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94" r:id="rId3"/>
  </p:sldMasterIdLst>
  <p:notesMasterIdLst>
    <p:notesMasterId r:id="rId30"/>
  </p:notesMasterIdLst>
  <p:sldIdLst>
    <p:sldId id="307" r:id="rId4"/>
    <p:sldId id="782" r:id="rId5"/>
    <p:sldId id="350" r:id="rId6"/>
    <p:sldId id="351" r:id="rId7"/>
    <p:sldId id="328" r:id="rId8"/>
    <p:sldId id="352" r:id="rId9"/>
    <p:sldId id="306" r:id="rId10"/>
    <p:sldId id="309" r:id="rId11"/>
    <p:sldId id="260" r:id="rId12"/>
    <p:sldId id="293" r:id="rId13"/>
    <p:sldId id="257" r:id="rId14"/>
    <p:sldId id="262" r:id="rId15"/>
    <p:sldId id="784" r:id="rId16"/>
    <p:sldId id="785" r:id="rId17"/>
    <p:sldId id="783" r:id="rId18"/>
    <p:sldId id="786" r:id="rId19"/>
    <p:sldId id="787" r:id="rId20"/>
    <p:sldId id="310" r:id="rId21"/>
    <p:sldId id="791" r:id="rId22"/>
    <p:sldId id="294" r:id="rId23"/>
    <p:sldId id="273" r:id="rId24"/>
    <p:sldId id="788" r:id="rId25"/>
    <p:sldId id="789" r:id="rId26"/>
    <p:sldId id="790" r:id="rId27"/>
    <p:sldId id="312" r:id="rId28"/>
    <p:sldId id="79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2593" autoAdjust="0"/>
  </p:normalViewPr>
  <p:slideViewPr>
    <p:cSldViewPr snapToGrid="0">
      <p:cViewPr varScale="1">
        <p:scale>
          <a:sx n="84" d="100"/>
          <a:sy n="84" d="100"/>
        </p:scale>
        <p:origin x="828"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3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39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16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31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6ffe3b9f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6ffe3b9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34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697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219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790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Nhấp vào các rác để đến câu hỏi, sau khi dọn xong, GV khen HS rồi nhấp vào cổ 3 lá để tới kết luận</a:t>
            </a:r>
          </a:p>
          <a:p>
            <a:pPr marL="158750" indent="0">
              <a:buNone/>
            </a:pPr>
            <a:r>
              <a:rPr lang="en-US"/>
              <a:t>HS được chọn loại rác tuỳ ý</a:t>
            </a:r>
          </a:p>
        </p:txBody>
      </p:sp>
    </p:spTree>
    <p:extLst>
      <p:ext uri="{BB962C8B-B14F-4D97-AF65-F5344CB8AC3E}">
        <p14:creationId xmlns:p14="http://schemas.microsoft.com/office/powerpoint/2010/main" val="273473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p:txBody>
      </p:sp>
    </p:spTree>
    <p:extLst>
      <p:ext uri="{BB962C8B-B14F-4D97-AF65-F5344CB8AC3E}">
        <p14:creationId xmlns:p14="http://schemas.microsoft.com/office/powerpoint/2010/main" val="87943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8202F42-8E37-417F-B7D4-5F68870918A3}"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337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Câu này để HS trả lời tự luận ạ, sau đó nhấp chuột cho kết quả ra</a:t>
            </a:r>
          </a:p>
        </p:txBody>
      </p:sp>
    </p:spTree>
    <p:extLst>
      <p:ext uri="{BB962C8B-B14F-4D97-AF65-F5344CB8AC3E}">
        <p14:creationId xmlns:p14="http://schemas.microsoft.com/office/powerpoint/2010/main" val="38338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4668450" y="1749375"/>
            <a:ext cx="3578700" cy="2751600"/>
          </a:xfrm>
          <a:prstGeom prst="rect">
            <a:avLst/>
          </a:prstGeom>
        </p:spPr>
        <p:txBody>
          <a:bodyPr spcFirstLastPara="1" wrap="square" lIns="91425" tIns="91425" rIns="91425" bIns="91425" anchor="t" anchorCtr="0">
            <a:noAutofit/>
          </a:bodyPr>
          <a:lstStyle>
            <a:lvl1pPr marL="456057" lvl="0" indent="-316706">
              <a:lnSpc>
                <a:spcPct val="115000"/>
              </a:lnSpc>
              <a:spcBef>
                <a:spcPts val="0"/>
              </a:spcBef>
              <a:spcAft>
                <a:spcPts val="0"/>
              </a:spcAft>
              <a:buSzPts val="1400"/>
              <a:buChar char="●"/>
              <a:defRPr/>
            </a:lvl1pPr>
            <a:lvl2pPr marL="912114" lvl="1" indent="-278702">
              <a:spcBef>
                <a:spcPts val="0"/>
              </a:spcBef>
              <a:spcAft>
                <a:spcPts val="0"/>
              </a:spcAft>
              <a:buSzPts val="800"/>
              <a:buFont typeface="Open Sans"/>
              <a:buChar char="○"/>
              <a:defRPr sz="1197"/>
            </a:lvl2pPr>
            <a:lvl3pPr marL="1368171" lvl="2" indent="-278702">
              <a:spcBef>
                <a:spcPts val="0"/>
              </a:spcBef>
              <a:spcAft>
                <a:spcPts val="0"/>
              </a:spcAft>
              <a:buSzPts val="800"/>
              <a:buFont typeface="Open Sans"/>
              <a:buChar char="■"/>
              <a:defRPr sz="1197"/>
            </a:lvl3pPr>
            <a:lvl4pPr marL="1824228" lvl="3" indent="-278702">
              <a:spcBef>
                <a:spcPts val="0"/>
              </a:spcBef>
              <a:spcAft>
                <a:spcPts val="0"/>
              </a:spcAft>
              <a:buSzPts val="800"/>
              <a:buFont typeface="Open Sans"/>
              <a:buChar char="●"/>
              <a:defRPr sz="1197"/>
            </a:lvl4pPr>
            <a:lvl5pPr marL="2280285" lvl="4" indent="-316706">
              <a:spcBef>
                <a:spcPts val="0"/>
              </a:spcBef>
              <a:spcAft>
                <a:spcPts val="0"/>
              </a:spcAft>
              <a:buSzPts val="1400"/>
              <a:buFont typeface="Open Sans"/>
              <a:buChar char="○"/>
              <a:defRPr sz="1197"/>
            </a:lvl5pPr>
            <a:lvl6pPr marL="2736342" lvl="5" indent="-316706">
              <a:spcBef>
                <a:spcPts val="0"/>
              </a:spcBef>
              <a:spcAft>
                <a:spcPts val="0"/>
              </a:spcAft>
              <a:buSzPts val="1400"/>
              <a:buFont typeface="Open Sans"/>
              <a:buChar char="■"/>
              <a:defRPr sz="1197"/>
            </a:lvl6pPr>
            <a:lvl7pPr marL="3192399" lvl="6" indent="-272368">
              <a:spcBef>
                <a:spcPts val="0"/>
              </a:spcBef>
              <a:spcAft>
                <a:spcPts val="0"/>
              </a:spcAft>
              <a:buSzPts val="700"/>
              <a:buFont typeface="Open Sans"/>
              <a:buChar char="●"/>
              <a:defRPr sz="1197"/>
            </a:lvl7pPr>
            <a:lvl8pPr marL="3648456" lvl="7" indent="-272368">
              <a:spcBef>
                <a:spcPts val="0"/>
              </a:spcBef>
              <a:spcAft>
                <a:spcPts val="0"/>
              </a:spcAft>
              <a:buSzPts val="700"/>
              <a:buFont typeface="Open Sans"/>
              <a:buChar char="○"/>
              <a:defRPr sz="1197"/>
            </a:lvl8pPr>
            <a:lvl9pPr marL="4104513" lvl="8" indent="-266033">
              <a:spcBef>
                <a:spcPts val="0"/>
              </a:spcBef>
              <a:spcAft>
                <a:spcPts val="0"/>
              </a:spcAft>
              <a:buSzPts val="600"/>
              <a:buFont typeface="Open Sans"/>
              <a:buChar char="■"/>
              <a:defRPr sz="1197"/>
            </a:lvl9pPr>
          </a:lstStyle>
          <a:p>
            <a:endParaRPr/>
          </a:p>
        </p:txBody>
      </p:sp>
      <p:sp>
        <p:nvSpPr>
          <p:cNvPr id="51" name="Google Shape;51;p7"/>
          <p:cNvSpPr/>
          <p:nvPr/>
        </p:nvSpPr>
        <p:spPr>
          <a:xfrm>
            <a:off x="7604241" y="4536415"/>
            <a:ext cx="2490915" cy="2081930"/>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 name="Google Shape;52;p7"/>
          <p:cNvSpPr/>
          <p:nvPr/>
        </p:nvSpPr>
        <p:spPr>
          <a:xfrm>
            <a:off x="7850650" y="-424634"/>
            <a:ext cx="2163040" cy="20232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3" name="Google Shape;53;p7"/>
          <p:cNvSpPr/>
          <p:nvPr/>
        </p:nvSpPr>
        <p:spPr>
          <a:xfrm>
            <a:off x="-647626" y="4828278"/>
            <a:ext cx="3295208" cy="149822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 name="Google Shape;54;p7"/>
          <p:cNvSpPr/>
          <p:nvPr/>
        </p:nvSpPr>
        <p:spPr>
          <a:xfrm rot="-3863648">
            <a:off x="-1928999" y="131736"/>
            <a:ext cx="3300741" cy="186342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5" name="Google Shape;55;p7"/>
          <p:cNvSpPr txBox="1">
            <a:spLocks noGrp="1"/>
          </p:cNvSpPr>
          <p:nvPr>
            <p:ph type="title"/>
          </p:nvPr>
        </p:nvSpPr>
        <p:spPr>
          <a:xfrm>
            <a:off x="972900" y="4530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993"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5121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7336950" y="5125976"/>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4" name="Google Shape;284;p31"/>
          <p:cNvSpPr/>
          <p:nvPr/>
        </p:nvSpPr>
        <p:spPr>
          <a:xfrm>
            <a:off x="7629041" y="4124456"/>
            <a:ext cx="3044579" cy="254468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5" name="Google Shape;285;p31"/>
          <p:cNvSpPr/>
          <p:nvPr/>
        </p:nvSpPr>
        <p:spPr>
          <a:xfrm>
            <a:off x="7806608" y="-684499"/>
            <a:ext cx="1833868" cy="1894618"/>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6" name="Google Shape;286;p31"/>
          <p:cNvSpPr/>
          <p:nvPr/>
        </p:nvSpPr>
        <p:spPr>
          <a:xfrm rot="-2700000" flipH="1">
            <a:off x="-1272533" y="3213200"/>
            <a:ext cx="2162953" cy="202314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7" name="Google Shape;287;p31"/>
          <p:cNvSpPr/>
          <p:nvPr/>
        </p:nvSpPr>
        <p:spPr>
          <a:xfrm>
            <a:off x="-57175" y="-1600462"/>
            <a:ext cx="3739548" cy="2562861"/>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8" name="Google Shape;288;p31"/>
          <p:cNvSpPr/>
          <p:nvPr/>
        </p:nvSpPr>
        <p:spPr>
          <a:xfrm>
            <a:off x="1685370" y="4571104"/>
            <a:ext cx="4027910" cy="183135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9" name="Google Shape;289;p31"/>
          <p:cNvSpPr/>
          <p:nvPr/>
        </p:nvSpPr>
        <p:spPr>
          <a:xfrm rot="6921510">
            <a:off x="3844251" y="-1214154"/>
            <a:ext cx="4027886" cy="227411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3723841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55"/>
        <p:cNvGrpSpPr/>
        <p:nvPr/>
      </p:nvGrpSpPr>
      <p:grpSpPr>
        <a:xfrm>
          <a:off x="0" y="0"/>
          <a:ext cx="0" cy="0"/>
          <a:chOff x="0" y="0"/>
          <a:chExt cx="0" cy="0"/>
        </a:xfrm>
      </p:grpSpPr>
      <p:sp>
        <p:nvSpPr>
          <p:cNvPr id="356" name="Google Shape;356;p31"/>
          <p:cNvSpPr/>
          <p:nvPr/>
        </p:nvSpPr>
        <p:spPr>
          <a:xfrm rot="-5400000">
            <a:off x="7436177" y="59974"/>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sp>
        <p:nvSpPr>
          <p:cNvPr id="357" name="Google Shape;357;p31"/>
          <p:cNvSpPr/>
          <p:nvPr/>
        </p:nvSpPr>
        <p:spPr>
          <a:xfrm rot="-5400000">
            <a:off x="7490485" y="3489966"/>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grpSp>
        <p:nvGrpSpPr>
          <p:cNvPr id="358" name="Google Shape;358;p31"/>
          <p:cNvGrpSpPr/>
          <p:nvPr/>
        </p:nvGrpSpPr>
        <p:grpSpPr>
          <a:xfrm rot="10800000" flipH="1">
            <a:off x="290577" y="245952"/>
            <a:ext cx="637575" cy="501625"/>
            <a:chOff x="7069675" y="606775"/>
            <a:chExt cx="637575" cy="501625"/>
          </a:xfrm>
        </p:grpSpPr>
        <p:sp>
          <p:nvSpPr>
            <p:cNvPr id="359" name="Google Shape;359;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0" name="Google Shape;360;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grpSp>
        <p:nvGrpSpPr>
          <p:cNvPr id="361" name="Google Shape;361;p31"/>
          <p:cNvGrpSpPr/>
          <p:nvPr/>
        </p:nvGrpSpPr>
        <p:grpSpPr>
          <a:xfrm flipH="1">
            <a:off x="185670" y="4426977"/>
            <a:ext cx="637575" cy="501625"/>
            <a:chOff x="7069675" y="606775"/>
            <a:chExt cx="637575" cy="501625"/>
          </a:xfrm>
        </p:grpSpPr>
        <p:sp>
          <p:nvSpPr>
            <p:cNvPr id="362" name="Google Shape;362;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3" name="Google Shape;363;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spTree>
    <p:extLst>
      <p:ext uri="{BB962C8B-B14F-4D97-AF65-F5344CB8AC3E}">
        <p14:creationId xmlns:p14="http://schemas.microsoft.com/office/powerpoint/2010/main" val="288691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4"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
        <p:nvSpPr>
          <p:cNvPr id="75" name="Google Shape;75;p12"/>
          <p:cNvSpPr/>
          <p:nvPr/>
        </p:nvSpPr>
        <p:spPr>
          <a:xfrm>
            <a:off x="-952885" y="3443676"/>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Tree>
    <p:extLst>
      <p:ext uri="{BB962C8B-B14F-4D97-AF65-F5344CB8AC3E}">
        <p14:creationId xmlns:p14="http://schemas.microsoft.com/office/powerpoint/2010/main" val="274091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8" y="1855042"/>
            <a:ext cx="9144047" cy="3628807"/>
            <a:chOff x="-99" y="1855041"/>
            <a:chExt cx="9144047" cy="3628807"/>
          </a:xfrm>
        </p:grpSpPr>
        <p:sp>
          <p:nvSpPr>
            <p:cNvPr id="10" name="Google Shape;10;p2"/>
            <p:cNvSpPr/>
            <p:nvPr/>
          </p:nvSpPr>
          <p:spPr>
            <a:xfrm>
              <a:off x="63" y="1855041"/>
              <a:ext cx="9143885" cy="3364493"/>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 name="Google Shape;11;p2"/>
            <p:cNvSpPr/>
            <p:nvPr/>
          </p:nvSpPr>
          <p:spPr>
            <a:xfrm>
              <a:off x="-99" y="2863689"/>
              <a:ext cx="9143901" cy="2620159"/>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2" name="Google Shape;12;p2"/>
            <p:cNvSpPr/>
            <p:nvPr/>
          </p:nvSpPr>
          <p:spPr>
            <a:xfrm>
              <a:off x="6060340" y="3887426"/>
              <a:ext cx="3083459" cy="1332270"/>
            </a:xfrm>
            <a:custGeom>
              <a:avLst/>
              <a:gdLst/>
              <a:ahLst/>
              <a:cxnLst/>
              <a:rect l="l" t="t" r="r" b="b"/>
              <a:pathLst>
                <a:path w="38967" h="16837" extrusionOk="0">
                  <a:moveTo>
                    <a:pt x="35832" y="0"/>
                  </a:moveTo>
                  <a:cubicBezTo>
                    <a:pt x="35758" y="0"/>
                    <a:pt x="35684" y="1"/>
                    <a:pt x="35611" y="3"/>
                  </a:cubicBezTo>
                  <a:cubicBezTo>
                    <a:pt x="31564" y="96"/>
                    <a:pt x="27646" y="2907"/>
                    <a:pt x="26834" y="6871"/>
                  </a:cubicBezTo>
                  <a:cubicBezTo>
                    <a:pt x="26356" y="6597"/>
                    <a:pt x="25813" y="6469"/>
                    <a:pt x="25265" y="6469"/>
                  </a:cubicBezTo>
                  <a:cubicBezTo>
                    <a:pt x="24549" y="6469"/>
                    <a:pt x="23825" y="6687"/>
                    <a:pt x="23226" y="7083"/>
                  </a:cubicBezTo>
                  <a:cubicBezTo>
                    <a:pt x="22168" y="7783"/>
                    <a:pt x="21048" y="9120"/>
                    <a:pt x="20802" y="10363"/>
                  </a:cubicBezTo>
                  <a:cubicBezTo>
                    <a:pt x="19898" y="9208"/>
                    <a:pt x="18984" y="8045"/>
                    <a:pt x="17863" y="7102"/>
                  </a:cubicBezTo>
                  <a:cubicBezTo>
                    <a:pt x="16739" y="6158"/>
                    <a:pt x="15374" y="5440"/>
                    <a:pt x="13914" y="5332"/>
                  </a:cubicBezTo>
                  <a:cubicBezTo>
                    <a:pt x="13781" y="5322"/>
                    <a:pt x="13648" y="5317"/>
                    <a:pt x="13515" y="5317"/>
                  </a:cubicBezTo>
                  <a:cubicBezTo>
                    <a:pt x="12761" y="5317"/>
                    <a:pt x="12009" y="5471"/>
                    <a:pt x="11299" y="5726"/>
                  </a:cubicBezTo>
                  <a:cubicBezTo>
                    <a:pt x="7897" y="6946"/>
                    <a:pt x="5496" y="10826"/>
                    <a:pt x="5962" y="14410"/>
                  </a:cubicBezTo>
                  <a:cubicBezTo>
                    <a:pt x="5363" y="13841"/>
                    <a:pt x="4543" y="13562"/>
                    <a:pt x="3717" y="13562"/>
                  </a:cubicBezTo>
                  <a:cubicBezTo>
                    <a:pt x="3071" y="13562"/>
                    <a:pt x="2420" y="13733"/>
                    <a:pt x="1868" y="14069"/>
                  </a:cubicBezTo>
                  <a:cubicBezTo>
                    <a:pt x="887" y="14666"/>
                    <a:pt x="234" y="15709"/>
                    <a:pt x="1" y="16837"/>
                  </a:cubicBezTo>
                  <a:lnTo>
                    <a:pt x="38966" y="16837"/>
                  </a:lnTo>
                  <a:lnTo>
                    <a:pt x="38966" y="502"/>
                  </a:lnTo>
                  <a:lnTo>
                    <a:pt x="38965" y="502"/>
                  </a:lnTo>
                  <a:cubicBezTo>
                    <a:pt x="37956" y="175"/>
                    <a:pt x="36900" y="0"/>
                    <a:pt x="35832" y="0"/>
                  </a:cubicBezTo>
                  <a:close/>
                </a:path>
              </a:pathLst>
            </a:custGeom>
            <a:solidFill>
              <a:srgbClr val="2D9537">
                <a:alpha val="5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3" name="Google Shape;13;p2"/>
          <p:cNvSpPr txBox="1">
            <a:spLocks noGrp="1"/>
          </p:cNvSpPr>
          <p:nvPr>
            <p:ph type="ctrTitle"/>
          </p:nvPr>
        </p:nvSpPr>
        <p:spPr>
          <a:xfrm>
            <a:off x="1564801" y="1318325"/>
            <a:ext cx="6014400" cy="1026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489">
                <a:latin typeface="Chango"/>
                <a:ea typeface="Chango"/>
                <a:cs typeface="Chango"/>
                <a:sym typeface="Chango"/>
              </a:defRPr>
            </a:lvl1pPr>
            <a:lvl2pPr lvl="1" algn="ctr">
              <a:spcBef>
                <a:spcPts val="0"/>
              </a:spcBef>
              <a:spcAft>
                <a:spcPts val="0"/>
              </a:spcAft>
              <a:buClr>
                <a:srgbClr val="191919"/>
              </a:buClr>
              <a:buSzPts val="5200"/>
              <a:buNone/>
              <a:defRPr sz="5187">
                <a:solidFill>
                  <a:srgbClr val="191919"/>
                </a:solidFill>
              </a:defRPr>
            </a:lvl2pPr>
            <a:lvl3pPr lvl="2" algn="ctr">
              <a:spcBef>
                <a:spcPts val="0"/>
              </a:spcBef>
              <a:spcAft>
                <a:spcPts val="0"/>
              </a:spcAft>
              <a:buClr>
                <a:srgbClr val="191919"/>
              </a:buClr>
              <a:buSzPts val="5200"/>
              <a:buNone/>
              <a:defRPr sz="5187">
                <a:solidFill>
                  <a:srgbClr val="191919"/>
                </a:solidFill>
              </a:defRPr>
            </a:lvl3pPr>
            <a:lvl4pPr lvl="3" algn="ctr">
              <a:spcBef>
                <a:spcPts val="0"/>
              </a:spcBef>
              <a:spcAft>
                <a:spcPts val="0"/>
              </a:spcAft>
              <a:buClr>
                <a:srgbClr val="191919"/>
              </a:buClr>
              <a:buSzPts val="5200"/>
              <a:buNone/>
              <a:defRPr sz="5187">
                <a:solidFill>
                  <a:srgbClr val="191919"/>
                </a:solidFill>
              </a:defRPr>
            </a:lvl4pPr>
            <a:lvl5pPr lvl="4" algn="ctr">
              <a:spcBef>
                <a:spcPts val="0"/>
              </a:spcBef>
              <a:spcAft>
                <a:spcPts val="0"/>
              </a:spcAft>
              <a:buClr>
                <a:srgbClr val="191919"/>
              </a:buClr>
              <a:buSzPts val="5200"/>
              <a:buNone/>
              <a:defRPr sz="5187">
                <a:solidFill>
                  <a:srgbClr val="191919"/>
                </a:solidFill>
              </a:defRPr>
            </a:lvl5pPr>
            <a:lvl6pPr lvl="5" algn="ctr">
              <a:spcBef>
                <a:spcPts val="0"/>
              </a:spcBef>
              <a:spcAft>
                <a:spcPts val="0"/>
              </a:spcAft>
              <a:buClr>
                <a:srgbClr val="191919"/>
              </a:buClr>
              <a:buSzPts val="5200"/>
              <a:buNone/>
              <a:defRPr sz="5187">
                <a:solidFill>
                  <a:srgbClr val="191919"/>
                </a:solidFill>
              </a:defRPr>
            </a:lvl6pPr>
            <a:lvl7pPr lvl="6" algn="ctr">
              <a:spcBef>
                <a:spcPts val="0"/>
              </a:spcBef>
              <a:spcAft>
                <a:spcPts val="0"/>
              </a:spcAft>
              <a:buClr>
                <a:srgbClr val="191919"/>
              </a:buClr>
              <a:buSzPts val="5200"/>
              <a:buNone/>
              <a:defRPr sz="5187">
                <a:solidFill>
                  <a:srgbClr val="191919"/>
                </a:solidFill>
              </a:defRPr>
            </a:lvl7pPr>
            <a:lvl8pPr lvl="7" algn="ctr">
              <a:spcBef>
                <a:spcPts val="0"/>
              </a:spcBef>
              <a:spcAft>
                <a:spcPts val="0"/>
              </a:spcAft>
              <a:buClr>
                <a:srgbClr val="191919"/>
              </a:buClr>
              <a:buSzPts val="5200"/>
              <a:buNone/>
              <a:defRPr sz="5187">
                <a:solidFill>
                  <a:srgbClr val="191919"/>
                </a:solidFill>
              </a:defRPr>
            </a:lvl8pPr>
            <a:lvl9pPr lvl="8" algn="ctr">
              <a:spcBef>
                <a:spcPts val="0"/>
              </a:spcBef>
              <a:spcAft>
                <a:spcPts val="0"/>
              </a:spcAft>
              <a:buClr>
                <a:srgbClr val="191919"/>
              </a:buClr>
              <a:buSzPts val="5200"/>
              <a:buNone/>
              <a:defRPr sz="5187">
                <a:solidFill>
                  <a:srgbClr val="191919"/>
                </a:solidFill>
              </a:defRPr>
            </a:lvl9pPr>
          </a:lstStyle>
          <a:p>
            <a:endParaRPr/>
          </a:p>
        </p:txBody>
      </p:sp>
      <p:sp>
        <p:nvSpPr>
          <p:cNvPr id="14" name="Google Shape;14;p2"/>
          <p:cNvSpPr txBox="1">
            <a:spLocks noGrp="1"/>
          </p:cNvSpPr>
          <p:nvPr>
            <p:ph type="subTitle" idx="1"/>
          </p:nvPr>
        </p:nvSpPr>
        <p:spPr>
          <a:xfrm>
            <a:off x="2455600" y="2883425"/>
            <a:ext cx="4232700" cy="27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795">
                <a:solidFill>
                  <a:schemeClr val="dk1"/>
                </a:solidFill>
              </a:defRPr>
            </a:lvl1pPr>
            <a:lvl2pPr lvl="1" algn="ctr">
              <a:lnSpc>
                <a:spcPct val="100000"/>
              </a:lnSpc>
              <a:spcBef>
                <a:spcPts val="0"/>
              </a:spcBef>
              <a:spcAft>
                <a:spcPts val="0"/>
              </a:spcAft>
              <a:buSzPts val="1800"/>
              <a:buNone/>
              <a:defRPr sz="1795"/>
            </a:lvl2pPr>
            <a:lvl3pPr lvl="2" algn="ctr">
              <a:lnSpc>
                <a:spcPct val="100000"/>
              </a:lnSpc>
              <a:spcBef>
                <a:spcPts val="0"/>
              </a:spcBef>
              <a:spcAft>
                <a:spcPts val="0"/>
              </a:spcAft>
              <a:buSzPts val="1800"/>
              <a:buNone/>
              <a:defRPr sz="1795"/>
            </a:lvl3pPr>
            <a:lvl4pPr lvl="3" algn="ctr">
              <a:lnSpc>
                <a:spcPct val="100000"/>
              </a:lnSpc>
              <a:spcBef>
                <a:spcPts val="0"/>
              </a:spcBef>
              <a:spcAft>
                <a:spcPts val="0"/>
              </a:spcAft>
              <a:buSzPts val="1800"/>
              <a:buNone/>
              <a:defRPr sz="1795"/>
            </a:lvl4pPr>
            <a:lvl5pPr lvl="4" algn="ctr">
              <a:lnSpc>
                <a:spcPct val="100000"/>
              </a:lnSpc>
              <a:spcBef>
                <a:spcPts val="0"/>
              </a:spcBef>
              <a:spcAft>
                <a:spcPts val="0"/>
              </a:spcAft>
              <a:buSzPts val="1800"/>
              <a:buNone/>
              <a:defRPr sz="1795"/>
            </a:lvl5pPr>
            <a:lvl6pPr lvl="5" algn="ctr">
              <a:lnSpc>
                <a:spcPct val="100000"/>
              </a:lnSpc>
              <a:spcBef>
                <a:spcPts val="0"/>
              </a:spcBef>
              <a:spcAft>
                <a:spcPts val="0"/>
              </a:spcAft>
              <a:buSzPts val="1800"/>
              <a:buNone/>
              <a:defRPr sz="1795"/>
            </a:lvl6pPr>
            <a:lvl7pPr lvl="6" algn="ctr">
              <a:lnSpc>
                <a:spcPct val="100000"/>
              </a:lnSpc>
              <a:spcBef>
                <a:spcPts val="0"/>
              </a:spcBef>
              <a:spcAft>
                <a:spcPts val="0"/>
              </a:spcAft>
              <a:buSzPts val="1800"/>
              <a:buNone/>
              <a:defRPr sz="1795"/>
            </a:lvl7pPr>
            <a:lvl8pPr lvl="7" algn="ctr">
              <a:lnSpc>
                <a:spcPct val="100000"/>
              </a:lnSpc>
              <a:spcBef>
                <a:spcPts val="0"/>
              </a:spcBef>
              <a:spcAft>
                <a:spcPts val="0"/>
              </a:spcAft>
              <a:buSzPts val="1800"/>
              <a:buNone/>
              <a:defRPr sz="1795"/>
            </a:lvl8pPr>
            <a:lvl9pPr lvl="8" algn="ctr">
              <a:lnSpc>
                <a:spcPct val="100000"/>
              </a:lnSpc>
              <a:spcBef>
                <a:spcPts val="0"/>
              </a:spcBef>
              <a:spcAft>
                <a:spcPts val="0"/>
              </a:spcAft>
              <a:buSzPts val="1800"/>
              <a:buNone/>
              <a:defRPr sz="1795"/>
            </a:lvl9pPr>
          </a:lstStyle>
          <a:p>
            <a:endParaRPr/>
          </a:p>
        </p:txBody>
      </p:sp>
      <p:grpSp>
        <p:nvGrpSpPr>
          <p:cNvPr id="15" name="Google Shape;15;p2"/>
          <p:cNvGrpSpPr/>
          <p:nvPr/>
        </p:nvGrpSpPr>
        <p:grpSpPr>
          <a:xfrm>
            <a:off x="279075" y="251576"/>
            <a:ext cx="8324982" cy="4566381"/>
            <a:chOff x="279075" y="251575"/>
            <a:chExt cx="8324982" cy="4566381"/>
          </a:xfrm>
        </p:grpSpPr>
        <p:sp>
          <p:nvSpPr>
            <p:cNvPr id="16" name="Google Shape;16;p2"/>
            <p:cNvSpPr/>
            <p:nvPr/>
          </p:nvSpPr>
          <p:spPr>
            <a:xfrm>
              <a:off x="279075" y="251575"/>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 name="Google Shape;17;p2"/>
            <p:cNvGrpSpPr/>
            <p:nvPr/>
          </p:nvGrpSpPr>
          <p:grpSpPr>
            <a:xfrm>
              <a:off x="356521" y="938191"/>
              <a:ext cx="364861" cy="363915"/>
              <a:chOff x="2789668" y="759261"/>
              <a:chExt cx="440069" cy="438928"/>
            </a:xfrm>
          </p:grpSpPr>
          <p:sp>
            <p:nvSpPr>
              <p:cNvPr id="18" name="Google Shape;1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 name="Google Shape;1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0" name="Google Shape;2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1" name="Google Shape;2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2" name="Google Shape;2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3" name="Google Shape;2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4" name="Google Shape;2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5" name="Google Shape;2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6" name="Google Shape;2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27" name="Google Shape;27;p2"/>
            <p:cNvGrpSpPr/>
            <p:nvPr/>
          </p:nvGrpSpPr>
          <p:grpSpPr>
            <a:xfrm>
              <a:off x="8239196" y="4454041"/>
              <a:ext cx="364861" cy="363915"/>
              <a:chOff x="2789668" y="759261"/>
              <a:chExt cx="440069" cy="438928"/>
            </a:xfrm>
          </p:grpSpPr>
          <p:sp>
            <p:nvSpPr>
              <p:cNvPr id="28" name="Google Shape;2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9" name="Google Shape;2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0" name="Google Shape;3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1" name="Google Shape;3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2" name="Google Shape;3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3" name="Google Shape;3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4" name="Google Shape;3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5" name="Google Shape;3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 name="Google Shape;3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765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9"/>
        <p:cNvGrpSpPr/>
        <p:nvPr/>
      </p:nvGrpSpPr>
      <p:grpSpPr>
        <a:xfrm>
          <a:off x="0" y="0"/>
          <a:ext cx="0" cy="0"/>
          <a:chOff x="0" y="0"/>
          <a:chExt cx="0" cy="0"/>
        </a:xfrm>
      </p:grpSpPr>
      <p:sp>
        <p:nvSpPr>
          <p:cNvPr id="170" name="Google Shape;170;p5"/>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71" name="Google Shape;171;p5"/>
          <p:cNvGrpSpPr/>
          <p:nvPr/>
        </p:nvGrpSpPr>
        <p:grpSpPr>
          <a:xfrm>
            <a:off x="-8399" y="4139421"/>
            <a:ext cx="9161274" cy="1004074"/>
            <a:chOff x="0" y="4139430"/>
            <a:chExt cx="9143901" cy="1004074"/>
          </a:xfrm>
        </p:grpSpPr>
        <p:grpSp>
          <p:nvGrpSpPr>
            <p:cNvPr id="172" name="Google Shape;172;p5"/>
            <p:cNvGrpSpPr/>
            <p:nvPr/>
          </p:nvGrpSpPr>
          <p:grpSpPr>
            <a:xfrm>
              <a:off x="0" y="4139430"/>
              <a:ext cx="9143901" cy="1004074"/>
              <a:chOff x="0" y="4139430"/>
              <a:chExt cx="9143901" cy="1004074"/>
            </a:xfrm>
          </p:grpSpPr>
          <p:sp>
            <p:nvSpPr>
              <p:cNvPr id="173" name="Google Shape;173;p5"/>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 name="Google Shape;174;p5"/>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 name="Google Shape;175;p5"/>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6" name="Google Shape;176;p5"/>
              <p:cNvGrpSpPr/>
              <p:nvPr/>
            </p:nvGrpSpPr>
            <p:grpSpPr>
              <a:xfrm>
                <a:off x="6826124" y="4139430"/>
                <a:ext cx="633755" cy="365856"/>
                <a:chOff x="6850399" y="4145425"/>
                <a:chExt cx="603346" cy="365856"/>
              </a:xfrm>
            </p:grpSpPr>
            <p:sp>
              <p:nvSpPr>
                <p:cNvPr id="177" name="Google Shape;177;p5"/>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 name="Google Shape;178;p5"/>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79" name="Google Shape;179;p5"/>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0" name="Google Shape;180;p5"/>
            <p:cNvGrpSpPr/>
            <p:nvPr/>
          </p:nvGrpSpPr>
          <p:grpSpPr>
            <a:xfrm>
              <a:off x="549942" y="4558403"/>
              <a:ext cx="7916552" cy="562812"/>
              <a:chOff x="2654375" y="1725250"/>
              <a:chExt cx="2185625" cy="182500"/>
            </a:xfrm>
          </p:grpSpPr>
          <p:sp>
            <p:nvSpPr>
              <p:cNvPr id="181" name="Google Shape;181;p5"/>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 name="Google Shape;182;p5"/>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 name="Google Shape;183;p5"/>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 name="Google Shape;184;p5"/>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 name="Google Shape;185;p5"/>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 name="Google Shape;186;p5"/>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7" name="Google Shape;187;p5"/>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8" name="Google Shape;188;p5"/>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9" name="Google Shape;189;p5"/>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0" name="Google Shape;190;p5"/>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1" name="Google Shape;191;p5"/>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2" name="Google Shape;192;p5"/>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193" name="Google Shape;193;p5"/>
          <p:cNvSpPr txBox="1">
            <a:spLocks noGrp="1"/>
          </p:cNvSpPr>
          <p:nvPr>
            <p:ph type="subTitle" idx="1"/>
          </p:nvPr>
        </p:nvSpPr>
        <p:spPr>
          <a:xfrm>
            <a:off x="1766553" y="1747357"/>
            <a:ext cx="2509800" cy="45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4" name="Google Shape;194;p5"/>
          <p:cNvSpPr txBox="1">
            <a:spLocks noGrp="1"/>
          </p:cNvSpPr>
          <p:nvPr>
            <p:ph type="subTitle" idx="2"/>
          </p:nvPr>
        </p:nvSpPr>
        <p:spPr>
          <a:xfrm>
            <a:off x="4870948" y="1747357"/>
            <a:ext cx="2509800" cy="4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rtl="0">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5" name="Google Shape;195;p5"/>
          <p:cNvSpPr txBox="1">
            <a:spLocks noGrp="1"/>
          </p:cNvSpPr>
          <p:nvPr>
            <p:ph type="body" idx="3"/>
          </p:nvPr>
        </p:nvSpPr>
        <p:spPr>
          <a:xfrm>
            <a:off x="1766553" y="2289600"/>
            <a:ext cx="2509800" cy="1614000"/>
          </a:xfrm>
          <a:prstGeom prst="rect">
            <a:avLst/>
          </a:prstGeom>
        </p:spPr>
        <p:txBody>
          <a:bodyPr spcFirstLastPara="1" wrap="square" lIns="91425" tIns="91425" rIns="91425" bIns="91425" anchor="t" anchorCtr="0">
            <a:noAutofit/>
          </a:bodyPr>
          <a:lstStyle>
            <a:lvl1pPr marL="456057" lvl="0" indent="-316706">
              <a:lnSpc>
                <a:spcPct val="100000"/>
              </a:lnSpc>
              <a:spcBef>
                <a:spcPts val="0"/>
              </a:spcBef>
              <a:spcAft>
                <a:spcPts val="0"/>
              </a:spcAft>
              <a:buClr>
                <a:srgbClr val="000000"/>
              </a:buClr>
              <a:buSzPts val="1400"/>
              <a:buFont typeface="Arial"/>
              <a:buChar char="●"/>
              <a:defRPr/>
            </a:lvl1pPr>
            <a:lvl2pPr marL="912114" lvl="1" indent="-316706">
              <a:lnSpc>
                <a:spcPct val="100000"/>
              </a:lnSpc>
              <a:spcBef>
                <a:spcPts val="1596"/>
              </a:spcBef>
              <a:spcAft>
                <a:spcPts val="0"/>
              </a:spcAft>
              <a:buClr>
                <a:srgbClr val="000000"/>
              </a:buClr>
              <a:buSzPts val="1400"/>
              <a:buFont typeface="Arial"/>
              <a:buChar char="○"/>
              <a:defRPr/>
            </a:lvl2pPr>
            <a:lvl3pPr marL="1368171" lvl="2" indent="-316706">
              <a:lnSpc>
                <a:spcPct val="100000"/>
              </a:lnSpc>
              <a:spcBef>
                <a:spcPts val="1596"/>
              </a:spcBef>
              <a:spcAft>
                <a:spcPts val="0"/>
              </a:spcAft>
              <a:buClr>
                <a:srgbClr val="000000"/>
              </a:buClr>
              <a:buSzPts val="1400"/>
              <a:buFont typeface="Arial"/>
              <a:buChar char="■"/>
              <a:defRPr/>
            </a:lvl3pPr>
            <a:lvl4pPr marL="1824228" lvl="3" indent="-316706">
              <a:lnSpc>
                <a:spcPct val="100000"/>
              </a:lnSpc>
              <a:spcBef>
                <a:spcPts val="1596"/>
              </a:spcBef>
              <a:spcAft>
                <a:spcPts val="0"/>
              </a:spcAft>
              <a:buClr>
                <a:srgbClr val="000000"/>
              </a:buClr>
              <a:buSzPts val="1400"/>
              <a:buFont typeface="Arial"/>
              <a:buChar char="●"/>
              <a:defRPr/>
            </a:lvl4pPr>
            <a:lvl5pPr marL="2280285" lvl="4" indent="-316706">
              <a:lnSpc>
                <a:spcPct val="100000"/>
              </a:lnSpc>
              <a:spcBef>
                <a:spcPts val="1596"/>
              </a:spcBef>
              <a:spcAft>
                <a:spcPts val="0"/>
              </a:spcAft>
              <a:buClr>
                <a:srgbClr val="000000"/>
              </a:buClr>
              <a:buSzPts val="1400"/>
              <a:buFont typeface="Arial"/>
              <a:buChar char="○"/>
              <a:defRPr/>
            </a:lvl5pPr>
            <a:lvl6pPr marL="2736342" lvl="5" indent="-316706">
              <a:lnSpc>
                <a:spcPct val="100000"/>
              </a:lnSpc>
              <a:spcBef>
                <a:spcPts val="1596"/>
              </a:spcBef>
              <a:spcAft>
                <a:spcPts val="0"/>
              </a:spcAft>
              <a:buClr>
                <a:srgbClr val="000000"/>
              </a:buClr>
              <a:buSzPts val="1400"/>
              <a:buFont typeface="Arial"/>
              <a:buChar char="■"/>
              <a:defRPr/>
            </a:lvl6pPr>
            <a:lvl7pPr marL="3192399" lvl="6" indent="-316706">
              <a:lnSpc>
                <a:spcPct val="100000"/>
              </a:lnSpc>
              <a:spcBef>
                <a:spcPts val="1596"/>
              </a:spcBef>
              <a:spcAft>
                <a:spcPts val="0"/>
              </a:spcAft>
              <a:buClr>
                <a:srgbClr val="000000"/>
              </a:buClr>
              <a:buSzPts val="1400"/>
              <a:buFont typeface="Arial"/>
              <a:buChar char="●"/>
              <a:defRPr/>
            </a:lvl7pPr>
            <a:lvl8pPr marL="3648456" lvl="7" indent="-316706">
              <a:lnSpc>
                <a:spcPct val="100000"/>
              </a:lnSpc>
              <a:spcBef>
                <a:spcPts val="1596"/>
              </a:spcBef>
              <a:spcAft>
                <a:spcPts val="0"/>
              </a:spcAft>
              <a:buClr>
                <a:srgbClr val="000000"/>
              </a:buClr>
              <a:buSzPts val="1400"/>
              <a:buFont typeface="Arial"/>
              <a:buChar char="○"/>
              <a:defRPr/>
            </a:lvl8pPr>
            <a:lvl9pPr marL="4104513" lvl="8" indent="-316706">
              <a:lnSpc>
                <a:spcPct val="100000"/>
              </a:lnSpc>
              <a:spcBef>
                <a:spcPts val="1596"/>
              </a:spcBef>
              <a:spcAft>
                <a:spcPts val="1596"/>
              </a:spcAft>
              <a:buClr>
                <a:srgbClr val="000000"/>
              </a:buClr>
              <a:buSzPts val="1400"/>
              <a:buFont typeface="Arial"/>
              <a:buChar char="■"/>
              <a:defRPr/>
            </a:lvl9pPr>
          </a:lstStyle>
          <a:p>
            <a:endParaRPr/>
          </a:p>
        </p:txBody>
      </p:sp>
      <p:sp>
        <p:nvSpPr>
          <p:cNvPr id="196" name="Google Shape;196;p5"/>
          <p:cNvSpPr txBox="1">
            <a:spLocks noGrp="1"/>
          </p:cNvSpPr>
          <p:nvPr>
            <p:ph type="body" idx="4"/>
          </p:nvPr>
        </p:nvSpPr>
        <p:spPr>
          <a:xfrm>
            <a:off x="4870948" y="2289600"/>
            <a:ext cx="2509800" cy="1614000"/>
          </a:xfrm>
          <a:prstGeom prst="rect">
            <a:avLst/>
          </a:prstGeom>
        </p:spPr>
        <p:txBody>
          <a:bodyPr spcFirstLastPara="1" wrap="square" lIns="91425" tIns="91425" rIns="91425" bIns="91425" anchor="t" anchorCtr="0">
            <a:noAutofit/>
          </a:bodyPr>
          <a:lstStyle>
            <a:lvl1pPr marL="456057" lvl="0" indent="-316706" rtl="0">
              <a:lnSpc>
                <a:spcPct val="100000"/>
              </a:lnSpc>
              <a:spcBef>
                <a:spcPts val="0"/>
              </a:spcBef>
              <a:spcAft>
                <a:spcPts val="0"/>
              </a:spcAft>
              <a:buClr>
                <a:srgbClr val="000000"/>
              </a:buClr>
              <a:buSzPts val="1400"/>
              <a:buFont typeface="Arial"/>
              <a:buChar char="●"/>
              <a:defRPr/>
            </a:lvl1pPr>
            <a:lvl2pPr marL="912114" lvl="1" indent="-316706" rtl="0">
              <a:lnSpc>
                <a:spcPct val="100000"/>
              </a:lnSpc>
              <a:spcBef>
                <a:spcPts val="1596"/>
              </a:spcBef>
              <a:spcAft>
                <a:spcPts val="0"/>
              </a:spcAft>
              <a:buClr>
                <a:srgbClr val="000000"/>
              </a:buClr>
              <a:buSzPts val="1400"/>
              <a:buFont typeface="Arial"/>
              <a:buChar char="○"/>
              <a:defRPr/>
            </a:lvl2pPr>
            <a:lvl3pPr marL="1368171" lvl="2" indent="-316706" rtl="0">
              <a:lnSpc>
                <a:spcPct val="100000"/>
              </a:lnSpc>
              <a:spcBef>
                <a:spcPts val="1596"/>
              </a:spcBef>
              <a:spcAft>
                <a:spcPts val="0"/>
              </a:spcAft>
              <a:buClr>
                <a:srgbClr val="000000"/>
              </a:buClr>
              <a:buSzPts val="1400"/>
              <a:buFont typeface="Arial"/>
              <a:buChar char="■"/>
              <a:defRPr/>
            </a:lvl3pPr>
            <a:lvl4pPr marL="1824228" lvl="3" indent="-316706" rtl="0">
              <a:lnSpc>
                <a:spcPct val="100000"/>
              </a:lnSpc>
              <a:spcBef>
                <a:spcPts val="1596"/>
              </a:spcBef>
              <a:spcAft>
                <a:spcPts val="0"/>
              </a:spcAft>
              <a:buClr>
                <a:srgbClr val="000000"/>
              </a:buClr>
              <a:buSzPts val="1400"/>
              <a:buFont typeface="Arial"/>
              <a:buChar char="●"/>
              <a:defRPr/>
            </a:lvl4pPr>
            <a:lvl5pPr marL="2280285" lvl="4" indent="-316706" rtl="0">
              <a:lnSpc>
                <a:spcPct val="100000"/>
              </a:lnSpc>
              <a:spcBef>
                <a:spcPts val="1596"/>
              </a:spcBef>
              <a:spcAft>
                <a:spcPts val="0"/>
              </a:spcAft>
              <a:buClr>
                <a:srgbClr val="000000"/>
              </a:buClr>
              <a:buSzPts val="1400"/>
              <a:buFont typeface="Arial"/>
              <a:buChar char="○"/>
              <a:defRPr/>
            </a:lvl5pPr>
            <a:lvl6pPr marL="2736342" lvl="5" indent="-316706" rtl="0">
              <a:lnSpc>
                <a:spcPct val="100000"/>
              </a:lnSpc>
              <a:spcBef>
                <a:spcPts val="1596"/>
              </a:spcBef>
              <a:spcAft>
                <a:spcPts val="0"/>
              </a:spcAft>
              <a:buClr>
                <a:srgbClr val="000000"/>
              </a:buClr>
              <a:buSzPts val="1400"/>
              <a:buFont typeface="Arial"/>
              <a:buChar char="■"/>
              <a:defRPr/>
            </a:lvl6pPr>
            <a:lvl7pPr marL="3192399" lvl="6" indent="-316706" rtl="0">
              <a:lnSpc>
                <a:spcPct val="100000"/>
              </a:lnSpc>
              <a:spcBef>
                <a:spcPts val="1596"/>
              </a:spcBef>
              <a:spcAft>
                <a:spcPts val="0"/>
              </a:spcAft>
              <a:buClr>
                <a:srgbClr val="000000"/>
              </a:buClr>
              <a:buSzPts val="1400"/>
              <a:buFont typeface="Arial"/>
              <a:buChar char="●"/>
              <a:defRPr/>
            </a:lvl7pPr>
            <a:lvl8pPr marL="3648456" lvl="7" indent="-316706" rtl="0">
              <a:lnSpc>
                <a:spcPct val="100000"/>
              </a:lnSpc>
              <a:spcBef>
                <a:spcPts val="1596"/>
              </a:spcBef>
              <a:spcAft>
                <a:spcPts val="0"/>
              </a:spcAft>
              <a:buClr>
                <a:srgbClr val="000000"/>
              </a:buClr>
              <a:buSzPts val="1400"/>
              <a:buFont typeface="Arial"/>
              <a:buChar char="○"/>
              <a:defRPr/>
            </a:lvl8pPr>
            <a:lvl9pPr marL="4104513" lvl="8" indent="-316706" rtl="0">
              <a:lnSpc>
                <a:spcPct val="100000"/>
              </a:lnSpc>
              <a:spcBef>
                <a:spcPts val="1596"/>
              </a:spcBef>
              <a:spcAft>
                <a:spcPts val="1596"/>
              </a:spcAft>
              <a:buClr>
                <a:srgbClr val="000000"/>
              </a:buClr>
              <a:buSzPts val="1400"/>
              <a:buFont typeface="Arial"/>
              <a:buChar char="■"/>
              <a:defRPr/>
            </a:lvl9pPr>
          </a:lstStyle>
          <a:p>
            <a:endParaRPr/>
          </a:p>
        </p:txBody>
      </p:sp>
      <p:sp>
        <p:nvSpPr>
          <p:cNvPr id="197" name="Google Shape;197;p5"/>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5001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19"/>
        <p:cNvGrpSpPr/>
        <p:nvPr/>
      </p:nvGrpSpPr>
      <p:grpSpPr>
        <a:xfrm>
          <a:off x="0" y="0"/>
          <a:ext cx="0" cy="0"/>
          <a:chOff x="0" y="0"/>
          <a:chExt cx="0" cy="0"/>
        </a:xfrm>
      </p:grpSpPr>
      <p:grpSp>
        <p:nvGrpSpPr>
          <p:cNvPr id="820" name="Google Shape;820;p16"/>
          <p:cNvGrpSpPr/>
          <p:nvPr/>
        </p:nvGrpSpPr>
        <p:grpSpPr>
          <a:xfrm>
            <a:off x="-288828" y="38417"/>
            <a:ext cx="9441703" cy="5162267"/>
            <a:chOff x="-288829" y="38416"/>
            <a:chExt cx="9441703" cy="5162267"/>
          </a:xfrm>
        </p:grpSpPr>
        <p:grpSp>
          <p:nvGrpSpPr>
            <p:cNvPr id="821" name="Google Shape;821;p16"/>
            <p:cNvGrpSpPr/>
            <p:nvPr/>
          </p:nvGrpSpPr>
          <p:grpSpPr>
            <a:xfrm>
              <a:off x="-8700" y="1304601"/>
              <a:ext cx="9161574" cy="3838893"/>
              <a:chOff x="-8700" y="1304601"/>
              <a:chExt cx="9161574" cy="3838893"/>
            </a:xfrm>
          </p:grpSpPr>
          <p:sp>
            <p:nvSpPr>
              <p:cNvPr id="822" name="Google Shape;822;p16"/>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3" name="Google Shape;823;p16"/>
              <p:cNvGrpSpPr/>
              <p:nvPr/>
            </p:nvGrpSpPr>
            <p:grpSpPr>
              <a:xfrm>
                <a:off x="-8400" y="4139420"/>
                <a:ext cx="9161274" cy="1004074"/>
                <a:chOff x="0" y="4139430"/>
                <a:chExt cx="9143901" cy="1004074"/>
              </a:xfrm>
            </p:grpSpPr>
            <p:grpSp>
              <p:nvGrpSpPr>
                <p:cNvPr id="824" name="Google Shape;824;p16"/>
                <p:cNvGrpSpPr/>
                <p:nvPr/>
              </p:nvGrpSpPr>
              <p:grpSpPr>
                <a:xfrm>
                  <a:off x="0" y="4139430"/>
                  <a:ext cx="9143901" cy="1004074"/>
                  <a:chOff x="0" y="4139430"/>
                  <a:chExt cx="9143901" cy="1004074"/>
                </a:xfrm>
              </p:grpSpPr>
              <p:sp>
                <p:nvSpPr>
                  <p:cNvPr id="825" name="Google Shape;825;p16"/>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6" name="Google Shape;826;p16"/>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7" name="Google Shape;827;p16"/>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8" name="Google Shape;828;p16"/>
                  <p:cNvGrpSpPr/>
                  <p:nvPr/>
                </p:nvGrpSpPr>
                <p:grpSpPr>
                  <a:xfrm>
                    <a:off x="6826124" y="4139430"/>
                    <a:ext cx="633755" cy="365856"/>
                    <a:chOff x="6850399" y="4145425"/>
                    <a:chExt cx="603346" cy="365856"/>
                  </a:xfrm>
                </p:grpSpPr>
                <p:sp>
                  <p:nvSpPr>
                    <p:cNvPr id="829" name="Google Shape;829;p16"/>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0" name="Google Shape;830;p16"/>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31" name="Google Shape;831;p16"/>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32" name="Google Shape;832;p16"/>
                <p:cNvGrpSpPr/>
                <p:nvPr/>
              </p:nvGrpSpPr>
              <p:grpSpPr>
                <a:xfrm>
                  <a:off x="321776" y="4685697"/>
                  <a:ext cx="8144719" cy="435518"/>
                  <a:chOff x="2591382" y="1766527"/>
                  <a:chExt cx="2248618" cy="141223"/>
                </a:xfrm>
              </p:grpSpPr>
              <p:sp>
                <p:nvSpPr>
                  <p:cNvPr id="833" name="Google Shape;833;p16"/>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4" name="Google Shape;834;p16"/>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5" name="Google Shape;835;p16"/>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6" name="Google Shape;836;p16"/>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7" name="Google Shape;837;p16"/>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8" name="Google Shape;838;p16"/>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9" name="Google Shape;839;p16"/>
                  <p:cNvSpPr/>
                  <p:nvPr/>
                </p:nvSpPr>
                <p:spPr>
                  <a:xfrm>
                    <a:off x="2619307" y="1824086"/>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0" name="Google Shape;840;p16"/>
                  <p:cNvSpPr/>
                  <p:nvPr/>
                </p:nvSpPr>
                <p:spPr>
                  <a:xfrm>
                    <a:off x="2591382" y="1851986"/>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1" name="Google Shape;841;p16"/>
                  <p:cNvSpPr/>
                  <p:nvPr/>
                </p:nvSpPr>
                <p:spPr>
                  <a:xfrm>
                    <a:off x="2642157" y="1845461"/>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2" name="Google Shape;842;p16"/>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3" name="Google Shape;843;p16"/>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4" name="Google Shape;844;p16"/>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sp>
          <p:nvSpPr>
            <p:cNvPr id="845" name="Google Shape;845;p16"/>
            <p:cNvSpPr/>
            <p:nvPr/>
          </p:nvSpPr>
          <p:spPr>
            <a:xfrm>
              <a:off x="3501438" y="417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6" name="Google Shape;846;p16"/>
            <p:cNvSpPr/>
            <p:nvPr/>
          </p:nvSpPr>
          <p:spPr>
            <a:xfrm>
              <a:off x="8217930" y="2540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7" name="Google Shape;847;p16"/>
            <p:cNvSpPr/>
            <p:nvPr/>
          </p:nvSpPr>
          <p:spPr>
            <a:xfrm>
              <a:off x="-288829" y="1111272"/>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48" name="Google Shape;848;p16"/>
            <p:cNvGrpSpPr/>
            <p:nvPr/>
          </p:nvGrpSpPr>
          <p:grpSpPr>
            <a:xfrm>
              <a:off x="8630921" y="1449228"/>
              <a:ext cx="364861" cy="363915"/>
              <a:chOff x="2789668" y="759261"/>
              <a:chExt cx="440069" cy="438928"/>
            </a:xfrm>
          </p:grpSpPr>
          <p:sp>
            <p:nvSpPr>
              <p:cNvPr id="849" name="Google Shape;84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0" name="Google Shape;85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1" name="Google Shape;85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2" name="Google Shape;85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3" name="Google Shape;85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4" name="Google Shape;85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5" name="Google Shape;85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6" name="Google Shape;85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7" name="Google Shape;85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58" name="Google Shape;858;p16"/>
            <p:cNvGrpSpPr/>
            <p:nvPr/>
          </p:nvGrpSpPr>
          <p:grpSpPr>
            <a:xfrm>
              <a:off x="189621" y="38416"/>
              <a:ext cx="364861" cy="363915"/>
              <a:chOff x="2789668" y="759261"/>
              <a:chExt cx="440069" cy="438928"/>
            </a:xfrm>
          </p:grpSpPr>
          <p:sp>
            <p:nvSpPr>
              <p:cNvPr id="859" name="Google Shape;85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0" name="Google Shape;86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1" name="Google Shape;86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2" name="Google Shape;86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3" name="Google Shape;86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4" name="Google Shape;86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5" name="Google Shape;86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6" name="Google Shape;86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7" name="Google Shape;86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68" name="Google Shape;868;p16"/>
            <p:cNvGrpSpPr/>
            <p:nvPr/>
          </p:nvGrpSpPr>
          <p:grpSpPr>
            <a:xfrm rot="-3288692">
              <a:off x="1027217" y="4754387"/>
              <a:ext cx="459724" cy="327912"/>
              <a:chOff x="4879302" y="1958088"/>
              <a:chExt cx="715237" cy="510165"/>
            </a:xfrm>
          </p:grpSpPr>
          <p:sp>
            <p:nvSpPr>
              <p:cNvPr id="869" name="Google Shape;869;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0" name="Google Shape;870;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1" name="Google Shape;87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72" name="Google Shape;872;p16"/>
              <p:cNvGrpSpPr/>
              <p:nvPr/>
            </p:nvGrpSpPr>
            <p:grpSpPr>
              <a:xfrm>
                <a:off x="4937962" y="2055352"/>
                <a:ext cx="566907" cy="373034"/>
                <a:chOff x="5290896" y="3020653"/>
                <a:chExt cx="865243" cy="569344"/>
              </a:xfrm>
            </p:grpSpPr>
            <p:sp>
              <p:nvSpPr>
                <p:cNvPr id="873" name="Google Shape;873;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4" name="Google Shape;874;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5" name="Google Shape;875;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6" name="Google Shape;876;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7" name="Google Shape;877;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8" name="Google Shape;878;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9" name="Google Shape;879;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0" name="Google Shape;880;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1" name="Google Shape;881;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2" name="Google Shape;882;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3" name="Google Shape;883;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4" name="Google Shape;884;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5" name="Google Shape;885;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6" name="Google Shape;886;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7" name="Google Shape;887;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8" name="Google Shape;888;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9" name="Google Shape;889;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0" name="Google Shape;890;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1" name="Google Shape;891;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2" name="Google Shape;892;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3" name="Google Shape;893;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4" name="Google Shape;894;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95" name="Google Shape;895;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6" name="Google Shape;896;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7" name="Google Shape;897;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8" name="Google Shape;898;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99" name="Google Shape;899;p16"/>
            <p:cNvGrpSpPr/>
            <p:nvPr/>
          </p:nvGrpSpPr>
          <p:grpSpPr>
            <a:xfrm rot="1398377">
              <a:off x="8583591" y="3452689"/>
              <a:ext cx="459716" cy="327907"/>
              <a:chOff x="4879302" y="1958088"/>
              <a:chExt cx="715237" cy="510165"/>
            </a:xfrm>
          </p:grpSpPr>
          <p:sp>
            <p:nvSpPr>
              <p:cNvPr id="900" name="Google Shape;900;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1" name="Google Shape;90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2" name="Google Shape;902;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903" name="Google Shape;903;p16"/>
              <p:cNvGrpSpPr/>
              <p:nvPr/>
            </p:nvGrpSpPr>
            <p:grpSpPr>
              <a:xfrm>
                <a:off x="4937962" y="2055352"/>
                <a:ext cx="566907" cy="373034"/>
                <a:chOff x="5290896" y="3020653"/>
                <a:chExt cx="865243" cy="569344"/>
              </a:xfrm>
            </p:grpSpPr>
            <p:sp>
              <p:nvSpPr>
                <p:cNvPr id="904" name="Google Shape;904;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5" name="Google Shape;905;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6" name="Google Shape;906;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7" name="Google Shape;907;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8" name="Google Shape;908;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9" name="Google Shape;909;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0" name="Google Shape;910;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1" name="Google Shape;911;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2" name="Google Shape;912;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3" name="Google Shape;913;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4" name="Google Shape;914;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5" name="Google Shape;915;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6" name="Google Shape;916;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7" name="Google Shape;917;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8" name="Google Shape;918;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9" name="Google Shape;919;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0" name="Google Shape;920;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1" name="Google Shape;921;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2" name="Google Shape;922;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3" name="Google Shape;923;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4" name="Google Shape;924;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5" name="Google Shape;925;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926" name="Google Shape;926;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7" name="Google Shape;927;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8" name="Google Shape;928;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9" name="Google Shape;929;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930" name="Google Shape;930;p16"/>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64774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6"/>
        <p:cNvGrpSpPr/>
        <p:nvPr/>
      </p:nvGrpSpPr>
      <p:grpSpPr>
        <a:xfrm>
          <a:off x="0" y="0"/>
          <a:ext cx="0" cy="0"/>
          <a:chOff x="0" y="0"/>
          <a:chExt cx="0" cy="0"/>
        </a:xfrm>
      </p:grpSpPr>
      <p:grpSp>
        <p:nvGrpSpPr>
          <p:cNvPr id="647" name="Google Shape;647;p14"/>
          <p:cNvGrpSpPr/>
          <p:nvPr/>
        </p:nvGrpSpPr>
        <p:grpSpPr>
          <a:xfrm>
            <a:off x="-8700" y="1304602"/>
            <a:ext cx="9161574" cy="3838893"/>
            <a:chOff x="-8700" y="1304601"/>
            <a:chExt cx="9161574" cy="3838893"/>
          </a:xfrm>
        </p:grpSpPr>
        <p:sp>
          <p:nvSpPr>
            <p:cNvPr id="648" name="Google Shape;648;p14"/>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49" name="Google Shape;649;p14"/>
            <p:cNvGrpSpPr/>
            <p:nvPr/>
          </p:nvGrpSpPr>
          <p:grpSpPr>
            <a:xfrm>
              <a:off x="-8400" y="4139420"/>
              <a:ext cx="9161274" cy="1004074"/>
              <a:chOff x="0" y="4139430"/>
              <a:chExt cx="9143901" cy="1004074"/>
            </a:xfrm>
          </p:grpSpPr>
          <p:grpSp>
            <p:nvGrpSpPr>
              <p:cNvPr id="650" name="Google Shape;650;p14"/>
              <p:cNvGrpSpPr/>
              <p:nvPr/>
            </p:nvGrpSpPr>
            <p:grpSpPr>
              <a:xfrm>
                <a:off x="0" y="4139430"/>
                <a:ext cx="9143901" cy="1004074"/>
                <a:chOff x="0" y="4139430"/>
                <a:chExt cx="9143901" cy="1004074"/>
              </a:xfrm>
            </p:grpSpPr>
            <p:sp>
              <p:nvSpPr>
                <p:cNvPr id="651" name="Google Shape;651;p14"/>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2" name="Google Shape;652;p14"/>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3" name="Google Shape;653;p14"/>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54" name="Google Shape;654;p14"/>
                <p:cNvGrpSpPr/>
                <p:nvPr/>
              </p:nvGrpSpPr>
              <p:grpSpPr>
                <a:xfrm>
                  <a:off x="6826124" y="4139430"/>
                  <a:ext cx="633755" cy="365856"/>
                  <a:chOff x="6850399" y="4145425"/>
                  <a:chExt cx="603346" cy="365856"/>
                </a:xfrm>
              </p:grpSpPr>
              <p:sp>
                <p:nvSpPr>
                  <p:cNvPr id="655" name="Google Shape;655;p14"/>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6" name="Google Shape;656;p14"/>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657" name="Google Shape;657;p14"/>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58" name="Google Shape;658;p14"/>
              <p:cNvGrpSpPr/>
              <p:nvPr/>
            </p:nvGrpSpPr>
            <p:grpSpPr>
              <a:xfrm>
                <a:off x="549942" y="4558403"/>
                <a:ext cx="7916552" cy="562812"/>
                <a:chOff x="2654375" y="1725250"/>
                <a:chExt cx="2185625" cy="182500"/>
              </a:xfrm>
            </p:grpSpPr>
            <p:sp>
              <p:nvSpPr>
                <p:cNvPr id="659" name="Google Shape;659;p14"/>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0" name="Google Shape;660;p14"/>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1" name="Google Shape;661;p14"/>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2" name="Google Shape;662;p14"/>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3" name="Google Shape;663;p14"/>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4" name="Google Shape;664;p14"/>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5" name="Google Shape;665;p14"/>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6" name="Google Shape;666;p14"/>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7" name="Google Shape;667;p14"/>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8" name="Google Shape;668;p14"/>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9" name="Google Shape;669;p14"/>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0" name="Google Shape;670;p14"/>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grpSp>
        <p:nvGrpSpPr>
          <p:cNvPr id="671" name="Google Shape;671;p14"/>
          <p:cNvGrpSpPr/>
          <p:nvPr/>
        </p:nvGrpSpPr>
        <p:grpSpPr>
          <a:xfrm>
            <a:off x="-285744" y="56559"/>
            <a:ext cx="8950127" cy="3591635"/>
            <a:chOff x="-285745" y="56558"/>
            <a:chExt cx="8950127" cy="3591635"/>
          </a:xfrm>
        </p:grpSpPr>
        <p:sp>
          <p:nvSpPr>
            <p:cNvPr id="672" name="Google Shape;672;p14"/>
            <p:cNvSpPr/>
            <p:nvPr/>
          </p:nvSpPr>
          <p:spPr>
            <a:xfrm>
              <a:off x="-285745" y="14492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73" name="Google Shape;673;p14"/>
            <p:cNvGrpSpPr/>
            <p:nvPr/>
          </p:nvGrpSpPr>
          <p:grpSpPr>
            <a:xfrm>
              <a:off x="8299521" y="3284278"/>
              <a:ext cx="364861" cy="363915"/>
              <a:chOff x="2789668" y="759261"/>
              <a:chExt cx="440069" cy="438928"/>
            </a:xfrm>
          </p:grpSpPr>
          <p:sp>
            <p:nvSpPr>
              <p:cNvPr id="674" name="Google Shape;67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5" name="Google Shape;67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6" name="Google Shape;67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7" name="Google Shape;67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8" name="Google Shape;67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9" name="Google Shape;67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0" name="Google Shape;68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1" name="Google Shape;68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2" name="Google Shape;68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83" name="Google Shape;683;p14"/>
            <p:cNvGrpSpPr/>
            <p:nvPr/>
          </p:nvGrpSpPr>
          <p:grpSpPr>
            <a:xfrm>
              <a:off x="983121" y="253528"/>
              <a:ext cx="364861" cy="363915"/>
              <a:chOff x="2789668" y="759261"/>
              <a:chExt cx="440069" cy="438928"/>
            </a:xfrm>
          </p:grpSpPr>
          <p:sp>
            <p:nvSpPr>
              <p:cNvPr id="684" name="Google Shape;68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5" name="Google Shape;68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6" name="Google Shape;68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7" name="Google Shape;68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8" name="Google Shape;68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9" name="Google Shape;68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0" name="Google Shape;69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1" name="Google Shape;69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2" name="Google Shape;69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93" name="Google Shape;693;p14"/>
            <p:cNvGrpSpPr/>
            <p:nvPr/>
          </p:nvGrpSpPr>
          <p:grpSpPr>
            <a:xfrm rot="2870630">
              <a:off x="7573084" y="173046"/>
              <a:ext cx="459736" cy="327921"/>
              <a:chOff x="4879302" y="1958088"/>
              <a:chExt cx="715237" cy="510165"/>
            </a:xfrm>
          </p:grpSpPr>
          <p:sp>
            <p:nvSpPr>
              <p:cNvPr id="694" name="Google Shape;694;p14"/>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5" name="Google Shape;695;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6" name="Google Shape;696;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97" name="Google Shape;697;p14"/>
              <p:cNvGrpSpPr/>
              <p:nvPr/>
            </p:nvGrpSpPr>
            <p:grpSpPr>
              <a:xfrm>
                <a:off x="4937962" y="2055352"/>
                <a:ext cx="566907" cy="373034"/>
                <a:chOff x="5290896" y="3020653"/>
                <a:chExt cx="865243" cy="569344"/>
              </a:xfrm>
            </p:grpSpPr>
            <p:sp>
              <p:nvSpPr>
                <p:cNvPr id="698" name="Google Shape;698;p14"/>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9" name="Google Shape;699;p14"/>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0" name="Google Shape;700;p14"/>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1" name="Google Shape;701;p14"/>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2" name="Google Shape;702;p14"/>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3" name="Google Shape;703;p14"/>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4" name="Google Shape;704;p14"/>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5" name="Google Shape;705;p14"/>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6" name="Google Shape;706;p14"/>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7" name="Google Shape;707;p14"/>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8" name="Google Shape;708;p14"/>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9" name="Google Shape;709;p14"/>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0" name="Google Shape;710;p14"/>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1" name="Google Shape;711;p14"/>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2" name="Google Shape;712;p14"/>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3" name="Google Shape;713;p14"/>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4" name="Google Shape;714;p14"/>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5" name="Google Shape;715;p14"/>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6" name="Google Shape;716;p14"/>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14"/>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8" name="Google Shape;718;p14"/>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9" name="Google Shape;719;p14"/>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0" name="Google Shape;720;p14"/>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1" name="Google Shape;721;p14"/>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2" name="Google Shape;722;p14"/>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3" name="Google Shape;723;p14"/>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4" name="Google Shape;724;p14"/>
            <p:cNvSpPr/>
            <p:nvPr/>
          </p:nvSpPr>
          <p:spPr>
            <a:xfrm>
              <a:off x="5589525" y="1718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5" name="Google Shape;725;p14"/>
          <p:cNvSpPr txBox="1">
            <a:spLocks noGrp="1"/>
          </p:cNvSpPr>
          <p:nvPr>
            <p:ph type="title" hasCustomPrompt="1"/>
          </p:nvPr>
        </p:nvSpPr>
        <p:spPr>
          <a:xfrm>
            <a:off x="1943162" y="1369654"/>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6" name="Google Shape;726;p14"/>
          <p:cNvSpPr txBox="1">
            <a:spLocks noGrp="1"/>
          </p:cNvSpPr>
          <p:nvPr>
            <p:ph type="subTitle" idx="1"/>
          </p:nvPr>
        </p:nvSpPr>
        <p:spPr>
          <a:xfrm>
            <a:off x="1226762"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7" name="Google Shape;727;p14"/>
          <p:cNvSpPr txBox="1">
            <a:spLocks noGrp="1"/>
          </p:cNvSpPr>
          <p:nvPr>
            <p:ph type="title" idx="2" hasCustomPrompt="1"/>
          </p:nvPr>
        </p:nvSpPr>
        <p:spPr>
          <a:xfrm>
            <a:off x="6297239" y="1369649"/>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8" name="Google Shape;728;p14"/>
          <p:cNvSpPr txBox="1">
            <a:spLocks noGrp="1"/>
          </p:cNvSpPr>
          <p:nvPr>
            <p:ph type="subTitle" idx="3"/>
          </p:nvPr>
        </p:nvSpPr>
        <p:spPr>
          <a:xfrm>
            <a:off x="5580839"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9" name="Google Shape;729;p14"/>
          <p:cNvSpPr txBox="1">
            <a:spLocks noGrp="1"/>
          </p:cNvSpPr>
          <p:nvPr>
            <p:ph type="title" idx="4" hasCustomPrompt="1"/>
          </p:nvPr>
        </p:nvSpPr>
        <p:spPr>
          <a:xfrm>
            <a:off x="1943162"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0" name="Google Shape;730;p14"/>
          <p:cNvSpPr txBox="1">
            <a:spLocks noGrp="1"/>
          </p:cNvSpPr>
          <p:nvPr>
            <p:ph type="subTitle" idx="5"/>
          </p:nvPr>
        </p:nvSpPr>
        <p:spPr>
          <a:xfrm>
            <a:off x="1226762"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1" name="Google Shape;731;p14"/>
          <p:cNvSpPr txBox="1">
            <a:spLocks noGrp="1"/>
          </p:cNvSpPr>
          <p:nvPr>
            <p:ph type="title" idx="6" hasCustomPrompt="1"/>
          </p:nvPr>
        </p:nvSpPr>
        <p:spPr>
          <a:xfrm>
            <a:off x="6297239"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2" name="Google Shape;732;p14"/>
          <p:cNvSpPr txBox="1">
            <a:spLocks noGrp="1"/>
          </p:cNvSpPr>
          <p:nvPr>
            <p:ph type="subTitle" idx="7"/>
          </p:nvPr>
        </p:nvSpPr>
        <p:spPr>
          <a:xfrm>
            <a:off x="5580839"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3" name="Google Shape;733;p14"/>
          <p:cNvSpPr txBox="1">
            <a:spLocks noGrp="1"/>
          </p:cNvSpPr>
          <p:nvPr>
            <p:ph type="subTitle" idx="8"/>
          </p:nvPr>
        </p:nvSpPr>
        <p:spPr>
          <a:xfrm>
            <a:off x="939512"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4" name="Google Shape;734;p14"/>
          <p:cNvSpPr txBox="1">
            <a:spLocks noGrp="1"/>
          </p:cNvSpPr>
          <p:nvPr>
            <p:ph type="subTitle" idx="9"/>
          </p:nvPr>
        </p:nvSpPr>
        <p:spPr>
          <a:xfrm>
            <a:off x="5293588"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5" name="Google Shape;735;p14"/>
          <p:cNvSpPr txBox="1">
            <a:spLocks noGrp="1"/>
          </p:cNvSpPr>
          <p:nvPr>
            <p:ph type="subTitle" idx="13"/>
          </p:nvPr>
        </p:nvSpPr>
        <p:spPr>
          <a:xfrm>
            <a:off x="939512"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6" name="Google Shape;736;p14"/>
          <p:cNvSpPr txBox="1">
            <a:spLocks noGrp="1"/>
          </p:cNvSpPr>
          <p:nvPr>
            <p:ph type="subTitle" idx="14"/>
          </p:nvPr>
        </p:nvSpPr>
        <p:spPr>
          <a:xfrm>
            <a:off x="5293588"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7" name="Google Shape;737;p14"/>
          <p:cNvSpPr txBox="1">
            <a:spLocks noGrp="1"/>
          </p:cNvSpPr>
          <p:nvPr>
            <p:ph type="title" idx="15"/>
          </p:nvPr>
        </p:nvSpPr>
        <p:spPr>
          <a:xfrm>
            <a:off x="720000" y="512075"/>
            <a:ext cx="7704000" cy="50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55647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84" name="Google Shape;384;p9"/>
          <p:cNvGrpSpPr/>
          <p:nvPr/>
        </p:nvGrpSpPr>
        <p:grpSpPr>
          <a:xfrm>
            <a:off x="-8399" y="4139421"/>
            <a:ext cx="9161274" cy="1004074"/>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406" name="Google Shape;406;p9"/>
          <p:cNvSpPr txBox="1">
            <a:spLocks noGrp="1"/>
          </p:cNvSpPr>
          <p:nvPr>
            <p:ph type="title"/>
          </p:nvPr>
        </p:nvSpPr>
        <p:spPr>
          <a:xfrm>
            <a:off x="4061425" y="2244225"/>
            <a:ext cx="4360200" cy="6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91"/>
            </a:lvl1pPr>
            <a:lvl2pPr lvl="1" algn="ctr" rtl="0">
              <a:spcBef>
                <a:spcPts val="0"/>
              </a:spcBef>
              <a:spcAft>
                <a:spcPts val="0"/>
              </a:spcAft>
              <a:buSzPts val="3600"/>
              <a:buNone/>
              <a:defRPr sz="3591"/>
            </a:lvl2pPr>
            <a:lvl3pPr lvl="2" algn="ctr" rtl="0">
              <a:spcBef>
                <a:spcPts val="0"/>
              </a:spcBef>
              <a:spcAft>
                <a:spcPts val="0"/>
              </a:spcAft>
              <a:buSzPts val="3600"/>
              <a:buNone/>
              <a:defRPr sz="3591"/>
            </a:lvl3pPr>
            <a:lvl4pPr lvl="3" algn="ctr" rtl="0">
              <a:spcBef>
                <a:spcPts val="0"/>
              </a:spcBef>
              <a:spcAft>
                <a:spcPts val="0"/>
              </a:spcAft>
              <a:buSzPts val="3600"/>
              <a:buNone/>
              <a:defRPr sz="3591"/>
            </a:lvl4pPr>
            <a:lvl5pPr lvl="4" algn="ctr" rtl="0">
              <a:spcBef>
                <a:spcPts val="0"/>
              </a:spcBef>
              <a:spcAft>
                <a:spcPts val="0"/>
              </a:spcAft>
              <a:buSzPts val="3600"/>
              <a:buNone/>
              <a:defRPr sz="3591"/>
            </a:lvl5pPr>
            <a:lvl6pPr lvl="5" algn="ctr" rtl="0">
              <a:spcBef>
                <a:spcPts val="0"/>
              </a:spcBef>
              <a:spcAft>
                <a:spcPts val="0"/>
              </a:spcAft>
              <a:buSzPts val="3600"/>
              <a:buNone/>
              <a:defRPr sz="3591"/>
            </a:lvl6pPr>
            <a:lvl7pPr lvl="6" algn="ctr" rtl="0">
              <a:spcBef>
                <a:spcPts val="0"/>
              </a:spcBef>
              <a:spcAft>
                <a:spcPts val="0"/>
              </a:spcAft>
              <a:buSzPts val="3600"/>
              <a:buNone/>
              <a:defRPr sz="3591"/>
            </a:lvl7pPr>
            <a:lvl8pPr lvl="7" algn="ctr" rtl="0">
              <a:spcBef>
                <a:spcPts val="0"/>
              </a:spcBef>
              <a:spcAft>
                <a:spcPts val="0"/>
              </a:spcAft>
              <a:buSzPts val="3600"/>
              <a:buNone/>
              <a:defRPr sz="3591"/>
            </a:lvl8pPr>
            <a:lvl9pPr lvl="8" algn="ctr" rtl="0">
              <a:spcBef>
                <a:spcPts val="0"/>
              </a:spcBef>
              <a:spcAft>
                <a:spcPts val="0"/>
              </a:spcAft>
              <a:buSzPts val="3600"/>
              <a:buNone/>
              <a:defRPr sz="3591"/>
            </a:lvl9pPr>
          </a:lstStyle>
          <a:p>
            <a:endParaRPr/>
          </a:p>
        </p:txBody>
      </p:sp>
      <p:sp>
        <p:nvSpPr>
          <p:cNvPr id="407" name="Google Shape;407;p9"/>
          <p:cNvSpPr txBox="1">
            <a:spLocks noGrp="1"/>
          </p:cNvSpPr>
          <p:nvPr>
            <p:ph type="subTitle" idx="1"/>
          </p:nvPr>
        </p:nvSpPr>
        <p:spPr>
          <a:xfrm>
            <a:off x="4061425" y="2990543"/>
            <a:ext cx="4360200" cy="10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1596"/>
              </a:spcBef>
              <a:spcAft>
                <a:spcPts val="0"/>
              </a:spcAft>
              <a:buSzPts val="1400"/>
              <a:buNone/>
              <a:defRPr/>
            </a:lvl2pPr>
            <a:lvl3pPr lvl="2" algn="ctr" rtl="0">
              <a:lnSpc>
                <a:spcPct val="100000"/>
              </a:lnSpc>
              <a:spcBef>
                <a:spcPts val="1596"/>
              </a:spcBef>
              <a:spcAft>
                <a:spcPts val="0"/>
              </a:spcAft>
              <a:buSzPts val="1400"/>
              <a:buNone/>
              <a:defRPr/>
            </a:lvl3pPr>
            <a:lvl4pPr lvl="3" algn="ctr" rtl="0">
              <a:lnSpc>
                <a:spcPct val="100000"/>
              </a:lnSpc>
              <a:spcBef>
                <a:spcPts val="1596"/>
              </a:spcBef>
              <a:spcAft>
                <a:spcPts val="0"/>
              </a:spcAft>
              <a:buSzPts val="1400"/>
              <a:buNone/>
              <a:defRPr/>
            </a:lvl4pPr>
            <a:lvl5pPr lvl="4" algn="ctr" rtl="0">
              <a:lnSpc>
                <a:spcPct val="100000"/>
              </a:lnSpc>
              <a:spcBef>
                <a:spcPts val="1596"/>
              </a:spcBef>
              <a:spcAft>
                <a:spcPts val="0"/>
              </a:spcAft>
              <a:buSzPts val="1400"/>
              <a:buNone/>
              <a:defRPr/>
            </a:lvl5pPr>
            <a:lvl6pPr lvl="5" algn="ctr" rtl="0">
              <a:lnSpc>
                <a:spcPct val="100000"/>
              </a:lnSpc>
              <a:spcBef>
                <a:spcPts val="1596"/>
              </a:spcBef>
              <a:spcAft>
                <a:spcPts val="0"/>
              </a:spcAft>
              <a:buSzPts val="1400"/>
              <a:buNone/>
              <a:defRPr/>
            </a:lvl6pPr>
            <a:lvl7pPr lvl="6" algn="ctr" rtl="0">
              <a:lnSpc>
                <a:spcPct val="100000"/>
              </a:lnSpc>
              <a:spcBef>
                <a:spcPts val="1596"/>
              </a:spcBef>
              <a:spcAft>
                <a:spcPts val="0"/>
              </a:spcAft>
              <a:buSzPts val="1400"/>
              <a:buNone/>
              <a:defRPr/>
            </a:lvl7pPr>
            <a:lvl8pPr lvl="7" algn="ctr" rtl="0">
              <a:lnSpc>
                <a:spcPct val="100000"/>
              </a:lnSpc>
              <a:spcBef>
                <a:spcPts val="1596"/>
              </a:spcBef>
              <a:spcAft>
                <a:spcPts val="0"/>
              </a:spcAft>
              <a:buSzPts val="1400"/>
              <a:buNone/>
              <a:defRPr/>
            </a:lvl8pPr>
            <a:lvl9pPr lvl="8" algn="ctr" rtl="0">
              <a:lnSpc>
                <a:spcPct val="100000"/>
              </a:lnSpc>
              <a:spcBef>
                <a:spcPts val="1596"/>
              </a:spcBef>
              <a:spcAft>
                <a:spcPts val="1596"/>
              </a:spcAft>
              <a:buSzPts val="1400"/>
              <a:buNone/>
              <a:defRPr/>
            </a:lvl9pPr>
          </a:lstStyle>
          <a:p>
            <a:endParaRPr/>
          </a:p>
        </p:txBody>
      </p:sp>
      <p:grpSp>
        <p:nvGrpSpPr>
          <p:cNvPr id="408" name="Google Shape;408;p9"/>
          <p:cNvGrpSpPr/>
          <p:nvPr/>
        </p:nvGrpSpPr>
        <p:grpSpPr>
          <a:xfrm>
            <a:off x="3737630" y="29292"/>
            <a:ext cx="5319748" cy="5068207"/>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218689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2pPr>
            <a:lvl3pPr lvl="2"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3pPr>
            <a:lvl4pPr lvl="3"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4pPr>
            <a:lvl5pPr lvl="4"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5pPr>
            <a:lvl6pPr lvl="5"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6pPr>
            <a:lvl7pPr lvl="6"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7pPr>
            <a:lvl8pPr lvl="7"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8pPr>
            <a:lvl9pPr lvl="8"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2" name="TextBox 1">
            <a:extLst>
              <a:ext uri="{FF2B5EF4-FFF2-40B4-BE49-F238E27FC236}">
                <a16:creationId xmlns:a16="http://schemas.microsoft.com/office/drawing/2014/main" id="{032F38F5-AAC3-BD9D-FE0E-FB045F6A541D}"/>
              </a:ext>
            </a:extLst>
          </p:cNvPr>
          <p:cNvSpPr txBox="1"/>
          <p:nvPr userDrawn="1"/>
        </p:nvSpPr>
        <p:spPr>
          <a:xfrm>
            <a:off x="1332033" y="5559148"/>
            <a:ext cx="6244799" cy="507831"/>
          </a:xfrm>
          <a:prstGeom prst="rect">
            <a:avLst/>
          </a:prstGeom>
          <a:noFill/>
        </p:spPr>
        <p:txBody>
          <a:bodyPr wrap="square" rtlCol="0">
            <a:spAutoFit/>
          </a:bodyPr>
          <a:lstStyle/>
          <a:p>
            <a:pPr algn="ctr"/>
            <a:r>
              <a:rPr lang="en-US" sz="2700">
                <a:solidFill>
                  <a:srgbClr val="FF7986"/>
                </a:solidFill>
                <a:latin typeface="Amazone" panose="03020702060507090A04" pitchFamily="66" charset="0"/>
              </a:rPr>
              <a:t>Kho game Phan Linh_0916.604.268</a:t>
            </a:r>
          </a:p>
        </p:txBody>
      </p:sp>
    </p:spTree>
    <p:extLst>
      <p:ext uri="{BB962C8B-B14F-4D97-AF65-F5344CB8AC3E}">
        <p14:creationId xmlns:p14="http://schemas.microsoft.com/office/powerpoint/2010/main" val="1571973815"/>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4.xml"/><Relationship Id="rId1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6.png"/><Relationship Id="rId12" Type="http://schemas.microsoft.com/office/2007/relationships/hdphoto" Target="../media/hdphoto1.wdp"/><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3.png"/><Relationship Id="rId15" Type="http://schemas.microsoft.com/office/2007/relationships/hdphoto" Target="../media/hdphoto2.wdp"/><Relationship Id="rId10" Type="http://schemas.openxmlformats.org/officeDocument/2006/relationships/slide" Target="slide5.xml"/><Relationship Id="rId4" Type="http://schemas.openxmlformats.org/officeDocument/2006/relationships/image" Target="../media/image5.png"/><Relationship Id="rId9" Type="http://schemas.openxmlformats.org/officeDocument/2006/relationships/image" Target="../media/image7.pn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9.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8.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6.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8" name="Group 7">
            <a:extLst>
              <a:ext uri="{FF2B5EF4-FFF2-40B4-BE49-F238E27FC236}">
                <a16:creationId xmlns:a16="http://schemas.microsoft.com/office/drawing/2014/main" id="{1E166BCE-C0E6-D103-04E6-961823D0DE2B}"/>
              </a:ext>
            </a:extLst>
          </p:cNvPr>
          <p:cNvGrpSpPr/>
          <p:nvPr/>
        </p:nvGrpSpPr>
        <p:grpSpPr>
          <a:xfrm>
            <a:off x="1620980" y="0"/>
            <a:ext cx="6272299" cy="5038891"/>
            <a:chOff x="2310937" y="0"/>
            <a:chExt cx="6272299" cy="5038891"/>
          </a:xfrm>
        </p:grpSpPr>
        <p:pic>
          <p:nvPicPr>
            <p:cNvPr id="3" name="Picture 2">
              <a:extLst>
                <a:ext uri="{FF2B5EF4-FFF2-40B4-BE49-F238E27FC236}">
                  <a16:creationId xmlns:a16="http://schemas.microsoft.com/office/drawing/2014/main" id="{4D8A49CA-0152-EA7B-ECB5-56C7219DCFB9}"/>
                </a:ext>
              </a:extLst>
            </p:cNvPr>
            <p:cNvPicPr>
              <a:picLocks noChangeAspect="1"/>
            </p:cNvPicPr>
            <p:nvPr/>
          </p:nvPicPr>
          <p:blipFill>
            <a:blip r:embed="rId3"/>
            <a:stretch>
              <a:fillRect/>
            </a:stretch>
          </p:blipFill>
          <p:spPr>
            <a:xfrm>
              <a:off x="2327564" y="0"/>
              <a:ext cx="6255672" cy="3260935"/>
            </a:xfrm>
            <a:prstGeom prst="rect">
              <a:avLst/>
            </a:prstGeom>
          </p:spPr>
        </p:pic>
        <p:pic>
          <p:nvPicPr>
            <p:cNvPr id="7" name="Picture 6">
              <a:extLst>
                <a:ext uri="{FF2B5EF4-FFF2-40B4-BE49-F238E27FC236}">
                  <a16:creationId xmlns:a16="http://schemas.microsoft.com/office/drawing/2014/main" id="{A2E97DA9-0AB8-CBA2-61DD-98114BC14CF1}"/>
                </a:ext>
              </a:extLst>
            </p:cNvPr>
            <p:cNvPicPr>
              <a:picLocks noChangeAspect="1"/>
            </p:cNvPicPr>
            <p:nvPr/>
          </p:nvPicPr>
          <p:blipFill>
            <a:blip r:embed="rId4"/>
            <a:stretch>
              <a:fillRect/>
            </a:stretch>
          </p:blipFill>
          <p:spPr>
            <a:xfrm>
              <a:off x="2310937" y="3229178"/>
              <a:ext cx="6267797" cy="1809713"/>
            </a:xfrm>
            <a:prstGeom prst="rect">
              <a:avLst/>
            </a:prstGeom>
          </p:spPr>
        </p:pic>
      </p:gr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Nội dung câu chuyện là gì?</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201663"/>
          </a:xfrm>
          <a:prstGeom prst="rect">
            <a:avLst/>
          </a:prstGeom>
          <a:noFill/>
        </p:spPr>
        <p:txBody>
          <a:bodyPr wrap="square" rtlCol="0">
            <a:spAutoFit/>
          </a:bodyPr>
          <a:lstStyle/>
          <a:p>
            <a:pPr lvl="0" algn="just">
              <a:lnSpc>
                <a:spcPct val="120000"/>
              </a:lnSpc>
            </a:pPr>
            <a:r>
              <a:rPr lang="vi-VN" sz="1600" b="1" dirty="0">
                <a:latin typeface="Arial (Body)"/>
              </a:rPr>
              <a:t>Câu chuyện đã nói về về Phi đội Quyết</a:t>
            </a:r>
            <a:r>
              <a:rPr lang="en-US" sz="1600" b="1" dirty="0">
                <a:latin typeface="Arial (Body)"/>
              </a:rPr>
              <a:t> </a:t>
            </a:r>
            <a:r>
              <a:rPr lang="vi-VN" sz="1600" b="1" dirty="0">
                <a:latin typeface="Arial (Body)"/>
              </a:rPr>
              <a:t>thắng gồm 6 phi công được chọn </a:t>
            </a:r>
            <a:r>
              <a:rPr lang="en-US" sz="1600" b="1" dirty="0">
                <a:latin typeface="Arial (Body)"/>
              </a:rPr>
              <a:t>đ</a:t>
            </a:r>
            <a:r>
              <a:rPr lang="vi-VN" sz="1600" b="1" dirty="0">
                <a:latin typeface="Arial (Body)"/>
              </a:rPr>
              <a:t>ể tấn</a:t>
            </a:r>
            <a:r>
              <a:rPr lang="en-US" sz="1600" b="1" dirty="0">
                <a:latin typeface="Arial (Body)"/>
              </a:rPr>
              <a:t> </a:t>
            </a:r>
            <a:r>
              <a:rPr lang="vi-VN" sz="1600" b="1" dirty="0">
                <a:latin typeface="Arial (Body)"/>
              </a:rPr>
              <a:t>công vào sân bay Tân Sơn Nhất:</a:t>
            </a:r>
          </a:p>
          <a:p>
            <a:pPr lvl="0" algn="just">
              <a:lnSpc>
                <a:spcPct val="120000"/>
              </a:lnSpc>
            </a:pPr>
            <a:r>
              <a:rPr lang="vi-VN" sz="1600" dirty="0">
                <a:latin typeface="Arial (Body)"/>
              </a:rPr>
              <a:t> 1.</a:t>
            </a:r>
            <a:r>
              <a:rPr lang="en-US" sz="1600" dirty="0">
                <a:latin typeface="Arial (Body)"/>
              </a:rPr>
              <a:t> </a:t>
            </a:r>
            <a:r>
              <a:rPr lang="vi-VN" sz="1600" dirty="0">
                <a:latin typeface="Arial (Body)"/>
              </a:rPr>
              <a:t>Nguyễn Thành Trung,</a:t>
            </a:r>
          </a:p>
          <a:p>
            <a:pPr lvl="0" algn="just">
              <a:lnSpc>
                <a:spcPct val="120000"/>
              </a:lnSpc>
            </a:pPr>
            <a:r>
              <a:rPr lang="vi-VN" sz="1600" dirty="0">
                <a:latin typeface="Arial (Body)"/>
              </a:rPr>
              <a:t> 2.</a:t>
            </a:r>
            <a:r>
              <a:rPr lang="en-US" sz="1600" dirty="0">
                <a:latin typeface="Arial (Body)"/>
              </a:rPr>
              <a:t> </a:t>
            </a:r>
            <a:r>
              <a:rPr lang="vi-VN" sz="1600" dirty="0">
                <a:latin typeface="Arial (Body)"/>
              </a:rPr>
              <a:t>Từ Đễ </a:t>
            </a:r>
          </a:p>
          <a:p>
            <a:pPr lvl="0" algn="just">
              <a:lnSpc>
                <a:spcPct val="120000"/>
              </a:lnSpc>
            </a:pPr>
            <a:r>
              <a:rPr lang="vi-VN" sz="1600" dirty="0">
                <a:latin typeface="Arial (Body)"/>
              </a:rPr>
              <a:t> 3. Nguyễn</a:t>
            </a:r>
            <a:r>
              <a:rPr lang="en-US" sz="1600" dirty="0">
                <a:latin typeface="Arial (Body)"/>
              </a:rPr>
              <a:t> </a:t>
            </a:r>
            <a:r>
              <a:rPr lang="vi-VN" sz="1600" dirty="0">
                <a:latin typeface="Arial (Body)"/>
              </a:rPr>
              <a:t>Văn Lục</a:t>
            </a:r>
          </a:p>
          <a:p>
            <a:pPr lvl="0" algn="just">
              <a:lnSpc>
                <a:spcPct val="120000"/>
              </a:lnSpc>
            </a:pPr>
            <a:r>
              <a:rPr lang="vi-VN" sz="1600" dirty="0">
                <a:latin typeface="Arial (Body)"/>
              </a:rPr>
              <a:t> 4. Hán Văn Quảng,</a:t>
            </a:r>
          </a:p>
          <a:p>
            <a:pPr lvl="0" algn="just">
              <a:lnSpc>
                <a:spcPct val="120000"/>
              </a:lnSpc>
            </a:pPr>
            <a:r>
              <a:rPr lang="vi-VN" sz="1600" dirty="0">
                <a:latin typeface="Arial (Body)"/>
              </a:rPr>
              <a:t> 5. Hoàng Mai Vượng,</a:t>
            </a:r>
          </a:p>
          <a:p>
            <a:pPr lvl="0" algn="just">
              <a:lnSpc>
                <a:spcPct val="120000"/>
              </a:lnSpc>
            </a:pPr>
            <a:r>
              <a:rPr lang="vi-VN" sz="1600" dirty="0">
                <a:latin typeface="Arial (Body)"/>
              </a:rPr>
              <a:t> 6. Trần Văn On</a:t>
            </a:r>
          </a:p>
          <a:p>
            <a:pPr lvl="0" algn="just">
              <a:lnSpc>
                <a:spcPct val="120000"/>
              </a:lnSpc>
            </a:pPr>
            <a:r>
              <a:rPr lang="vi-VN" sz="1600" dirty="0">
                <a:latin typeface="Arial (Body)"/>
              </a:rPr>
              <a:t>+ Nhiệm vụ của các phi công  trong 3</a:t>
            </a:r>
            <a:r>
              <a:rPr lang="en-US" sz="1600" dirty="0">
                <a:latin typeface="Arial (Body)"/>
              </a:rPr>
              <a:t> </a:t>
            </a:r>
            <a:r>
              <a:rPr lang="vi-VN" sz="1600" dirty="0">
                <a:latin typeface="Arial (Body)"/>
              </a:rPr>
              <a:t>ngày cả đội phải quyết tâm học </a:t>
            </a:r>
          </a:p>
          <a:p>
            <a:pPr lvl="0" algn="just">
              <a:lnSpc>
                <a:spcPct val="120000"/>
              </a:lnSpc>
            </a:pPr>
            <a:r>
              <a:rPr lang="vi-VN" sz="1600" dirty="0">
                <a:latin typeface="Arial (Body)"/>
              </a:rPr>
              <a:t>chuyển loại và lái được máy bay A- 37</a:t>
            </a:r>
          </a:p>
          <a:p>
            <a:pPr lvl="0" algn="just">
              <a:lnSpc>
                <a:spcPct val="120000"/>
              </a:lnSpc>
            </a:pPr>
            <a:r>
              <a:rPr lang="vi-VN" sz="1600" dirty="0">
                <a:latin typeface="Arial (Body)"/>
              </a:rPr>
              <a:t>+ Ngày 28/4/1975 phi đội thực hiện nhiệm vụ được giao nhiều máy bay </a:t>
            </a:r>
            <a:r>
              <a:rPr lang="en-US" sz="1600" dirty="0">
                <a:latin typeface="Arial (Body)"/>
              </a:rPr>
              <a:t> </a:t>
            </a:r>
            <a:r>
              <a:rPr lang="vi-VN" sz="1600" dirty="0">
                <a:latin typeface="Arial (Body)"/>
              </a:rPr>
              <a:t>quân sự của địch bị phá hủy, một kho</a:t>
            </a:r>
            <a:r>
              <a:rPr lang="en-US" sz="1600" dirty="0">
                <a:latin typeface="Arial (Body)"/>
              </a:rPr>
              <a:t> </a:t>
            </a:r>
            <a:r>
              <a:rPr lang="vi-VN" sz="1600" dirty="0">
                <a:latin typeface="Arial (Body)"/>
              </a:rPr>
              <a:t>xăng bị bốc cháy… Sân bay hoàn toàn</a:t>
            </a:r>
            <a:r>
              <a:rPr lang="en-US" sz="1600" dirty="0">
                <a:latin typeface="Arial (Body)"/>
              </a:rPr>
              <a:t> </a:t>
            </a:r>
            <a:r>
              <a:rPr lang="vi-VN" sz="1600" dirty="0">
                <a:latin typeface="Arial (Body)"/>
              </a:rPr>
              <a:t>tê liệt tạo điều kiện cho bộ binh và xe</a:t>
            </a:r>
            <a:r>
              <a:rPr lang="en-US" sz="1600" dirty="0">
                <a:latin typeface="Arial (Body)"/>
              </a:rPr>
              <a:t> </a:t>
            </a:r>
            <a:r>
              <a:rPr lang="vi-VN" sz="1600" dirty="0">
                <a:latin typeface="Arial (Body)"/>
              </a:rPr>
              <a:t>tăng tiến vào mục tiêu nhanh chóng giải</a:t>
            </a:r>
            <a:r>
              <a:rPr lang="en-US" sz="1600" dirty="0">
                <a:latin typeface="Arial (Body)"/>
              </a:rPr>
              <a:t> </a:t>
            </a:r>
            <a:r>
              <a:rPr lang="vi-VN" sz="1600" dirty="0">
                <a:latin typeface="Arial (Body)"/>
              </a:rPr>
              <a:t>phóng Sài Gòn.</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muốn nói với chúng ta điều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86732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71885" y="854402"/>
            <a:ext cx="6361671" cy="3717749"/>
          </a:xfrm>
          <a:prstGeom prst="rect">
            <a:avLst/>
          </a:prstGeom>
          <a:noFill/>
        </p:spPr>
        <p:txBody>
          <a:bodyPr wrap="square" rtlCol="0">
            <a:spAutoFit/>
          </a:bodyPr>
          <a:lstStyle/>
          <a:p>
            <a:pPr lvl="0" algn="just">
              <a:lnSpc>
                <a:spcPct val="120000"/>
              </a:lnSpc>
            </a:pPr>
            <a:r>
              <a:rPr lang="vi-VN" sz="4000" b="1" dirty="0">
                <a:solidFill>
                  <a:srgbClr val="FF0000"/>
                </a:solidFill>
                <a:latin typeface="Arial (Body)"/>
              </a:rPr>
              <a:t>Các phi công có lòng dũng cảm yêu quê hương đất nước, một lòng luôn hướng về đất nước…. </a:t>
            </a:r>
            <a:endParaRPr kumimoji="0" lang="vi-VN" sz="4000" b="0" i="0" u="none" strike="noStrike" kern="0" cap="none" spc="0" normalizeH="0" baseline="0" noProof="0" dirty="0">
              <a:ln>
                <a:noFill/>
              </a:ln>
              <a:solidFill>
                <a:srgbClr val="FF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09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3879-64E9-C966-F632-1F3DCA92D4F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F916A8E1-831F-8462-EB35-793163A08D4F}"/>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98710E28-37C9-5449-8E0A-0FE7CE52B42A}"/>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FB8372CE-2405-2A63-6A2E-23B6E65E74B0}"/>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5E7C1669-65D8-19A0-12BE-4115C364B87E}"/>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id="{D7BB52CA-9C8C-8569-96AA-99BC90138927}"/>
              </a:ext>
            </a:extLst>
          </p:cNvPr>
          <p:cNvPicPr>
            <a:picLocks noChangeAspect="1"/>
          </p:cNvPicPr>
          <p:nvPr/>
        </p:nvPicPr>
        <p:blipFill>
          <a:blip r:embed="rId2"/>
          <a:stretch>
            <a:fillRect/>
          </a:stretch>
        </p:blipFill>
        <p:spPr>
          <a:xfrm>
            <a:off x="420893" y="0"/>
            <a:ext cx="8219085" cy="5143500"/>
          </a:xfrm>
          <a:prstGeom prst="rect">
            <a:avLst/>
          </a:prstGeom>
        </p:spPr>
      </p:pic>
    </p:spTree>
    <p:extLst>
      <p:ext uri="{BB962C8B-B14F-4D97-AF65-F5344CB8AC3E}">
        <p14:creationId xmlns:p14="http://schemas.microsoft.com/office/powerpoint/2010/main" val="31620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3889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040337"/>
          </a:xfrm>
          <a:prstGeom prst="rect">
            <a:avLst/>
          </a:prstGeom>
          <a:noFill/>
        </p:spPr>
        <p:txBody>
          <a:bodyPr wrap="square" rtlCol="0">
            <a:spAutoFit/>
          </a:bodyPr>
          <a:lstStyle/>
          <a:p>
            <a:pPr lvl="0" algn="just">
              <a:lnSpc>
                <a:spcPct val="120000"/>
              </a:lnSpc>
            </a:pPr>
            <a:r>
              <a:rPr lang="en-US" sz="2400" b="1" dirty="0">
                <a:latin typeface="Arial (Body)"/>
              </a:rPr>
              <a:t>   </a:t>
            </a:r>
            <a:r>
              <a:rPr lang="vi-VN" sz="2400" b="1" dirty="0">
                <a:latin typeface="Arial (Body)"/>
              </a:rPr>
              <a:t>Câu chuyện nói về Dương Văn Minh trên đường đến Đài phát thanh Sài Gòn trưa 30/4/1975 không còn con đường nào khác buộc phải đầu hàng không điều kiện kêu gọi quân lực Việt Nam cộng hòa hạ vũ khí đầu hàng không điều kiện. Tuyên bố  chính quyền Sài Gòn từ trung ương đến địa phương giải phóng hoàn toàn chính quyền cách mạng lâm thời miền NamViệt Nam.</a:t>
            </a:r>
            <a:endParaRPr kumimoji="0" lang="vi-VN" sz="24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110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effectLst>
                  <a:outerShdw blurRad="38100" dist="38100" dir="2700000" algn="tl">
                    <a:srgbClr val="000000">
                      <a:alpha val="43137"/>
                    </a:srgbClr>
                  </a:outerShdw>
                </a:effectLst>
              </a:rPr>
              <a:t>Hoàn thiện trục thời gian (theo gợi ý dưới đây vào vở) về một số sự kiện lịch sử trong Chiến dịch Hồ Chí Minh năm 1975.</a:t>
            </a:r>
            <a:endParaRPr lang="en-US" sz="20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E30F9939-C33B-76F4-D765-897F0A53D133}"/>
              </a:ext>
            </a:extLst>
          </p:cNvPr>
          <p:cNvPicPr>
            <a:picLocks noChangeAspect="1"/>
          </p:cNvPicPr>
          <p:nvPr/>
        </p:nvPicPr>
        <p:blipFill>
          <a:blip r:embed="rId3"/>
          <a:stretch>
            <a:fillRect/>
          </a:stretch>
        </p:blipFill>
        <p:spPr>
          <a:xfrm>
            <a:off x="0" y="1860627"/>
            <a:ext cx="9144000" cy="1488747"/>
          </a:xfrm>
          <a:prstGeom prst="rect">
            <a:avLst/>
          </a:prstGeom>
        </p:spPr>
      </p:pic>
      <p:sp>
        <p:nvSpPr>
          <p:cNvPr id="4" name="Rectangle 3">
            <a:extLst>
              <a:ext uri="{FF2B5EF4-FFF2-40B4-BE49-F238E27FC236}">
                <a16:creationId xmlns:a16="http://schemas.microsoft.com/office/drawing/2014/main" id="{8FB24D7B-11AC-D94D-B8E9-6D6BBD0FE0BE}"/>
              </a:ext>
            </a:extLst>
          </p:cNvPr>
          <p:cNvSpPr/>
          <p:nvPr/>
        </p:nvSpPr>
        <p:spPr>
          <a:xfrm>
            <a:off x="3923607" y="1936865"/>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28-4-1975</a:t>
            </a:r>
          </a:p>
        </p:txBody>
      </p:sp>
      <p:sp>
        <p:nvSpPr>
          <p:cNvPr id="5" name="Rectangle 4">
            <a:extLst>
              <a:ext uri="{FF2B5EF4-FFF2-40B4-BE49-F238E27FC236}">
                <a16:creationId xmlns:a16="http://schemas.microsoft.com/office/drawing/2014/main" id="{57B18180-AD2E-29CF-A850-6BE2E4A5C72D}"/>
              </a:ext>
            </a:extLst>
          </p:cNvPr>
          <p:cNvSpPr/>
          <p:nvPr/>
        </p:nvSpPr>
        <p:spPr>
          <a:xfrm>
            <a:off x="1496290"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bắt</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sp>
        <p:nvSpPr>
          <p:cNvPr id="6" name="Rectangle 5">
            <a:extLst>
              <a:ext uri="{FF2B5EF4-FFF2-40B4-BE49-F238E27FC236}">
                <a16:creationId xmlns:a16="http://schemas.microsoft.com/office/drawing/2014/main" id="{76DEE396-16B2-D46C-6300-B97E8477D210}"/>
              </a:ext>
            </a:extLst>
          </p:cNvPr>
          <p:cNvSpPr/>
          <p:nvPr/>
        </p:nvSpPr>
        <p:spPr>
          <a:xfrm>
            <a:off x="3873731" y="2826326"/>
            <a:ext cx="1886989"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Quân</a:t>
            </a:r>
            <a:r>
              <a:rPr lang="en-US" sz="2000" dirty="0">
                <a:solidFill>
                  <a:srgbClr val="002060"/>
                </a:solidFill>
              </a:rPr>
              <a:t> ta </a:t>
            </a:r>
            <a:r>
              <a:rPr lang="en-US" sz="2000" dirty="0" err="1">
                <a:solidFill>
                  <a:srgbClr val="002060"/>
                </a:solidFill>
              </a:rPr>
              <a:t>tấn</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sân</a:t>
            </a:r>
            <a:r>
              <a:rPr lang="en-US" sz="2000" dirty="0">
                <a:solidFill>
                  <a:srgbClr val="002060"/>
                </a:solidFill>
              </a:rPr>
              <a:t> bay Tân </a:t>
            </a:r>
            <a:r>
              <a:rPr lang="en-US" sz="2000" dirty="0" err="1">
                <a:solidFill>
                  <a:srgbClr val="002060"/>
                </a:solidFill>
              </a:rPr>
              <a:t>Sơn</a:t>
            </a:r>
            <a:r>
              <a:rPr lang="en-US" sz="2000" dirty="0">
                <a:solidFill>
                  <a:srgbClr val="002060"/>
                </a:solidFill>
              </a:rPr>
              <a:t> </a:t>
            </a:r>
            <a:r>
              <a:rPr lang="en-US" sz="2000" dirty="0" err="1">
                <a:solidFill>
                  <a:srgbClr val="002060"/>
                </a:solidFill>
              </a:rPr>
              <a:t>Nhất</a:t>
            </a:r>
            <a:endParaRPr lang="en-US" sz="2000" dirty="0">
              <a:solidFill>
                <a:srgbClr val="002060"/>
              </a:solidFill>
            </a:endParaRPr>
          </a:p>
        </p:txBody>
      </p:sp>
      <p:sp>
        <p:nvSpPr>
          <p:cNvPr id="7" name="Rectangle 6">
            <a:extLst>
              <a:ext uri="{FF2B5EF4-FFF2-40B4-BE49-F238E27FC236}">
                <a16:creationId xmlns:a16="http://schemas.microsoft.com/office/drawing/2014/main" id="{5EF28B84-271E-810F-477C-4B1CA63B9E67}"/>
              </a:ext>
            </a:extLst>
          </p:cNvPr>
          <p:cNvSpPr/>
          <p:nvPr/>
        </p:nvSpPr>
        <p:spPr>
          <a:xfrm>
            <a:off x="6791498" y="1945178"/>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30-4-1975</a:t>
            </a:r>
          </a:p>
        </p:txBody>
      </p:sp>
      <p:sp>
        <p:nvSpPr>
          <p:cNvPr id="8" name="Rectangle 7">
            <a:extLst>
              <a:ext uri="{FF2B5EF4-FFF2-40B4-BE49-F238E27FC236}">
                <a16:creationId xmlns:a16="http://schemas.microsoft.com/office/drawing/2014/main" id="{48492556-37AE-3819-7F3B-02CE358B8BA9}"/>
              </a:ext>
            </a:extLst>
          </p:cNvPr>
          <p:cNvSpPr/>
          <p:nvPr/>
        </p:nvSpPr>
        <p:spPr>
          <a:xfrm>
            <a:off x="6866312"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toàn</a:t>
            </a:r>
            <a:r>
              <a:rPr lang="en-US" sz="2000" dirty="0">
                <a:solidFill>
                  <a:srgbClr val="002060"/>
                </a:solidFill>
              </a:rPr>
              <a:t> </a:t>
            </a:r>
            <a:r>
              <a:rPr lang="en-US" sz="2000" dirty="0" err="1">
                <a:solidFill>
                  <a:srgbClr val="002060"/>
                </a:solidFill>
              </a:rPr>
              <a:t>thắng</a:t>
            </a:r>
            <a:endParaRPr lang="en-US" sz="2000" dirty="0">
              <a:solidFill>
                <a:srgbClr val="002060"/>
              </a:solidFill>
            </a:endParaRPr>
          </a:p>
        </p:txBody>
      </p:sp>
    </p:spTree>
    <p:extLst>
      <p:ext uri="{BB962C8B-B14F-4D97-AF65-F5344CB8AC3E}">
        <p14:creationId xmlns:p14="http://schemas.microsoft.com/office/powerpoint/2010/main" val="2862836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10" name="Google Shape;210;p18"/>
          <p:cNvSpPr/>
          <p:nvPr/>
        </p:nvSpPr>
        <p:spPr>
          <a:xfrm>
            <a:off x="960962" y="749055"/>
            <a:ext cx="7291673" cy="1810119"/>
          </a:xfrm>
          <a:custGeom>
            <a:avLst/>
            <a:gdLst/>
            <a:ahLst/>
            <a:cxnLst/>
            <a:rect l="l" t="t" r="r" b="b"/>
            <a:pathLst>
              <a:path w="26209" h="33235" extrusionOk="0">
                <a:moveTo>
                  <a:pt x="9280" y="0"/>
                </a:moveTo>
                <a:cubicBezTo>
                  <a:pt x="2035" y="0"/>
                  <a:pt x="176" y="94"/>
                  <a:pt x="176" y="2775"/>
                </a:cubicBezTo>
                <a:lnTo>
                  <a:pt x="176" y="15588"/>
                </a:lnTo>
                <a:cubicBezTo>
                  <a:pt x="176" y="31900"/>
                  <a:pt x="1" y="33235"/>
                  <a:pt x="8781" y="33235"/>
                </a:cubicBezTo>
                <a:cubicBezTo>
                  <a:pt x="10498" y="33235"/>
                  <a:pt x="12559" y="33183"/>
                  <a:pt x="15030" y="33183"/>
                </a:cubicBezTo>
                <a:cubicBezTo>
                  <a:pt x="15247" y="33183"/>
                  <a:pt x="15460" y="33184"/>
                  <a:pt x="15669" y="33184"/>
                </a:cubicBezTo>
                <a:cubicBezTo>
                  <a:pt x="23428" y="33184"/>
                  <a:pt x="25269" y="33120"/>
                  <a:pt x="25269" y="28293"/>
                </a:cubicBezTo>
                <a:cubicBezTo>
                  <a:pt x="25269" y="26377"/>
                  <a:pt x="25127" y="24502"/>
                  <a:pt x="25127" y="22561"/>
                </a:cubicBezTo>
                <a:cubicBezTo>
                  <a:pt x="25127" y="20337"/>
                  <a:pt x="25652" y="14089"/>
                  <a:pt x="25652" y="8848"/>
                </a:cubicBezTo>
                <a:cubicBezTo>
                  <a:pt x="25652" y="134"/>
                  <a:pt x="26208" y="1"/>
                  <a:pt x="12359" y="1"/>
                </a:cubicBezTo>
                <a:cubicBezTo>
                  <a:pt x="11922" y="1"/>
                  <a:pt x="11472" y="1"/>
                  <a:pt x="11006" y="1"/>
                </a:cubicBezTo>
                <a:cubicBezTo>
                  <a:pt x="10399" y="1"/>
                  <a:pt x="9825" y="0"/>
                  <a:pt x="9280" y="0"/>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11" name="Google Shape;211;p18"/>
          <p:cNvSpPr/>
          <p:nvPr/>
        </p:nvSpPr>
        <p:spPr>
          <a:xfrm>
            <a:off x="1138022" y="816804"/>
            <a:ext cx="6867956" cy="1754947"/>
          </a:xfrm>
          <a:custGeom>
            <a:avLst/>
            <a:gdLst/>
            <a:ahLst/>
            <a:cxnLst/>
            <a:rect l="l" t="t" r="r" b="b"/>
            <a:pathLst>
              <a:path w="24686" h="32222" extrusionOk="0">
                <a:moveTo>
                  <a:pt x="22811" y="1"/>
                </a:moveTo>
                <a:cubicBezTo>
                  <a:pt x="23227" y="1317"/>
                  <a:pt x="23152" y="3225"/>
                  <a:pt x="23152" y="6107"/>
                </a:cubicBezTo>
                <a:cubicBezTo>
                  <a:pt x="23152" y="11348"/>
                  <a:pt x="22636" y="17596"/>
                  <a:pt x="22636" y="19820"/>
                </a:cubicBezTo>
                <a:cubicBezTo>
                  <a:pt x="22636" y="21762"/>
                  <a:pt x="22777" y="23669"/>
                  <a:pt x="22777" y="25577"/>
                </a:cubicBezTo>
                <a:cubicBezTo>
                  <a:pt x="22777" y="30379"/>
                  <a:pt x="20929" y="30443"/>
                  <a:pt x="13211" y="30443"/>
                </a:cubicBezTo>
                <a:cubicBezTo>
                  <a:pt x="13002" y="30443"/>
                  <a:pt x="12789" y="30443"/>
                  <a:pt x="12572" y="30443"/>
                </a:cubicBezTo>
                <a:lnTo>
                  <a:pt x="12572" y="30443"/>
                </a:lnTo>
                <a:cubicBezTo>
                  <a:pt x="10130" y="30443"/>
                  <a:pt x="8092" y="30491"/>
                  <a:pt x="6387" y="30491"/>
                </a:cubicBezTo>
                <a:cubicBezTo>
                  <a:pt x="3293" y="30491"/>
                  <a:pt x="1300" y="30332"/>
                  <a:pt x="0" y="29435"/>
                </a:cubicBezTo>
                <a:lnTo>
                  <a:pt x="0" y="29435"/>
                </a:lnTo>
                <a:cubicBezTo>
                  <a:pt x="1063" y="31889"/>
                  <a:pt x="3252" y="32221"/>
                  <a:pt x="7793" y="32221"/>
                </a:cubicBezTo>
                <a:cubicBezTo>
                  <a:pt x="9480" y="32221"/>
                  <a:pt x="11490" y="32175"/>
                  <a:pt x="13888" y="32175"/>
                </a:cubicBezTo>
                <a:cubicBezTo>
                  <a:pt x="14105" y="32175"/>
                  <a:pt x="14318" y="32176"/>
                  <a:pt x="14527" y="32176"/>
                </a:cubicBezTo>
                <a:cubicBezTo>
                  <a:pt x="22286" y="32176"/>
                  <a:pt x="24127" y="32112"/>
                  <a:pt x="24127" y="27285"/>
                </a:cubicBezTo>
                <a:cubicBezTo>
                  <a:pt x="24127" y="25369"/>
                  <a:pt x="23985" y="23494"/>
                  <a:pt x="23985" y="21553"/>
                </a:cubicBezTo>
                <a:cubicBezTo>
                  <a:pt x="23985" y="19329"/>
                  <a:pt x="24510" y="13081"/>
                  <a:pt x="24510" y="7840"/>
                </a:cubicBezTo>
                <a:cubicBezTo>
                  <a:pt x="24510" y="3258"/>
                  <a:pt x="24685" y="1042"/>
                  <a:pt x="22811" y="1"/>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38" name="Google Shape;238;p18"/>
          <p:cNvSpPr/>
          <p:nvPr/>
        </p:nvSpPr>
        <p:spPr>
          <a:xfrm>
            <a:off x="910925" y="957497"/>
            <a:ext cx="7095053" cy="2262486"/>
          </a:xfrm>
          <a:prstGeom prst="rect">
            <a:avLst/>
          </a:prstGeom>
          <a:noFill/>
          <a:ln>
            <a:noFill/>
          </a:ln>
        </p:spPr>
        <p:txBody>
          <a:bodyPr spcFirstLastPara="1" wrap="square" lIns="89777" tIns="91199" rIns="160053" bIns="91199" anchor="t" anchorCtr="0">
            <a:noAutofit/>
          </a:bodyPr>
          <a:lstStyle/>
          <a:p>
            <a:pPr algn="ctr" defTabSz="685800">
              <a:buClr>
                <a:srgbClr val="112B55"/>
              </a:buClr>
              <a:buSzPts val="1100"/>
            </a:pPr>
            <a:r>
              <a:rPr lang="en" sz="3300" b="1">
                <a:ea typeface="AvantGarde" panose="00000400000000000000" pitchFamily="2" charset="0"/>
                <a:cs typeface="AvantGarde" panose="00000400000000000000" pitchFamily="2" charset="0"/>
                <a:sym typeface="Roboto"/>
              </a:rPr>
              <a:t>GAME THỬ TÀI</a:t>
            </a:r>
          </a:p>
          <a:p>
            <a:pPr algn="ctr" defTabSz="685800">
              <a:buClr>
                <a:srgbClr val="112B55"/>
              </a:buClr>
              <a:buSzPts val="1100"/>
            </a:pPr>
            <a:r>
              <a:rPr lang="en" sz="3300" b="1" i="1">
                <a:ea typeface="AvantGarde" panose="00000400000000000000" pitchFamily="2" charset="0"/>
                <a:cs typeface="AvantGarde" panose="00000400000000000000" pitchFamily="2" charset="0"/>
                <a:sym typeface="Roboto"/>
              </a:rPr>
              <a:t>CÙNG DỌN DẸP ĐƯỜNG PHỐ</a:t>
            </a:r>
            <a:endParaRPr sz="3300" b="1" i="1">
              <a:ea typeface="AvantGarde" panose="00000400000000000000" pitchFamily="2" charset="0"/>
              <a:cs typeface="AvantGarde" panose="00000400000000000000" pitchFamily="2" charset="0"/>
              <a:sym typeface="Roboto"/>
            </a:endParaRPr>
          </a:p>
        </p:txBody>
      </p:sp>
      <p:pic>
        <p:nvPicPr>
          <p:cNvPr id="4098" name="Picture 2" descr="Clean Toys Cliparts Free Download Clip Art ">
            <a:extLst>
              <a:ext uri="{FF2B5EF4-FFF2-40B4-BE49-F238E27FC236}">
                <a16:creationId xmlns:a16="http://schemas.microsoft.com/office/drawing/2014/main" id="{52D2BC01-4E93-CB48-E984-8BB882877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821" y="2736224"/>
            <a:ext cx="4221956" cy="2262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8D8A66-9491-C0FC-D84C-C1A4D53EE681}"/>
              </a:ext>
            </a:extLst>
          </p:cNvPr>
          <p:cNvPicPr>
            <a:picLocks noChangeAspect="1"/>
          </p:cNvPicPr>
          <p:nvPr/>
        </p:nvPicPr>
        <p:blipFill>
          <a:blip r:embed="rId4"/>
          <a:stretch>
            <a:fillRect/>
          </a:stretch>
        </p:blipFill>
        <p:spPr>
          <a:xfrm>
            <a:off x="664268" y="2595122"/>
            <a:ext cx="2161301" cy="2348405"/>
          </a:xfrm>
          <a:prstGeom prst="rect">
            <a:avLst/>
          </a:prstGeom>
        </p:spPr>
      </p:pic>
      <p:pic>
        <p:nvPicPr>
          <p:cNvPr id="6" name="Picture 5">
            <a:extLst>
              <a:ext uri="{FF2B5EF4-FFF2-40B4-BE49-F238E27FC236}">
                <a16:creationId xmlns:a16="http://schemas.microsoft.com/office/drawing/2014/main" id="{55759D41-4322-C8D4-ADE6-C1F291A35FCF}"/>
              </a:ext>
            </a:extLst>
          </p:cNvPr>
          <p:cNvPicPr>
            <a:picLocks noChangeAspect="1"/>
          </p:cNvPicPr>
          <p:nvPr/>
        </p:nvPicPr>
        <p:blipFill>
          <a:blip r:embed="rId5"/>
          <a:stretch>
            <a:fillRect/>
          </a:stretch>
        </p:blipFill>
        <p:spPr>
          <a:xfrm>
            <a:off x="6699554" y="2524040"/>
            <a:ext cx="2433136" cy="2601974"/>
          </a:xfrm>
          <a:prstGeom prst="rect">
            <a:avLst/>
          </a:prstGeom>
        </p:spPr>
      </p:pic>
    </p:spTree>
    <p:extLst>
      <p:ext uri="{BB962C8B-B14F-4D97-AF65-F5344CB8AC3E}">
        <p14:creationId xmlns:p14="http://schemas.microsoft.com/office/powerpoint/2010/main" val="40889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effectLst>
                  <a:outerShdw blurRad="38100" dist="38100" dir="2700000" algn="tl">
                    <a:srgbClr val="000000">
                      <a:alpha val="43137"/>
                    </a:srgbClr>
                  </a:outerShdw>
                </a:effectLst>
              </a:rPr>
              <a:t>Viết một đoạn văn (khoảng 5 câu) nêu cảm nghĩ của em về một câu chuyện lịch sử trong bài học.</a:t>
            </a:r>
            <a:endParaRPr lang="en-US" sz="24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1D93321-F563-ADBE-1ABE-1D2C9CD0E897}"/>
              </a:ext>
            </a:extLst>
          </p:cNvPr>
          <p:cNvSpPr txBox="1"/>
          <p:nvPr/>
        </p:nvSpPr>
        <p:spPr>
          <a:xfrm>
            <a:off x="473825" y="1512916"/>
            <a:ext cx="8462357" cy="2862322"/>
          </a:xfrm>
          <a:prstGeom prst="rect">
            <a:avLst/>
          </a:prstGeom>
          <a:noFill/>
        </p:spPr>
        <p:txBody>
          <a:bodyPr wrap="square" rtlCol="0">
            <a:spAutoFit/>
          </a:bodyPr>
          <a:lstStyle/>
          <a:p>
            <a:pPr algn="just"/>
            <a:r>
              <a:rPr lang="en-US" sz="2000" b="1" dirty="0" err="1">
                <a:latin typeface="Cambria" panose="02040503050406030204" pitchFamily="18" charset="0"/>
                <a:ea typeface="Cambria" panose="02040503050406030204" pitchFamily="18" charset="0"/>
              </a:rPr>
              <a:t>Ví</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a:t>
            </a:r>
            <a:r>
              <a:rPr lang="en-US" sz="2000" b="1"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Qua câu chuyện kể về thời khắc cuối cùng của chính quyền Sài Gòn, có thể thấy đây là một thời khắc lịch sử của dân tộc ta. Bởi vì nó đã đánh dấu sự thất bại hoàn toàn cuộc chiến tranh xâm lược của đế quốc Mỹ ở miền Nam. Sự sụp đổ hoàn toàn của chính quyền Sài Gòn được thể hiện qua tuyên bố đầu hàng không điều kiện của Đại tướng Dương Văn Minh. Toàn bộ người dân ở khoảnh khắc đó như vỡ oà sau rất nhiều năm chiến đấu oanh liệt để giành độc lập tự do, thống nhất cho Tổ quốc. Ngày này đã đi vào lịch sử dân tộc như một mốc son chói lọi, đưa đất nước ta bước vào một kỷ nguyên mới, kỷ nguyên độc lập dân tộc và chủ nghĩa xã hội.</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E8350705-2978-02F0-A68D-1F12BEC85EC0}"/>
              </a:ext>
            </a:extLst>
          </p:cNvPr>
          <p:cNvPicPr>
            <a:picLocks noChangeAspect="1"/>
          </p:cNvPicPr>
          <p:nvPr/>
        </p:nvPicPr>
        <p:blipFill>
          <a:blip r:embed="rId3"/>
          <a:stretch>
            <a:fillRect/>
          </a:stretch>
        </p:blipFill>
        <p:spPr>
          <a:xfrm>
            <a:off x="-1508760" y="0"/>
            <a:ext cx="1245572" cy="1245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1866025" y="457794"/>
            <a:ext cx="6698092" cy="2085901"/>
            <a:chOff x="5094515" y="1694137"/>
            <a:chExt cx="6844936" cy="4703695"/>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526850" y="2291744"/>
              <a:ext cx="5875661" cy="410608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Sưu tầm tranh ảnh, câu chuyện về Chiến dịch Hồ Chí Minh năm 1975 và chia sẻ với bạn.</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4370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400" b="1" dirty="0">
                <a:solidFill>
                  <a:srgbClr val="FFFFFF"/>
                </a:solidFill>
                <a:effectLst>
                  <a:outerShdw blurRad="38100" dist="38100" dir="2700000" algn="tl">
                    <a:srgbClr val="000000">
                      <a:alpha val="43137"/>
                    </a:srgbClr>
                  </a:outerShdw>
                </a:effectLst>
              </a:rPr>
              <a:t>Hình ảnh bộ đội lên máy bay vận tải vào miền Nam tham gia chiến dịch Hồ Chí Minh, giải phóng Sài Gòn:</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26" name="Picture 2" descr="Lịch Sử và Địa Lí lớp 5 Kết nối tri thức Bài 16: Chiến dịch Hồ Chí Minh năm 1975">
            <a:extLst>
              <a:ext uri="{FF2B5EF4-FFF2-40B4-BE49-F238E27FC236}">
                <a16:creationId xmlns:a16="http://schemas.microsoft.com/office/drawing/2014/main" id="{9CAF2FBF-EA88-2A16-47EB-9EE98B58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264" y="1269769"/>
            <a:ext cx="4753235" cy="312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97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1384876"/>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000" b="1" dirty="0">
                <a:solidFill>
                  <a:srgbClr val="FFFFFF"/>
                </a:solidFill>
                <a:effectLst>
                  <a:outerShdw blurRad="38100" dist="38100" dir="2700000" algn="tl">
                    <a:srgbClr val="000000">
                      <a:alpha val="43137"/>
                    </a:srgbClr>
                  </a:outerShdw>
                </a:effectLst>
              </a:rPr>
              <a:t>Bức ảnh "Xe tăng 390 húc đổ cổng Dinh Độc Lập": Bức ảnh ghi lại khoảnh khắc lịch sử chiếc xe tăng 390 của Quân giải phóng húc đổ cổng Dinh Độc Lập vào trưa ngày 30 tháng 4 năm 1975, đánh dấu sự sụp đổ hoàn toàn của chế độ ngụy quyền Sài Gòn.</a:t>
            </a:r>
            <a:endPar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115566" y="1330671"/>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Lịch Sử và Địa Lí lớp 5 Kết nối tri thức Bài 16: Chiến dịch Hồ Chí Minh năm 1975">
            <a:extLst>
              <a:ext uri="{FF2B5EF4-FFF2-40B4-BE49-F238E27FC236}">
                <a16:creationId xmlns:a16="http://schemas.microsoft.com/office/drawing/2014/main" id="{72A7C4E9-3A81-A9F6-E704-CCB50D59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43" y="1795722"/>
            <a:ext cx="4330585" cy="289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8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61BF99-093B-4EF3-31C1-332E989C9DF7}"/>
              </a:ext>
            </a:extLst>
          </p:cNvPr>
          <p:cNvSpPr txBox="1"/>
          <p:nvPr/>
        </p:nvSpPr>
        <p:spPr>
          <a:xfrm>
            <a:off x="205740" y="248129"/>
            <a:ext cx="8732520" cy="3370731"/>
          </a:xfrm>
          <a:prstGeom prst="rect">
            <a:avLst/>
          </a:prstGeom>
          <a:solidFill>
            <a:schemeClr val="bg1"/>
          </a:solidFill>
        </p:spPr>
        <p:txBody>
          <a:bodyPr wrap="square">
            <a:spAutoFit/>
          </a:bodyPr>
          <a:lstStyle/>
          <a:p>
            <a:pPr indent="-228600" algn="ctr">
              <a:lnSpc>
                <a:spcPct val="106000"/>
              </a:lnSpc>
              <a:spcBef>
                <a:spcPts val="1200"/>
              </a:spcBef>
              <a:spcAft>
                <a:spcPts val="8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Lịch sử và Địa lí</a:t>
            </a:r>
          </a:p>
          <a:p>
            <a:pPr indent="-228600" algn="ctr">
              <a:lnSpc>
                <a:spcPct val="106000"/>
              </a:lnSpc>
              <a:spcBef>
                <a:spcPts val="1200"/>
              </a:spcBef>
              <a:spcAft>
                <a:spcPts val="8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Bài 16: Chiến dịch Hồ Chí Minh (Tiết 2)</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lnSpc>
                <a:spcPct val="106000"/>
              </a:lnSpc>
              <a:spcBef>
                <a:spcPts val="1200"/>
              </a:spcBef>
              <a:spcAft>
                <a:spcPts val="8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2. Kể chuyện lịch sử về Chiến dịch Hồ Chí Minh</a:t>
            </a:r>
            <a:endParaRPr lang="en-US" sz="200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Có nhiều câu chuyện lịch sử về Chiến dịch Hồ Chí Minh năm 1975: chuyện về phi đội Quyết thắng, chuyện về thời khắc cuối cùng của chính quyền Sài Gòn,…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48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toon Street Vector Art, Icons, and Graphics for Free Download">
            <a:extLst>
              <a:ext uri="{FF2B5EF4-FFF2-40B4-BE49-F238E27FC236}">
                <a16:creationId xmlns:a16="http://schemas.microsoft.com/office/drawing/2014/main" id="{B7D150AF-D24F-5BA5-3EF8-31CBB88FF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9" y="-1086"/>
            <a:ext cx="9121379" cy="5459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F5FA3E4-75FC-0BB8-6E6B-BB1BB90C6FF8}"/>
              </a:ext>
            </a:extLst>
          </p:cNvPr>
          <p:cNvPicPr>
            <a:picLocks noChangeAspect="1"/>
          </p:cNvPicPr>
          <p:nvPr/>
        </p:nvPicPr>
        <p:blipFill>
          <a:blip r:embed="rId4"/>
          <a:stretch>
            <a:fillRect/>
          </a:stretch>
        </p:blipFill>
        <p:spPr>
          <a:xfrm flipH="1">
            <a:off x="7365578" y="1824726"/>
            <a:ext cx="2229934" cy="2229934"/>
          </a:xfrm>
          <a:prstGeom prst="rect">
            <a:avLst/>
          </a:prstGeom>
        </p:spPr>
      </p:pic>
      <p:pic>
        <p:nvPicPr>
          <p:cNvPr id="11" name="Picture 10">
            <a:extLst>
              <a:ext uri="{FF2B5EF4-FFF2-40B4-BE49-F238E27FC236}">
                <a16:creationId xmlns:a16="http://schemas.microsoft.com/office/drawing/2014/main" id="{C454E862-8159-82B3-98E1-B1402FA59060}"/>
              </a:ext>
            </a:extLst>
          </p:cNvPr>
          <p:cNvPicPr>
            <a:picLocks noChangeAspect="1"/>
          </p:cNvPicPr>
          <p:nvPr/>
        </p:nvPicPr>
        <p:blipFill>
          <a:blip r:embed="rId5"/>
          <a:stretch>
            <a:fillRect/>
          </a:stretch>
        </p:blipFill>
        <p:spPr>
          <a:xfrm>
            <a:off x="1611559" y="1551930"/>
            <a:ext cx="2433136" cy="2601974"/>
          </a:xfrm>
          <a:prstGeom prst="rect">
            <a:avLst/>
          </a:prstGeom>
        </p:spPr>
      </p:pic>
      <p:pic>
        <p:nvPicPr>
          <p:cNvPr id="3" name="Picture 2">
            <a:extLst>
              <a:ext uri="{FF2B5EF4-FFF2-40B4-BE49-F238E27FC236}">
                <a16:creationId xmlns:a16="http://schemas.microsoft.com/office/drawing/2014/main" id="{F17E5D68-E071-31CA-C739-949F41F64A20}"/>
              </a:ext>
            </a:extLst>
          </p:cNvPr>
          <p:cNvPicPr>
            <a:picLocks noChangeAspect="1"/>
          </p:cNvPicPr>
          <p:nvPr/>
        </p:nvPicPr>
        <p:blipFill>
          <a:blip r:embed="rId6"/>
          <a:stretch>
            <a:fillRect/>
          </a:stretch>
        </p:blipFill>
        <p:spPr>
          <a:xfrm>
            <a:off x="-73825" y="1766923"/>
            <a:ext cx="2394666" cy="2601974"/>
          </a:xfrm>
          <a:prstGeom prst="rect">
            <a:avLst/>
          </a:prstGeom>
        </p:spPr>
      </p:pic>
      <p:pic>
        <p:nvPicPr>
          <p:cNvPr id="2" name="Picture 2" descr="trash can cartoon - Google Search | Can clipart, Rubbish bin, Trash can">
            <a:extLst>
              <a:ext uri="{FF2B5EF4-FFF2-40B4-BE49-F238E27FC236}">
                <a16:creationId xmlns:a16="http://schemas.microsoft.com/office/drawing/2014/main" id="{62086B38-2A51-04DF-8E35-AB29B047C2E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386615" y="2552746"/>
            <a:ext cx="1387914" cy="1722927"/>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6" descr="Bag, cartoon, full, plastic, refuse, sack, trash icon - Download on  Iconfinder">
            <a:hlinkClick r:id="rId8" action="ppaction://hlinksldjump"/>
            <a:extLst>
              <a:ext uri="{FF2B5EF4-FFF2-40B4-BE49-F238E27FC236}">
                <a16:creationId xmlns:a16="http://schemas.microsoft.com/office/drawing/2014/main" id="{F121C73B-FA4D-DB5C-FB2E-A0152D063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9070" y="2965900"/>
            <a:ext cx="986420" cy="986420"/>
          </a:xfrm>
          <a:prstGeom prst="rect">
            <a:avLst/>
          </a:prstGeom>
          <a:noFill/>
          <a:extLst>
            <a:ext uri="{909E8E84-426E-40DD-AFC4-6F175D3DCCD1}">
              <a14:hiddenFill xmlns:a14="http://schemas.microsoft.com/office/drawing/2010/main">
                <a:solidFill>
                  <a:srgbClr val="FFFFFF"/>
                </a:solidFill>
              </a14:hiddenFill>
            </a:ext>
          </a:extLst>
        </p:spPr>
      </p:pic>
      <p:pic>
        <p:nvPicPr>
          <p:cNvPr id="7" name="Slide 4" descr="Apple Logo Background png download - 512*512 - Free Transparent Drawing png  Download. - CleanPNG / KissPNG">
            <a:hlinkClick r:id="rId10" action="ppaction://hlinksldjump"/>
            <a:extLst>
              <a:ext uri="{FF2B5EF4-FFF2-40B4-BE49-F238E27FC236}">
                <a16:creationId xmlns:a16="http://schemas.microsoft.com/office/drawing/2014/main" id="{F655AEE1-45B5-E919-7FA1-2DFF4F29CF1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9556" t="10277" r="29556" b="8822"/>
          <a:stretch/>
        </p:blipFill>
        <p:spPr bwMode="auto">
          <a:xfrm rot="19716526">
            <a:off x="5150546" y="4465982"/>
            <a:ext cx="549192" cy="627815"/>
          </a:xfrm>
          <a:prstGeom prst="rect">
            <a:avLst/>
          </a:prstGeom>
          <a:noFill/>
          <a:extLst>
            <a:ext uri="{909E8E84-426E-40DD-AFC4-6F175D3DCCD1}">
              <a14:hiddenFill xmlns:a14="http://schemas.microsoft.com/office/drawing/2010/main">
                <a:solidFill>
                  <a:srgbClr val="FFFFFF"/>
                </a:solidFill>
              </a14:hiddenFill>
            </a:ext>
          </a:extLst>
        </p:spPr>
      </p:pic>
      <p:pic>
        <p:nvPicPr>
          <p:cNvPr id="8" name="Slide 3" descr="Eaten Watermelon Slice Icon, Cartoon Style Stock Vector - Illustration of  color, health: 143825159">
            <a:hlinkClick r:id="rId13" action="ppaction://hlinksldjump"/>
            <a:extLst>
              <a:ext uri="{FF2B5EF4-FFF2-40B4-BE49-F238E27FC236}">
                <a16:creationId xmlns:a16="http://schemas.microsoft.com/office/drawing/2014/main" id="{51FC9E35-8CF8-54A6-4CFB-4E9854D685FC}"/>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26500" b="72875" l="2500" r="97375"/>
                    </a14:imgEffect>
                  </a14:imgLayer>
                </a14:imgProps>
              </a:ext>
              <a:ext uri="{28A0092B-C50C-407E-A947-70E740481C1C}">
                <a14:useLocalDpi xmlns:a14="http://schemas.microsoft.com/office/drawing/2010/main" val="0"/>
              </a:ext>
            </a:extLst>
          </a:blip>
          <a:srcRect t="26281" b="26142"/>
          <a:stretch/>
        </p:blipFill>
        <p:spPr bwMode="auto">
          <a:xfrm rot="947147">
            <a:off x="2219474" y="3974596"/>
            <a:ext cx="874469" cy="416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6" action="ppaction://hlinksldjump"/>
            <a:extLst>
              <a:ext uri="{FF2B5EF4-FFF2-40B4-BE49-F238E27FC236}">
                <a16:creationId xmlns:a16="http://schemas.microsoft.com/office/drawing/2014/main" id="{1D2B61CC-E1C6-60D1-7570-9E8B80E93690}"/>
              </a:ext>
            </a:extLst>
          </p:cNvPr>
          <p:cNvPicPr>
            <a:picLocks noChangeAspect="1"/>
          </p:cNvPicPr>
          <p:nvPr/>
        </p:nvPicPr>
        <p:blipFill>
          <a:blip r:embed="rId17"/>
          <a:stretch>
            <a:fillRect/>
          </a:stretch>
        </p:blipFill>
        <p:spPr>
          <a:xfrm>
            <a:off x="8193993" y="111800"/>
            <a:ext cx="875728" cy="893973"/>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1CBF4834-2990-B6E4-3CA7-5CF672222518}"/>
              </a:ext>
            </a:extLst>
          </p:cNvPr>
          <p:cNvPicPr>
            <a:picLocks noChangeAspect="1"/>
          </p:cNvPicPr>
          <p:nvPr/>
        </p:nvPicPr>
        <p:blipFill>
          <a:blip r:embed="rId18"/>
          <a:stretch>
            <a:fillRect/>
          </a:stretch>
        </p:blipFill>
        <p:spPr>
          <a:xfrm>
            <a:off x="-1508760" y="0"/>
            <a:ext cx="1245572" cy="1245572"/>
          </a:xfrm>
          <a:prstGeom prst="rect">
            <a:avLst/>
          </a:prstGeom>
        </p:spPr>
      </p:pic>
    </p:spTree>
    <p:extLst>
      <p:ext uri="{BB962C8B-B14F-4D97-AF65-F5344CB8AC3E}">
        <p14:creationId xmlns:p14="http://schemas.microsoft.com/office/powerpoint/2010/main" val="2518325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64691E-7 -4.44444E-6 L 0.45673 -0.19166 " pathEditMode="relative" rAng="0" ptsTypes="AA">
                                      <p:cBhvr>
                                        <p:cTn id="6" dur="1500" fill="hold"/>
                                        <p:tgtEl>
                                          <p:spTgt spid="8"/>
                                        </p:tgtEl>
                                        <p:attrNameLst>
                                          <p:attrName>ppt_x</p:attrName>
                                          <p:attrName>ppt_y</p:attrName>
                                        </p:attrNameLst>
                                      </p:cBhvr>
                                      <p:rCtr x="22830" y="-9583"/>
                                    </p:animMotion>
                                  </p:childTnLst>
                                </p:cTn>
                              </p:par>
                            </p:childTnLst>
                          </p:cTn>
                        </p:par>
                        <p:par>
                          <p:cTn id="7" fill="hold">
                            <p:stCondLst>
                              <p:cond delay="1500"/>
                            </p:stCondLst>
                            <p:childTnLst>
                              <p:par>
                                <p:cTn id="8" presetID="10" presetClass="exit" presetSubtype="0" fill="hold" nodeType="after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afterEffect">
                                  <p:stCondLst>
                                    <p:cond delay="0"/>
                                  </p:stCondLst>
                                  <p:childTnLst>
                                    <p:animMotion origin="layout" path="M 4.35061E-6 3.33333E-6 L 0.13483 -0.33357 " pathEditMode="relative" rAng="0" ptsTypes="AA">
                                      <p:cBhvr>
                                        <p:cTn id="15" dur="1500" fill="hold"/>
                                        <p:tgtEl>
                                          <p:spTgt spid="7"/>
                                        </p:tgtEl>
                                        <p:attrNameLst>
                                          <p:attrName>ppt_x</p:attrName>
                                          <p:attrName>ppt_y</p:attrName>
                                        </p:attrNameLst>
                                      </p:cBhvr>
                                      <p:rCtr x="6735" y="-16690"/>
                                    </p:animMotion>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afterEffect">
                                  <p:stCondLst>
                                    <p:cond delay="0"/>
                                  </p:stCondLst>
                                  <p:childTnLst>
                                    <p:animMotion origin="layout" path="M 2.86647E-6 -3.7037E-6 L 0.32241 -0.07685 " pathEditMode="relative" rAng="0" ptsTypes="AA">
                                      <p:cBhvr>
                                        <p:cTn id="24" dur="1500" fill="hold"/>
                                        <p:tgtEl>
                                          <p:spTgt spid="5"/>
                                        </p:tgtEl>
                                        <p:attrNameLst>
                                          <p:attrName>ppt_x</p:attrName>
                                          <p:attrName>ppt_y</p:attrName>
                                        </p:attrNameLst>
                                      </p:cBhvr>
                                      <p:rCtr x="16121" y="-3843"/>
                                    </p:animMotion>
                                  </p:childTnLst>
                                </p:cTn>
                              </p:par>
                            </p:childTnLst>
                          </p:cTn>
                        </p:par>
                        <p:par>
                          <p:cTn id="25" fill="hold">
                            <p:stCondLst>
                              <p:cond delay="1500"/>
                            </p:stCondLst>
                            <p:childTnLst>
                              <p:par>
                                <p:cTn id="26" presetID="10" presetClass="exit" presetSubtype="0" fill="hold"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EC2C5-5662-EEAD-6F88-DAF059960368}"/>
              </a:ext>
            </a:extLst>
          </p:cNvPr>
          <p:cNvPicPr>
            <a:picLocks noChangeAspect="1"/>
          </p:cNvPicPr>
          <p:nvPr/>
        </p:nvPicPr>
        <p:blipFill>
          <a:blip r:embed="rId5"/>
          <a:stretch>
            <a:fillRect/>
          </a:stretch>
        </p:blipFill>
        <p:spPr>
          <a:xfrm>
            <a:off x="11311" y="7615"/>
            <a:ext cx="9121379" cy="5128271"/>
          </a:xfrm>
          <a:prstGeom prst="rect">
            <a:avLst/>
          </a:prstGeom>
        </p:spPr>
      </p:pic>
      <p:sp>
        <p:nvSpPr>
          <p:cNvPr id="5" name="Rectangle: Rounded Corners 4">
            <a:extLst>
              <a:ext uri="{FF2B5EF4-FFF2-40B4-BE49-F238E27FC236}">
                <a16:creationId xmlns:a16="http://schemas.microsoft.com/office/drawing/2014/main" id="{16700DC4-61CC-9634-8CD6-9E920F95831A}"/>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latin typeface="Arial"/>
                <a:ea typeface="Tahoma" pitchFamily="34" charset="0"/>
                <a:cs typeface="Arial" panose="020B0604020202020204" pitchFamily="34" charset="0"/>
              </a:rPr>
              <a:t>26-4-1975</a:t>
            </a:r>
          </a:p>
        </p:txBody>
      </p:sp>
      <p:pic>
        <p:nvPicPr>
          <p:cNvPr id="6" name="Picture 6" descr="Káº¿t quáº£ hÃ¬nh áº£nh cho right wrong tick icon">
            <a:extLst>
              <a:ext uri="{FF2B5EF4-FFF2-40B4-BE49-F238E27FC236}">
                <a16:creationId xmlns:a16="http://schemas.microsoft.com/office/drawing/2014/main" id="{182874C4-6AE0-5805-DECA-1D801517BC9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blocks-happy-pop-ding-success_SY4-7pZIRPU_NWM">
            <a:hlinkClick r:id="" action="ppaction://media"/>
            <a:extLst>
              <a:ext uri="{FF2B5EF4-FFF2-40B4-BE49-F238E27FC236}">
                <a16:creationId xmlns:a16="http://schemas.microsoft.com/office/drawing/2014/main" id="{CBB921D0-AC3C-48FE-AB64-BEFCE01ADF0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8" name="Rectangle: Rounded Corners 7">
            <a:extLst>
              <a:ext uri="{FF2B5EF4-FFF2-40B4-BE49-F238E27FC236}">
                <a16:creationId xmlns:a16="http://schemas.microsoft.com/office/drawing/2014/main" id="{B8C243F0-F189-2DB2-DFE3-97BED6957CA7}"/>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3600" dirty="0" err="1">
                <a:solidFill>
                  <a:srgbClr val="000000"/>
                </a:solidFill>
                <a:latin typeface="Arial" panose="020B0604020202020204" pitchFamily="34" charset="0"/>
                <a:cs typeface="Arial" panose="020B0604020202020204" pitchFamily="34" charset="0"/>
              </a:rPr>
              <a:t>Chiến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dịch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Hồ</a:t>
            </a:r>
            <a:r>
              <a:rPr lang="en-US" sz="3600" dirty="0">
                <a:solidFill>
                  <a:srgbClr val="000000"/>
                </a:solidFill>
                <a:latin typeface="Arial" panose="020B0604020202020204" pitchFamily="34" charset="0"/>
                <a:cs typeface="Arial" panose="020B0604020202020204" pitchFamily="34" charset="0"/>
              </a:rPr>
              <a:t> Chí Minh </a:t>
            </a:r>
            <a:r>
              <a:rPr lang="en-US" sz="3600" dirty="0" err="1">
                <a:solidFill>
                  <a:srgbClr val="000000"/>
                </a:solidFill>
                <a:latin typeface="Arial" panose="020B0604020202020204" pitchFamily="34" charset="0"/>
                <a:cs typeface="Arial" panose="020B0604020202020204" pitchFamily="34" charset="0"/>
              </a:rPr>
              <a:t>bắt</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đầu</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ngày</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tháng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năm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nào</a:t>
            </a:r>
            <a:r>
              <a:rPr lang="en-US" sz="3600" dirty="0">
                <a:solidFill>
                  <a:srgbClr val="000000"/>
                </a:solidFill>
                <a:latin typeface="Arial" panose="020B0604020202020204" pitchFamily="34" charset="0"/>
                <a:cs typeface="Arial" panose="020B0604020202020204" pitchFamily="34" charset="0"/>
              </a:rPr>
              <a:t>?</a:t>
            </a:r>
          </a:p>
        </p:txBody>
      </p:sp>
      <p:pic>
        <p:nvPicPr>
          <p:cNvPr id="9" name="Picture 8">
            <a:hlinkClick r:id="rId8" action="ppaction://hlinksldjump"/>
            <a:extLst>
              <a:ext uri="{FF2B5EF4-FFF2-40B4-BE49-F238E27FC236}">
                <a16:creationId xmlns:a16="http://schemas.microsoft.com/office/drawing/2014/main" id="{B0E3BD2B-E248-0591-D141-4DD9DDB6441E}"/>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7855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par>
                                <p:cTn id="14" presetID="1" presetClass="mediacall" presetSubtype="0" fill="hold" nodeType="withEffect">
                                  <p:stCondLst>
                                    <p:cond delay="0"/>
                                  </p:stCondLst>
                                  <p:childTnLst>
                                    <p:cmd type="call" cmd="playFrom(0.0)">
                                      <p:cBhvr>
                                        <p:cTn id="15" dur="30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D236D-A23E-2272-CB6E-29218C2D3179}"/>
              </a:ext>
            </a:extLst>
          </p:cNvPr>
          <p:cNvPicPr>
            <a:picLocks noChangeAspect="1"/>
          </p:cNvPicPr>
          <p:nvPr/>
        </p:nvPicPr>
        <p:blipFill>
          <a:blip r:embed="rId5"/>
          <a:stretch>
            <a:fillRect/>
          </a:stretch>
        </p:blipFill>
        <p:spPr>
          <a:xfrm>
            <a:off x="11311" y="7615"/>
            <a:ext cx="9121379" cy="5128271"/>
          </a:xfrm>
          <a:prstGeom prst="rect">
            <a:avLst/>
          </a:prstGeom>
        </p:spPr>
      </p:pic>
      <p:sp>
        <p:nvSpPr>
          <p:cNvPr id="6" name="Rectangle: Rounded Corners 5">
            <a:extLst>
              <a:ext uri="{FF2B5EF4-FFF2-40B4-BE49-F238E27FC236}">
                <a16:creationId xmlns:a16="http://schemas.microsoft.com/office/drawing/2014/main" id="{CAD0EE72-367F-9446-ABCB-DD10A0F73CDD}"/>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ea typeface="Tahoma" pitchFamily="34" charset="0"/>
                <a:cs typeface="Arial" panose="020B0604020202020204" pitchFamily="34" charset="0"/>
              </a:rPr>
              <a:t>30-4-1975 </a:t>
            </a:r>
          </a:p>
        </p:txBody>
      </p:sp>
      <p:pic>
        <p:nvPicPr>
          <p:cNvPr id="10" name="Picture 6" descr="Káº¿t quáº£ hÃ¬nh áº£nh cho right wrong tick icon">
            <a:extLst>
              <a:ext uri="{FF2B5EF4-FFF2-40B4-BE49-F238E27FC236}">
                <a16:creationId xmlns:a16="http://schemas.microsoft.com/office/drawing/2014/main" id="{A5DB5E35-F3C1-7156-DE07-2F21D09E694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4" name="audioblocks-happy-pop-ding-success_SY4-7pZIRPU_NWM">
            <a:hlinkClick r:id="" action="ppaction://media"/>
            <a:extLst>
              <a:ext uri="{FF2B5EF4-FFF2-40B4-BE49-F238E27FC236}">
                <a16:creationId xmlns:a16="http://schemas.microsoft.com/office/drawing/2014/main" id="{50D07E26-1528-BCD8-16CC-DE52228BEE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8" name="Rectangle: Rounded Corners 17">
            <a:extLst>
              <a:ext uri="{FF2B5EF4-FFF2-40B4-BE49-F238E27FC236}">
                <a16:creationId xmlns:a16="http://schemas.microsoft.com/office/drawing/2014/main" id="{8B7BB76E-6718-843E-76E9-1AF078E85F12}"/>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vi-VN" sz="3200" dirty="0">
                <a:solidFill>
                  <a:srgbClr val="000000"/>
                </a:solidFill>
                <a:cs typeface="Arial" panose="020B0604020202020204" pitchFamily="34" charset="0"/>
              </a:rPr>
              <a:t>Quân Giải phóng tiến vào Dinh Độc Lập bắt toàn bộ chính quyền trung ương Sài Gòn</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ngày</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tháng</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năm</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nào</a:t>
            </a:r>
            <a:r>
              <a:rPr lang="en-US" sz="3200" dirty="0">
                <a:solidFill>
                  <a:srgbClr val="000000"/>
                </a:solidFill>
                <a:cs typeface="Arial" panose="020B0604020202020204" pitchFamily="34" charset="0"/>
              </a:rPr>
              <a:t>?</a:t>
            </a:r>
            <a:endParaRPr lang="vi-VN" sz="3200" dirty="0">
              <a:solidFill>
                <a:srgbClr val="000000"/>
              </a:solidFill>
              <a:cs typeface="Arial" panose="020B0604020202020204" pitchFamily="34" charset="0"/>
            </a:endParaRPr>
          </a:p>
        </p:txBody>
      </p:sp>
      <p:pic>
        <p:nvPicPr>
          <p:cNvPr id="19" name="Picture 18">
            <a:hlinkClick r:id="rId8" action="ppaction://hlinksldjump"/>
            <a:extLst>
              <a:ext uri="{FF2B5EF4-FFF2-40B4-BE49-F238E27FC236}">
                <a16:creationId xmlns:a16="http://schemas.microsoft.com/office/drawing/2014/main" id="{1C859925-B7B9-A07C-FE0C-B64570FB415C}"/>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6654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par>
                                <p:cTn id="14" presetID="1" presetClass="mediacall" presetSubtype="0" fill="hold" nodeType="withEffect">
                                  <p:stCondLst>
                                    <p:cond delay="0"/>
                                  </p:stCondLst>
                                  <p:childTnLst>
                                    <p:cmd type="call" cmd="playFrom(0.0)">
                                      <p:cBhvr>
                                        <p:cTn id="15" dur="300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4"/>
                </p:tgtEl>
              </p:cMediaNode>
            </p:audio>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F1DFFFC-2424-C839-FFFB-FA15DEC1BFC2}"/>
              </a:ext>
            </a:extLst>
          </p:cNvPr>
          <p:cNvPicPr>
            <a:picLocks noChangeAspect="1"/>
          </p:cNvPicPr>
          <p:nvPr/>
        </p:nvPicPr>
        <p:blipFill>
          <a:blip r:embed="rId5"/>
          <a:stretch>
            <a:fillRect/>
          </a:stretch>
        </p:blipFill>
        <p:spPr>
          <a:xfrm>
            <a:off x="11311" y="7615"/>
            <a:ext cx="9121379" cy="5128271"/>
          </a:xfrm>
          <a:prstGeom prst="rect">
            <a:avLst/>
          </a:prstGeom>
        </p:spPr>
      </p:pic>
      <p:sp>
        <p:nvSpPr>
          <p:cNvPr id="4" name="Rectangle: Rounded Corners 3">
            <a:extLst>
              <a:ext uri="{FF2B5EF4-FFF2-40B4-BE49-F238E27FC236}">
                <a16:creationId xmlns:a16="http://schemas.microsoft.com/office/drawing/2014/main" id="{58BEA888-0B8B-1554-5B09-68364233AD9B}"/>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4400" dirty="0">
                <a:solidFill>
                  <a:srgbClr val="FF0000"/>
                </a:solidFill>
                <a:ea typeface="Tahoma" pitchFamily="34" charset="0"/>
                <a:cs typeface="Arial" panose="020B0604020202020204" pitchFamily="34" charset="0"/>
              </a:rPr>
              <a:t>11 </a:t>
            </a:r>
            <a:r>
              <a:rPr lang="en-US" sz="4400" dirty="0" err="1">
                <a:solidFill>
                  <a:srgbClr val="FF0000"/>
                </a:solidFill>
                <a:ea typeface="Tahoma" pitchFamily="34" charset="0"/>
                <a:cs typeface="Arial" panose="020B0604020202020204" pitchFamily="34" charset="0"/>
              </a:rPr>
              <a:t>giờ</a:t>
            </a:r>
            <a:r>
              <a:rPr lang="en-US" sz="4400" dirty="0">
                <a:solidFill>
                  <a:srgbClr val="FF0000"/>
                </a:solidFill>
                <a:ea typeface="Tahoma" pitchFamily="34" charset="0"/>
                <a:cs typeface="Arial" panose="020B0604020202020204" pitchFamily="34" charset="0"/>
              </a:rPr>
              <a:t> 30 </a:t>
            </a:r>
            <a:r>
              <a:rPr lang="en-US" sz="4400" dirty="0" err="1">
                <a:solidFill>
                  <a:srgbClr val="FF0000"/>
                </a:solidFill>
                <a:ea typeface="Tahoma" pitchFamily="34" charset="0"/>
                <a:cs typeface="Arial" panose="020B0604020202020204" pitchFamily="34" charset="0"/>
              </a:rPr>
              <a:t>phút</a:t>
            </a:r>
            <a:r>
              <a:rPr lang="en-US" sz="4400" dirty="0">
                <a:solidFill>
                  <a:srgbClr val="FF0000"/>
                </a:solidFill>
                <a:ea typeface="Tahoma" pitchFamily="34" charset="0"/>
                <a:cs typeface="Arial" panose="020B0604020202020204" pitchFamily="34" charset="0"/>
              </a:rPr>
              <a:t> </a:t>
            </a:r>
            <a:endParaRPr lang="en-US" sz="4400" dirty="0">
              <a:solidFill>
                <a:srgbClr val="FF0000"/>
              </a:solidFill>
              <a:latin typeface="Arial"/>
              <a:ea typeface="Tahoma" pitchFamily="34" charset="0"/>
              <a:cs typeface="Arial" panose="020B0604020202020204" pitchFamily="34" charset="0"/>
            </a:endParaRPr>
          </a:p>
        </p:txBody>
      </p:sp>
      <p:pic>
        <p:nvPicPr>
          <p:cNvPr id="9" name="Picture 6" descr="Káº¿t quáº£ hÃ¬nh áº£nh cho right wrong tick icon">
            <a:extLst>
              <a:ext uri="{FF2B5EF4-FFF2-40B4-BE49-F238E27FC236}">
                <a16:creationId xmlns:a16="http://schemas.microsoft.com/office/drawing/2014/main" id="{4627B3C1-3833-C0D1-A3AE-C513A551E4A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blocks-happy-pop-ding-success_SY4-7pZIRPU_NWM">
            <a:hlinkClick r:id="" action="ppaction://media"/>
            <a:extLst>
              <a:ext uri="{FF2B5EF4-FFF2-40B4-BE49-F238E27FC236}">
                <a16:creationId xmlns:a16="http://schemas.microsoft.com/office/drawing/2014/main" id="{B18F45BB-97D9-AA2B-9FB8-73648A94C4D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7" name="Rectangle: Rounded Corners 16">
            <a:extLst>
              <a:ext uri="{FF2B5EF4-FFF2-40B4-BE49-F238E27FC236}">
                <a16:creationId xmlns:a16="http://schemas.microsoft.com/office/drawing/2014/main" id="{0169EC58-310C-1F1E-BE07-0208152C11F5}"/>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2800" dirty="0" err="1">
                <a:solidFill>
                  <a:srgbClr val="000000"/>
                </a:solidFill>
                <a:latin typeface="Arial" panose="020B0604020202020204" pitchFamily="34" charset="0"/>
                <a:cs typeface="Arial" panose="020B0604020202020204" pitchFamily="34" charset="0"/>
              </a:rPr>
              <a:t>Lá</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cờ</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cách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mạng</a:t>
            </a:r>
            <a:r>
              <a:rPr lang="en-US" sz="2800" dirty="0">
                <a:solidFill>
                  <a:srgbClr val="000000"/>
                </a:solidFill>
                <a:latin typeface="Arial" panose="020B0604020202020204" pitchFamily="34" charset="0"/>
                <a:cs typeface="Arial" panose="020B0604020202020204" pitchFamily="34" charset="0"/>
              </a:rPr>
              <a:t> tung bay </a:t>
            </a:r>
            <a:r>
              <a:rPr lang="en-US" sz="2800" dirty="0" err="1">
                <a:solidFill>
                  <a:srgbClr val="000000"/>
                </a:solidFill>
                <a:latin typeface="Arial" panose="020B0604020202020204" pitchFamily="34" charset="0"/>
                <a:cs typeface="Arial" panose="020B0604020202020204" pitchFamily="34" charset="0"/>
              </a:rPr>
              <a:t>trên</a:t>
            </a:r>
            <a:r>
              <a:rPr lang="en-US" sz="2800" dirty="0">
                <a:solidFill>
                  <a:srgbClr val="000000"/>
                </a:solidFill>
                <a:latin typeface="Arial" panose="020B0604020202020204" pitchFamily="34" charset="0"/>
                <a:cs typeface="Arial" panose="020B0604020202020204" pitchFamily="34" charset="0"/>
              </a:rPr>
              <a:t> Dinh </a:t>
            </a:r>
            <a:r>
              <a:rPr lang="en-US" sz="2800" dirty="0" err="1">
                <a:solidFill>
                  <a:srgbClr val="000000"/>
                </a:solidFill>
                <a:latin typeface="Arial" panose="020B0604020202020204" pitchFamily="34" charset="0"/>
                <a:cs typeface="Arial" panose="020B0604020202020204" pitchFamily="34" charset="0"/>
              </a:rPr>
              <a:t>Độc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Lập</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báo</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hiệu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Chiến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dịch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Hồ</a:t>
            </a:r>
            <a:r>
              <a:rPr lang="en-US" sz="2800" dirty="0">
                <a:solidFill>
                  <a:srgbClr val="000000"/>
                </a:solidFill>
                <a:latin typeface="Arial" panose="020B0604020202020204" pitchFamily="34" charset="0"/>
                <a:cs typeface="Arial" panose="020B0604020202020204" pitchFamily="34" charset="0"/>
              </a:rPr>
              <a:t> Chí Minh </a:t>
            </a:r>
            <a:r>
              <a:rPr lang="en-US" sz="2800" dirty="0" err="1">
                <a:solidFill>
                  <a:srgbClr val="000000"/>
                </a:solidFill>
                <a:latin typeface="Arial" panose="020B0604020202020204" pitchFamily="34" charset="0"/>
                <a:cs typeface="Arial" panose="020B0604020202020204" pitchFamily="34" charset="0"/>
              </a:rPr>
              <a:t>toàn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thắng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lúc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mấy</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giờ</a:t>
            </a:r>
            <a:r>
              <a:rPr lang="en-US" sz="2800" dirty="0">
                <a:solidFill>
                  <a:srgbClr val="000000"/>
                </a:solidFill>
                <a:latin typeface="Arial" panose="020B0604020202020204" pitchFamily="34" charset="0"/>
                <a:cs typeface="Arial" panose="020B0604020202020204" pitchFamily="34" charset="0"/>
              </a:rPr>
              <a:t>?</a:t>
            </a:r>
          </a:p>
        </p:txBody>
      </p:sp>
      <p:pic>
        <p:nvPicPr>
          <p:cNvPr id="2" name="Picture 1">
            <a:hlinkClick r:id="rId8" action="ppaction://hlinksldjump"/>
            <a:extLst>
              <a:ext uri="{FF2B5EF4-FFF2-40B4-BE49-F238E27FC236}">
                <a16:creationId xmlns:a16="http://schemas.microsoft.com/office/drawing/2014/main" id="{594234EB-6C04-A579-BFA5-FB28B8361964}"/>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5741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par>
                                <p:cTn id="14" presetID="1" presetClass="mediacall" presetSubtype="0" fill="hold" nodeType="withEffect">
                                  <p:stCondLst>
                                    <p:cond delay="0"/>
                                  </p:stCondLst>
                                  <p:childTnLst>
                                    <p:cmd type="call" cmd="playFrom(0.0)">
                                      <p:cBhvr>
                                        <p:cTn id="15" dur="300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2"/>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77828" y="1420784"/>
            <a:ext cx="5652323" cy="3184512"/>
          </a:xfrm>
          <a:prstGeom prst="rect">
            <a:avLst/>
          </a:prstGeom>
        </p:spPr>
      </p:pic>
      <p:sp>
        <p:nvSpPr>
          <p:cNvPr id="2" name="TextBox 1">
            <a:extLst>
              <a:ext uri="{FF2B5EF4-FFF2-40B4-BE49-F238E27FC236}">
                <a16:creationId xmlns:a16="http://schemas.microsoft.com/office/drawing/2014/main" id="{9932FC9F-D2D2-4648-454F-CD36A77ABCBC}"/>
              </a:ext>
            </a:extLst>
          </p:cNvPr>
          <p:cNvSpPr txBox="1"/>
          <p:nvPr/>
        </p:nvSpPr>
        <p:spPr>
          <a:xfrm>
            <a:off x="2236123" y="4414058"/>
            <a:ext cx="2236123"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2)</a:t>
            </a:r>
          </a:p>
        </p:txBody>
      </p:sp>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Kể</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chuyện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sử</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về</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455224"/>
          </a:xfrm>
          <a:prstGeom prst="rect">
            <a:avLst/>
          </a:prstGeom>
        </p:spPr>
        <p:txBody>
          <a:bodyPr wrap="square">
            <a:spAutoFit/>
          </a:bodyPr>
          <a:lstStyle/>
          <a:p>
            <a:pPr algn="ctr" eaLnBrk="1" hangingPunct="1">
              <a:lnSpc>
                <a:spcPct val="120000"/>
              </a:lnSpc>
              <a:defRPr/>
            </a:pPr>
            <a:r>
              <a:rPr lang="en-US" sz="4400" i="1" dirty="0" err="1">
                <a:latin typeface="Arial" pitchFamily="34" charset="0"/>
                <a:cs typeface="Arial" pitchFamily="34" charset="0"/>
              </a:rPr>
              <a:t>Đọc</a:t>
            </a:r>
            <a:r>
              <a:rPr lang="en-US" sz="4400" i="1" dirty="0">
                <a:latin typeface="Arial" pitchFamily="34" charset="0"/>
                <a:cs typeface="Arial" pitchFamily="34" charset="0"/>
              </a:rPr>
              <a:t> </a:t>
            </a:r>
            <a:r>
              <a:rPr lang="en-US" sz="4400" i="1" dirty="0" err="1">
                <a:latin typeface="Arial" pitchFamily="34" charset="0"/>
                <a:cs typeface="Arial" pitchFamily="34" charset="0"/>
              </a:rPr>
              <a:t>thông</a:t>
            </a:r>
            <a:r>
              <a:rPr lang="en-US" sz="4400" i="1" dirty="0">
                <a:latin typeface="Arial" pitchFamily="34" charset="0"/>
                <a:cs typeface="Arial" pitchFamily="34" charset="0"/>
              </a:rPr>
              <a:t> tin, </a:t>
            </a:r>
            <a:r>
              <a:rPr lang="en-US" sz="4400" i="1" dirty="0" err="1">
                <a:latin typeface="Arial" pitchFamily="34" charset="0"/>
                <a:cs typeface="Arial" pitchFamily="34" charset="0"/>
              </a:rPr>
              <a:t>hãy</a:t>
            </a:r>
            <a:r>
              <a:rPr lang="en-US" sz="4400" i="1" dirty="0">
                <a:latin typeface="Arial" pitchFamily="34" charset="0"/>
                <a:cs typeface="Arial" pitchFamily="34" charset="0"/>
              </a:rPr>
              <a:t> </a:t>
            </a:r>
            <a:r>
              <a:rPr lang="en-US" sz="4400" i="1" dirty="0" err="1">
                <a:latin typeface="Arial" pitchFamily="34" charset="0"/>
                <a:cs typeface="Arial" pitchFamily="34" charset="0"/>
              </a:rPr>
              <a:t>kể</a:t>
            </a:r>
            <a:r>
              <a:rPr lang="en-US" sz="4400" i="1" dirty="0">
                <a:latin typeface="Arial" pitchFamily="34" charset="0"/>
                <a:cs typeface="Arial" pitchFamily="34" charset="0"/>
              </a:rPr>
              <a:t> </a:t>
            </a:r>
            <a:r>
              <a:rPr lang="en-US" sz="4400" i="1" dirty="0" err="1">
                <a:latin typeface="Arial" pitchFamily="34" charset="0"/>
                <a:cs typeface="Arial" pitchFamily="34" charset="0"/>
              </a:rPr>
              <a:t>lại</a:t>
            </a:r>
            <a:r>
              <a:rPr lang="en-US" sz="4400" i="1" dirty="0">
                <a:latin typeface="Arial" pitchFamily="34" charset="0"/>
                <a:cs typeface="Arial" pitchFamily="34" charset="0"/>
              </a:rPr>
              <a:t> </a:t>
            </a:r>
            <a:r>
              <a:rPr lang="en-US" sz="4400" i="1" dirty="0" err="1">
                <a:latin typeface="Arial" pitchFamily="34" charset="0"/>
                <a:cs typeface="Arial" pitchFamily="34" charset="0"/>
              </a:rPr>
              <a:t>một</a:t>
            </a:r>
            <a:r>
              <a:rPr lang="en-US" sz="4400" i="1" dirty="0">
                <a:latin typeface="Arial" pitchFamily="34" charset="0"/>
                <a:cs typeface="Arial" pitchFamily="34" charset="0"/>
              </a:rPr>
              <a:t> </a:t>
            </a:r>
            <a:r>
              <a:rPr lang="en-US" sz="4400" i="1" dirty="0" err="1">
                <a:latin typeface="Arial" pitchFamily="34" charset="0"/>
                <a:cs typeface="Arial" pitchFamily="34" charset="0"/>
              </a:rPr>
              <a:t>câu</a:t>
            </a:r>
            <a:r>
              <a:rPr lang="en-US" sz="4400" i="1" dirty="0">
                <a:latin typeface="Arial" pitchFamily="34" charset="0"/>
                <a:cs typeface="Arial" pitchFamily="34" charset="0"/>
              </a:rPr>
              <a:t> </a:t>
            </a:r>
            <a:r>
              <a:rPr lang="en-US" sz="4400" i="1" dirty="0" err="1">
                <a:latin typeface="Arial" pitchFamily="34" charset="0"/>
                <a:cs typeface="Arial" pitchFamily="34" charset="0"/>
              </a:rPr>
              <a:t>chuyện</a:t>
            </a:r>
            <a:r>
              <a:rPr lang="en-US" sz="4400" i="1" dirty="0">
                <a:latin typeface="Arial" pitchFamily="34" charset="0"/>
                <a:cs typeface="Arial" pitchFamily="34" charset="0"/>
              </a:rPr>
              <a:t> </a:t>
            </a:r>
            <a:r>
              <a:rPr lang="en-US" sz="4400" i="1" dirty="0" err="1">
                <a:latin typeface="Arial" pitchFamily="34" charset="0"/>
                <a:cs typeface="Arial" pitchFamily="34" charset="0"/>
              </a:rPr>
              <a:t>lịch</a:t>
            </a:r>
            <a:r>
              <a:rPr lang="en-US" sz="4400" i="1" dirty="0">
                <a:latin typeface="Arial" pitchFamily="34" charset="0"/>
                <a:cs typeface="Arial" pitchFamily="34" charset="0"/>
              </a:rPr>
              <a:t> </a:t>
            </a:r>
            <a:r>
              <a:rPr lang="en-US" sz="4400" i="1" dirty="0" err="1">
                <a:latin typeface="Arial" pitchFamily="34" charset="0"/>
                <a:cs typeface="Arial" pitchFamily="34" charset="0"/>
              </a:rPr>
              <a:t>sử</a:t>
            </a:r>
            <a:r>
              <a:rPr lang="en-US" sz="4400" i="1" dirty="0">
                <a:latin typeface="Arial" pitchFamily="34" charset="0"/>
                <a:cs typeface="Arial" pitchFamily="34" charset="0"/>
              </a:rPr>
              <a:t> </a:t>
            </a:r>
            <a:r>
              <a:rPr lang="en-US" sz="4400" i="1" dirty="0" err="1">
                <a:latin typeface="Arial" pitchFamily="34" charset="0"/>
                <a:cs typeface="Arial" pitchFamily="34" charset="0"/>
              </a:rPr>
              <a:t>về</a:t>
            </a:r>
            <a:r>
              <a:rPr lang="en-US" sz="4400" i="1" dirty="0">
                <a:latin typeface="Arial" pitchFamily="34" charset="0"/>
                <a:cs typeface="Arial" pitchFamily="34" charset="0"/>
              </a:rPr>
              <a:t> </a:t>
            </a:r>
            <a:r>
              <a:rPr lang="en-US" sz="4400" i="1" dirty="0" err="1">
                <a:latin typeface="Arial" pitchFamily="34" charset="0"/>
                <a:cs typeface="Arial" pitchFamily="34" charset="0"/>
              </a:rPr>
              <a:t>Chiến</a:t>
            </a:r>
            <a:r>
              <a:rPr lang="en-US" sz="4400" i="1" dirty="0">
                <a:latin typeface="Arial" pitchFamily="34" charset="0"/>
                <a:cs typeface="Arial" pitchFamily="34" charset="0"/>
              </a:rPr>
              <a:t> </a:t>
            </a:r>
            <a:r>
              <a:rPr lang="en-US" sz="4400" i="1" dirty="0" err="1">
                <a:latin typeface="Arial" pitchFamily="34" charset="0"/>
                <a:cs typeface="Arial" pitchFamily="34" charset="0"/>
              </a:rPr>
              <a:t>dịch</a:t>
            </a:r>
            <a:r>
              <a:rPr lang="en-US" sz="4400" i="1" dirty="0">
                <a:latin typeface="Arial" pitchFamily="34" charset="0"/>
                <a:cs typeface="Arial" pitchFamily="34" charset="0"/>
              </a:rPr>
              <a:t> </a:t>
            </a:r>
            <a:r>
              <a:rPr lang="en-US" sz="4400" i="1" dirty="0" err="1">
                <a:latin typeface="Arial" pitchFamily="34" charset="0"/>
                <a:cs typeface="Arial" pitchFamily="34" charset="0"/>
              </a:rPr>
              <a:t>Hồ</a:t>
            </a:r>
            <a:r>
              <a:rPr lang="en-US" sz="44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941</Words>
  <Application>Microsoft Office PowerPoint</Application>
  <PresentationFormat>On-screen Show (16:9)</PresentationFormat>
  <Paragraphs>52</Paragraphs>
  <Slides>26</Slides>
  <Notes>24</Notes>
  <HiddenSlides>0</HiddenSlides>
  <MMClips>3</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26</vt:i4>
      </vt:variant>
    </vt:vector>
  </HeadingPairs>
  <TitlesOfParts>
    <vt:vector size="46" baseType="lpstr">
      <vt:lpstr>Advent Pro</vt:lpstr>
      <vt:lpstr>Amazone</vt:lpstr>
      <vt:lpstr>Arial</vt:lpstr>
      <vt:lpstr>Arial (Body)</vt:lpstr>
      <vt:lpstr>AvantGarde</vt:lpstr>
      <vt:lpstr>Calibri</vt:lpstr>
      <vt:lpstr>Cambria</vt:lpstr>
      <vt:lpstr>Chango</vt:lpstr>
      <vt:lpstr>Chewy</vt:lpstr>
      <vt:lpstr>Irish Grover</vt:lpstr>
      <vt:lpstr>Livvic</vt:lpstr>
      <vt:lpstr>Open Sans</vt:lpstr>
      <vt:lpstr>Roboto</vt:lpstr>
      <vt:lpstr>Roboto Condensed Light</vt:lpstr>
      <vt:lpstr>Tahoma</vt:lpstr>
      <vt:lpstr>Times New Roman</vt:lpstr>
      <vt:lpstr>UTM Staccato </vt:lpstr>
      <vt:lpstr>War Background by Slidesgo</vt:lpstr>
      <vt:lpstr>1_War Background by Slidesgo</vt:lpstr>
      <vt:lpstr>Take a Walk Today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ngọc nguyễn</cp:lastModifiedBy>
  <cp:revision>64</cp:revision>
  <dcterms:modified xsi:type="dcterms:W3CDTF">2025-02-11T04:37:09Z</dcterms:modified>
</cp:coreProperties>
</file>