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9.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55" r:id="rId3"/>
    <p:sldMasterId id="2147483667" r:id="rId4"/>
  </p:sldMasterIdLst>
  <p:notesMasterIdLst>
    <p:notesMasterId r:id="rId6"/>
  </p:notesMasterIdLst>
  <p:sldIdLst>
    <p:sldId id="306" r:id="rId5"/>
    <p:sldId id="294" r:id="rId7"/>
    <p:sldId id="265" r:id="rId8"/>
    <p:sldId id="273" r:id="rId9"/>
    <p:sldId id="260" r:id="rId10"/>
    <p:sldId id="310" r:id="rId11"/>
    <p:sldId id="11088610" r:id="rId12"/>
    <p:sldId id="314" r:id="rId13"/>
    <p:sldId id="11088611" r:id="rId14"/>
    <p:sldId id="11088612" r:id="rId15"/>
    <p:sldId id="315" r:id="rId16"/>
    <p:sldId id="11088613" r:id="rId17"/>
    <p:sldId id="11088615" r:id="rId18"/>
    <p:sldId id="263" r:id="rId19"/>
    <p:sldId id="11088608"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3" autoAdjust="0"/>
    <p:restoredTop sz="94660"/>
  </p:normalViewPr>
  <p:slideViewPr>
    <p:cSldViewPr snapToGrid="0">
      <p:cViewPr varScale="1">
        <p:scale>
          <a:sx n="83" d="100"/>
          <a:sy n="83" d="100"/>
        </p:scale>
        <p:origin x="46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1F062F8B-C29A-4F4A-A8DB-6E1C63C8248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1F062F8B-C29A-4F4A-A8DB-6E1C63C8248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F062F8B-C29A-4F4A-A8DB-6E1C63C8248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1F062F8B-C29A-4F4A-A8DB-6E1C63C8248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1F062F8B-C29A-4F4A-A8DB-6E1C63C8248D}"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1F062F8B-C29A-4F4A-A8DB-6E1C63C8248D}"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62F8B-C29A-4F4A-A8DB-6E1C63C8248D}"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F062F8B-C29A-4F4A-A8DB-6E1C63C8248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F062F8B-C29A-4F4A-A8DB-6E1C63C8248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1F062F8B-C29A-4F4A-A8DB-6E1C63C8248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1F062F8B-C29A-4F4A-A8DB-6E1C63C8248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D8E5AF5-9844-4B5F-877D-C7E57D294B62}" type="slidenum">
              <a:rPr lang="vi-VN" smtClean="0"/>
            </a:fld>
            <a:endParaRPr lang="vi-VN"/>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2" Type="http://schemas.openxmlformats.org/officeDocument/2006/relationships/theme" Target="../theme/theme2.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2" Type="http://schemas.openxmlformats.org/officeDocument/2006/relationships/theme" Target="../theme/theme3.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1F062F8B-C29A-4F4A-A8DB-6E1C63C8248D}" type="datetimeFigureOut">
              <a:rPr lang="vi-VN" smtClean="0"/>
            </a:fld>
            <a:endParaRPr lang="vi-VN"/>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vi-VN"/>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8E5AF5-9844-4B5F-877D-C7E57D294B62}"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panose="02040603050506020204" pitchFamily="18" charset="0"/>
                <a:sym typeface="Arial" panose="020B0604020202020204"/>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panose="020B0604020202020204"/>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panose="020B0604020202020204"/>
              <a:buNone/>
              <a:defRPr/>
            </a:pPr>
            <a:endParaRPr kumimoji="0" lang="en-US" sz="26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 name="TextBox 3"/>
          <p:cNvSpPr txBox="1"/>
          <p:nvPr/>
        </p:nvSpPr>
        <p:spPr>
          <a:xfrm>
            <a:off x="147192" y="363952"/>
            <a:ext cx="6547675" cy="4181337"/>
          </a:xfrm>
          <a:prstGeom prst="rect">
            <a:avLst/>
          </a:prstGeom>
          <a:noFill/>
        </p:spPr>
        <p:txBody>
          <a:bodyPr wrap="square" rtlCol="0">
            <a:spAutoFit/>
          </a:bodyPr>
          <a:lstStyle/>
          <a:p>
            <a:pPr lvl="0" algn="just">
              <a:lnSpc>
                <a:spcPct val="120000"/>
              </a:lnSpc>
            </a:pPr>
            <a:r>
              <a:rPr lang="en-US" sz="2800" dirty="0">
                <a:latin typeface="Arial (Body)"/>
              </a:rPr>
              <a:t>   </a:t>
            </a:r>
            <a:r>
              <a:rPr lang="vi-VN" sz="2800" dirty="0">
                <a:latin typeface="Arial (Body)"/>
              </a:rPr>
              <a:t>Câu chuyện kể về anh Bế Văn Đàn là người dân tộc Tày dũng cảm lấy thân làm giá súng tạo điều kiện cho đồng đội tiêu diệt địch. Em học được tinh thần dũng cảm hy sinh của anh, biết ơn anh quyết tâm học tập hơn nữa để góp phần gìn giữ xây dụng đất nước xứng với sự hy sinh của các anh.</a:t>
            </a:r>
            <a:endParaRPr kumimoji="0" lang="vi-VN" sz="2800" b="0" i="0" u="none" strike="noStrike" kern="0" cap="none" spc="0" normalizeH="0" baseline="0" noProof="0" dirty="0">
              <a:ln>
                <a:noFill/>
              </a:ln>
              <a:solidFill>
                <a:srgbClr val="000000"/>
              </a:solidFill>
              <a:effectLst/>
              <a:uLnTx/>
              <a:uFillTx/>
              <a:latin typeface="Arial (Body)"/>
              <a:sym typeface="Arial" panose="020B0604020202020204"/>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pic>
        <p:nvPicPr>
          <p:cNvPr id="2" name="Picture 1"/>
          <p:cNvPicPr>
            <a:picLocks noChangeAspect="1"/>
          </p:cNvPicPr>
          <p:nvPr/>
        </p:nvPicPr>
        <p:blipFill>
          <a:blip r:embed="rId1"/>
          <a:stretch>
            <a:fillRect/>
          </a:stretch>
        </p:blipFill>
        <p:spPr>
          <a:xfrm>
            <a:off x="2026912" y="1501169"/>
            <a:ext cx="5188146" cy="18472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panose="020B0604020202020204"/>
            </a:endParaRPr>
          </a:p>
        </p:txBody>
      </p:sp>
      <p:pic>
        <p:nvPicPr>
          <p:cNvPr id="9" name="Content Placeholder 8" descr="A yellow wood floor with blue sky and clouds&#10;&#10;Description automatically generated"/>
          <p:cNvPicPr>
            <a:picLocks noGrp="1" noChangeAspect="1"/>
          </p:cNvPicPr>
          <p:nvPr>
            <p:ph idx="1"/>
          </p:nvPr>
        </p:nvPicPr>
        <p:blipFill>
          <a:blip r:embed="rId1">
            <a:extLst>
              <a:ext uri="{28A0092B-C50C-407E-A947-70E740481C1C}">
                <a14:useLocalDpi xmlns:a14="http://schemas.microsoft.com/office/drawing/2010/main" val="0"/>
              </a:ext>
            </a:extLst>
          </a:blip>
          <a:srcRect t="19"/>
          <a:stretch>
            <a:fillRect/>
          </a:stretch>
        </p:blipFill>
        <p:spPr>
          <a:xfrm>
            <a:off x="-1128" y="961"/>
            <a:ext cx="9143985" cy="5142539"/>
          </a:xfrm>
          <a:prstGeom prst="rect">
            <a:avLst/>
          </a:prstGeom>
        </p:spPr>
      </p:pic>
      <p:sp>
        <p:nvSpPr>
          <p:cNvPr id="2" name="Freeform 13"/>
          <p:cNvSpPr/>
          <p:nvPr/>
        </p:nvSpPr>
        <p:spPr>
          <a:xfrm>
            <a:off x="0" y="144842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2"/>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sp>
        <p:nvSpPr>
          <p:cNvPr id="3" name="Freeform 19"/>
          <p:cNvSpPr/>
          <p:nvPr/>
        </p:nvSpPr>
        <p:spPr>
          <a:xfrm>
            <a:off x="2326821" y="0"/>
            <a:ext cx="6490608" cy="3894363"/>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sp>
        <p:nvSpPr>
          <p:cNvPr id="4" name="TextBox 3"/>
          <p:cNvSpPr txBox="1"/>
          <p:nvPr/>
        </p:nvSpPr>
        <p:spPr>
          <a:xfrm>
            <a:off x="3012622" y="1167493"/>
            <a:ext cx="5208814" cy="2062103"/>
          </a:xfrm>
          <a:prstGeom prst="rect">
            <a:avLst/>
          </a:prstGeom>
          <a:noFill/>
        </p:spPr>
        <p:txBody>
          <a:bodyPr wrap="square" rtlCol="0">
            <a:spAutoFit/>
          </a:bodyPr>
          <a:lstStyle/>
          <a:p>
            <a:pPr algn="ctr"/>
            <a:r>
              <a:rPr lang="vi-VN" sz="3200" b="1" dirty="0">
                <a:solidFill>
                  <a:schemeClr val="bg1"/>
                </a:solidFill>
              </a:rPr>
              <a:t>Sưu tầm tranh, ảnh hoặc bài thơ, bài hát nói về chiến dịch Điện Biên Phủ và chia sẻ với bạn.</a:t>
            </a:r>
            <a:endParaRPr lang="en-US" sz="3200" b="1"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panose="020B0604020202020204"/>
            </a:endParaRPr>
          </a:p>
        </p:txBody>
      </p:sp>
      <p:pic>
        <p:nvPicPr>
          <p:cNvPr id="9" name="Content Placeholder 8" descr="A yellow wood floor with blue sky and clouds&#10;&#10;Description automatically generated"/>
          <p:cNvPicPr>
            <a:picLocks noGrp="1" noChangeAspect="1"/>
          </p:cNvPicPr>
          <p:nvPr>
            <p:ph idx="1"/>
          </p:nvPr>
        </p:nvPicPr>
        <p:blipFill>
          <a:blip r:embed="rId1">
            <a:extLst>
              <a:ext uri="{28A0092B-C50C-407E-A947-70E740481C1C}">
                <a14:useLocalDpi xmlns:a14="http://schemas.microsoft.com/office/drawing/2010/main" val="0"/>
              </a:ext>
            </a:extLst>
          </a:blip>
          <a:srcRect t="19"/>
          <a:stretch>
            <a:fillRect/>
          </a:stretch>
        </p:blipFill>
        <p:spPr>
          <a:xfrm>
            <a:off x="-1128" y="961"/>
            <a:ext cx="9143985" cy="5142539"/>
          </a:xfrm>
          <a:prstGeom prst="rect">
            <a:avLst/>
          </a:prstGeom>
        </p:spPr>
      </p:pic>
      <p:sp>
        <p:nvSpPr>
          <p:cNvPr id="2" name="Freeform 13"/>
          <p:cNvSpPr/>
          <p:nvPr/>
        </p:nvSpPr>
        <p:spPr>
          <a:xfrm>
            <a:off x="0" y="144842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2"/>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sp>
        <p:nvSpPr>
          <p:cNvPr id="3" name="Freeform 19"/>
          <p:cNvSpPr/>
          <p:nvPr/>
        </p:nvSpPr>
        <p:spPr>
          <a:xfrm>
            <a:off x="2326821" y="0"/>
            <a:ext cx="6490608" cy="3894363"/>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a:buNone/>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a:sym typeface="Arial" panose="020B0604020202020204"/>
            </a:endParaRPr>
          </a:p>
        </p:txBody>
      </p:sp>
      <p:sp>
        <p:nvSpPr>
          <p:cNvPr id="4" name="TextBox 3"/>
          <p:cNvSpPr txBox="1"/>
          <p:nvPr/>
        </p:nvSpPr>
        <p:spPr>
          <a:xfrm>
            <a:off x="3068960" y="890868"/>
            <a:ext cx="5208814" cy="2554545"/>
          </a:xfrm>
          <a:prstGeom prst="rect">
            <a:avLst/>
          </a:prstGeom>
          <a:noFill/>
        </p:spPr>
        <p:txBody>
          <a:bodyPr wrap="square" rtlCol="0">
            <a:spAutoFit/>
          </a:bodyPr>
          <a:lstStyle/>
          <a:p>
            <a:pPr algn="ctr"/>
            <a:r>
              <a:rPr lang="vi-VN" sz="3200" b="1">
                <a:solidFill>
                  <a:schemeClr val="bg1"/>
                </a:solidFill>
              </a:rPr>
              <a:t>Giáo dục Quốc phòng an ninh: Nêu những tấm gương anh dũng hi sinh trong kháng chiến chống giặc ngoại xâm.</a:t>
            </a:r>
            <a:endParaRPr lang="en-US" sz="3200" b="1"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 name="Picture 1" descr="A cartoon of a person in a uniform holding an objec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p:cNvPicPr>
            <a:picLocks noChangeAspect="1"/>
          </p:cNvPicPr>
          <p:nvPr/>
        </p:nvPicPr>
        <p:blipFill>
          <a:blip r:embed="rId2"/>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0574" y="708830"/>
            <a:ext cx="8782851" cy="3539430"/>
          </a:xfrm>
          <a:prstGeom prst="rect">
            <a:avLst/>
          </a:prstGeom>
          <a:solidFill>
            <a:schemeClr val="bg1"/>
          </a:solidFill>
        </p:spPr>
        <p:txBody>
          <a:bodyPr wrap="square" rtlCol="0">
            <a:spAutoFit/>
          </a:bodyPr>
          <a:lstStyle/>
          <a:p>
            <a:pPr algn="ctr"/>
            <a:r>
              <a:rPr lang="vi-VN" sz="2800" b="1"/>
              <a:t>Lịch sử và Địa lí</a:t>
            </a:r>
            <a:endParaRPr lang="vi-VN" sz="2800" b="1"/>
          </a:p>
          <a:p>
            <a:pPr algn="ctr"/>
            <a:r>
              <a:rPr lang="en-US" sz="2800" b="1"/>
              <a:t>Bài 15: Chiến dịch Điện Biên Phủ năm 1954 (Tiết 2)</a:t>
            </a:r>
            <a:endParaRPr lang="en-US" sz="2800"/>
          </a:p>
          <a:p>
            <a:endParaRPr lang="en-US" sz="2800"/>
          </a:p>
          <a:p>
            <a:r>
              <a:rPr lang="en-US" sz="2800">
                <a:solidFill>
                  <a:srgbClr val="FF0000"/>
                </a:solidFill>
              </a:rPr>
              <a:t>Chỉ ghi đề bài</a:t>
            </a:r>
            <a:endParaRPr lang="en-US" sz="2800">
              <a:solidFill>
                <a:srgbClr val="FF0000"/>
              </a:solidFill>
            </a:endParaRPr>
          </a:p>
          <a:p>
            <a:endParaRPr lang="en-US" sz="2800"/>
          </a:p>
          <a:p>
            <a:endParaRPr lang="en-US" sz="2800"/>
          </a:p>
          <a:p>
            <a:endParaRPr lang="en-US" sz="2800"/>
          </a:p>
          <a:p>
            <a:endParaRPr lang="vi-VN"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6"/>
            <a:ext cx="8651566" cy="1681363"/>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200" b="1" dirty="0">
                <a:effectLst>
                  <a:outerShdw blurRad="38100" dist="38100" dir="2700000" algn="tl">
                    <a:srgbClr val="000000">
                      <a:alpha val="43137"/>
                    </a:srgbClr>
                  </a:outerShdw>
                </a:effectLst>
              </a:rPr>
              <a:t>+ Trong video nói đến sự kiện và nhân vật lịch sử nào? Hãy chia sẻ những điều em biết về sự kiện nhân vật đó? </a:t>
            </a:r>
            <a:endParaRPr lang="en-US" sz="32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 name="Google Shape;1939;p70"/>
          <p:cNvGrpSpPr/>
          <p:nvPr/>
        </p:nvGrpSpPr>
        <p:grpSpPr>
          <a:xfrm>
            <a:off x="6850339" y="1903920"/>
            <a:ext cx="2229495" cy="3189979"/>
            <a:chOff x="-4054450" y="146225"/>
            <a:chExt cx="2615550" cy="3742350"/>
          </a:xfrm>
        </p:grpSpPr>
        <p:sp>
          <p:nvSpPr>
            <p:cNvPr id="54" name="Google Shape;1940;p70"/>
            <p:cNvSpPr/>
            <p:nvPr/>
          </p:nvSpPr>
          <p:spPr>
            <a:xfrm>
              <a:off x="-4054450" y="146225"/>
              <a:ext cx="2615550" cy="3742350"/>
            </a:xfrm>
            <a:custGeom>
              <a:avLst/>
              <a:gdLst/>
              <a:ahLst/>
              <a:cxnLst/>
              <a:rect l="l" t="t" r="r" b="b"/>
              <a:pathLst>
                <a:path w="104622" h="149694" extrusionOk="0">
                  <a:moveTo>
                    <a:pt x="17967" y="44808"/>
                  </a:moveTo>
                  <a:lnTo>
                    <a:pt x="18195" y="46172"/>
                  </a:lnTo>
                  <a:lnTo>
                    <a:pt x="12736" y="46854"/>
                  </a:lnTo>
                  <a:lnTo>
                    <a:pt x="12736" y="46854"/>
                  </a:lnTo>
                  <a:lnTo>
                    <a:pt x="13191" y="45490"/>
                  </a:lnTo>
                  <a:lnTo>
                    <a:pt x="17967" y="44808"/>
                  </a:lnTo>
                  <a:close/>
                  <a:moveTo>
                    <a:pt x="42758" y="52768"/>
                  </a:moveTo>
                  <a:cubicBezTo>
                    <a:pt x="44579" y="52768"/>
                    <a:pt x="45032" y="54360"/>
                    <a:pt x="45032" y="54360"/>
                  </a:cubicBezTo>
                  <a:cubicBezTo>
                    <a:pt x="45032" y="54360"/>
                    <a:pt x="47535" y="71645"/>
                    <a:pt x="46170" y="72782"/>
                  </a:cubicBezTo>
                  <a:cubicBezTo>
                    <a:pt x="46067" y="72868"/>
                    <a:pt x="45961" y="72908"/>
                    <a:pt x="45852" y="72908"/>
                  </a:cubicBezTo>
                  <a:cubicBezTo>
                    <a:pt x="44509" y="72908"/>
                    <a:pt x="42758" y="66772"/>
                    <a:pt x="42758" y="62776"/>
                  </a:cubicBezTo>
                  <a:cubicBezTo>
                    <a:pt x="42758" y="58454"/>
                    <a:pt x="39347" y="55724"/>
                    <a:pt x="39347" y="55724"/>
                  </a:cubicBezTo>
                  <a:cubicBezTo>
                    <a:pt x="39347" y="55724"/>
                    <a:pt x="40939" y="52768"/>
                    <a:pt x="42758" y="52768"/>
                  </a:cubicBezTo>
                  <a:close/>
                  <a:moveTo>
                    <a:pt x="51402" y="1"/>
                  </a:moveTo>
                  <a:cubicBezTo>
                    <a:pt x="46398" y="1"/>
                    <a:pt x="42303" y="2275"/>
                    <a:pt x="40939" y="4551"/>
                  </a:cubicBezTo>
                  <a:cubicBezTo>
                    <a:pt x="39573" y="6825"/>
                    <a:pt x="39347" y="11374"/>
                    <a:pt x="39347" y="11374"/>
                  </a:cubicBezTo>
                  <a:cubicBezTo>
                    <a:pt x="39347" y="11374"/>
                    <a:pt x="35935" y="12965"/>
                    <a:pt x="38209" y="14104"/>
                  </a:cubicBezTo>
                  <a:cubicBezTo>
                    <a:pt x="40484" y="15241"/>
                    <a:pt x="43213" y="15241"/>
                    <a:pt x="43213" y="15241"/>
                  </a:cubicBezTo>
                  <a:cubicBezTo>
                    <a:pt x="43213" y="15241"/>
                    <a:pt x="41621" y="17969"/>
                    <a:pt x="42531" y="18652"/>
                  </a:cubicBezTo>
                  <a:cubicBezTo>
                    <a:pt x="43440" y="19334"/>
                    <a:pt x="44350" y="20243"/>
                    <a:pt x="44350" y="20243"/>
                  </a:cubicBezTo>
                  <a:cubicBezTo>
                    <a:pt x="44350" y="20243"/>
                    <a:pt x="45261" y="23428"/>
                    <a:pt x="45716" y="24337"/>
                  </a:cubicBezTo>
                  <a:lnTo>
                    <a:pt x="46170" y="25247"/>
                  </a:lnTo>
                  <a:cubicBezTo>
                    <a:pt x="46170" y="25247"/>
                    <a:pt x="44350" y="28886"/>
                    <a:pt x="44350" y="30478"/>
                  </a:cubicBezTo>
                  <a:cubicBezTo>
                    <a:pt x="44350" y="32070"/>
                    <a:pt x="43895" y="37529"/>
                    <a:pt x="43895" y="37529"/>
                  </a:cubicBezTo>
                  <a:lnTo>
                    <a:pt x="43440" y="39120"/>
                  </a:lnTo>
                  <a:cubicBezTo>
                    <a:pt x="43440" y="39120"/>
                    <a:pt x="43440" y="39575"/>
                    <a:pt x="42076" y="39804"/>
                  </a:cubicBezTo>
                  <a:cubicBezTo>
                    <a:pt x="40712" y="40031"/>
                    <a:pt x="40939" y="40259"/>
                    <a:pt x="40029" y="40259"/>
                  </a:cubicBezTo>
                  <a:lnTo>
                    <a:pt x="35480" y="40259"/>
                  </a:lnTo>
                  <a:cubicBezTo>
                    <a:pt x="34919" y="40259"/>
                    <a:pt x="33584" y="39914"/>
                    <a:pt x="32640" y="39914"/>
                  </a:cubicBezTo>
                  <a:cubicBezTo>
                    <a:pt x="32050" y="39914"/>
                    <a:pt x="31613" y="40049"/>
                    <a:pt x="31613" y="40486"/>
                  </a:cubicBezTo>
                  <a:lnTo>
                    <a:pt x="31613" y="41623"/>
                  </a:lnTo>
                  <a:cubicBezTo>
                    <a:pt x="31613" y="41623"/>
                    <a:pt x="26382" y="41851"/>
                    <a:pt x="25245" y="41851"/>
                  </a:cubicBezTo>
                  <a:cubicBezTo>
                    <a:pt x="24108" y="41851"/>
                    <a:pt x="23653" y="42988"/>
                    <a:pt x="23653" y="42988"/>
                  </a:cubicBezTo>
                  <a:lnTo>
                    <a:pt x="12736" y="44352"/>
                  </a:lnTo>
                  <a:cubicBezTo>
                    <a:pt x="12736" y="44352"/>
                    <a:pt x="11753" y="42808"/>
                    <a:pt x="11332" y="42808"/>
                  </a:cubicBezTo>
                  <a:cubicBezTo>
                    <a:pt x="11217" y="42808"/>
                    <a:pt x="11144" y="42923"/>
                    <a:pt x="11144" y="43215"/>
                  </a:cubicBezTo>
                  <a:cubicBezTo>
                    <a:pt x="11144" y="44581"/>
                    <a:pt x="10689" y="47082"/>
                    <a:pt x="10689" y="47082"/>
                  </a:cubicBezTo>
                  <a:lnTo>
                    <a:pt x="1364" y="48674"/>
                  </a:lnTo>
                  <a:lnTo>
                    <a:pt x="0" y="49812"/>
                  </a:lnTo>
                  <a:lnTo>
                    <a:pt x="2957" y="50267"/>
                  </a:lnTo>
                  <a:lnTo>
                    <a:pt x="10690" y="49356"/>
                  </a:lnTo>
                  <a:lnTo>
                    <a:pt x="10690" y="49356"/>
                  </a:lnTo>
                  <a:cubicBezTo>
                    <a:pt x="10690" y="49356"/>
                    <a:pt x="10367" y="50647"/>
                    <a:pt x="11216" y="50647"/>
                  </a:cubicBezTo>
                  <a:cubicBezTo>
                    <a:pt x="11375" y="50647"/>
                    <a:pt x="11576" y="50602"/>
                    <a:pt x="11827" y="50494"/>
                  </a:cubicBezTo>
                  <a:lnTo>
                    <a:pt x="12054" y="49356"/>
                  </a:lnTo>
                  <a:lnTo>
                    <a:pt x="19106" y="48219"/>
                  </a:lnTo>
                  <a:lnTo>
                    <a:pt x="19106" y="46172"/>
                  </a:lnTo>
                  <a:lnTo>
                    <a:pt x="21380" y="45945"/>
                  </a:lnTo>
                  <a:lnTo>
                    <a:pt x="22062" y="44808"/>
                  </a:lnTo>
                  <a:lnTo>
                    <a:pt x="24563" y="47082"/>
                  </a:lnTo>
                  <a:lnTo>
                    <a:pt x="28203" y="47082"/>
                  </a:lnTo>
                  <a:lnTo>
                    <a:pt x="29112" y="48446"/>
                  </a:lnTo>
                  <a:cubicBezTo>
                    <a:pt x="29112" y="48446"/>
                    <a:pt x="31166" y="49236"/>
                    <a:pt x="32508" y="49236"/>
                  </a:cubicBezTo>
                  <a:cubicBezTo>
                    <a:pt x="32777" y="49236"/>
                    <a:pt x="33017" y="49204"/>
                    <a:pt x="33207" y="49128"/>
                  </a:cubicBezTo>
                  <a:cubicBezTo>
                    <a:pt x="33259" y="49107"/>
                    <a:pt x="33312" y="49098"/>
                    <a:pt x="33367" y="49098"/>
                  </a:cubicBezTo>
                  <a:cubicBezTo>
                    <a:pt x="34525" y="49098"/>
                    <a:pt x="36390" y="53450"/>
                    <a:pt x="36390" y="53450"/>
                  </a:cubicBezTo>
                  <a:lnTo>
                    <a:pt x="37301" y="56179"/>
                  </a:lnTo>
                  <a:lnTo>
                    <a:pt x="37072" y="57544"/>
                  </a:lnTo>
                  <a:lnTo>
                    <a:pt x="39573" y="57999"/>
                  </a:lnTo>
                  <a:cubicBezTo>
                    <a:pt x="39573" y="57999"/>
                    <a:pt x="41848" y="60046"/>
                    <a:pt x="41848" y="63458"/>
                  </a:cubicBezTo>
                  <a:cubicBezTo>
                    <a:pt x="41848" y="66869"/>
                    <a:pt x="41619" y="68689"/>
                    <a:pt x="44122" y="71873"/>
                  </a:cubicBezTo>
                  <a:cubicBezTo>
                    <a:pt x="45286" y="73354"/>
                    <a:pt x="46008" y="73900"/>
                    <a:pt x="46469" y="73900"/>
                  </a:cubicBezTo>
                  <a:cubicBezTo>
                    <a:pt x="46999" y="73900"/>
                    <a:pt x="47186" y="73178"/>
                    <a:pt x="47307" y="72327"/>
                  </a:cubicBezTo>
                  <a:cubicBezTo>
                    <a:pt x="47534" y="70736"/>
                    <a:pt x="47534" y="56406"/>
                    <a:pt x="47534" y="56406"/>
                  </a:cubicBezTo>
                  <a:cubicBezTo>
                    <a:pt x="47534" y="56406"/>
                    <a:pt x="47625" y="56397"/>
                    <a:pt x="47771" y="56397"/>
                  </a:cubicBezTo>
                  <a:cubicBezTo>
                    <a:pt x="48354" y="56397"/>
                    <a:pt x="49808" y="56543"/>
                    <a:pt x="49808" y="57999"/>
                  </a:cubicBezTo>
                  <a:cubicBezTo>
                    <a:pt x="49808" y="59819"/>
                    <a:pt x="49126" y="61410"/>
                    <a:pt x="50263" y="62776"/>
                  </a:cubicBezTo>
                  <a:cubicBezTo>
                    <a:pt x="51400" y="64140"/>
                    <a:pt x="54812" y="65732"/>
                    <a:pt x="54812" y="65732"/>
                  </a:cubicBezTo>
                  <a:cubicBezTo>
                    <a:pt x="54812" y="65732"/>
                    <a:pt x="52764" y="69371"/>
                    <a:pt x="51400" y="69826"/>
                  </a:cubicBezTo>
                  <a:cubicBezTo>
                    <a:pt x="50035" y="70281"/>
                    <a:pt x="48671" y="70963"/>
                    <a:pt x="48671" y="71873"/>
                  </a:cubicBezTo>
                  <a:lnTo>
                    <a:pt x="48671" y="76420"/>
                  </a:lnTo>
                  <a:cubicBezTo>
                    <a:pt x="48671" y="76420"/>
                    <a:pt x="42757" y="81880"/>
                    <a:pt x="42757" y="83017"/>
                  </a:cubicBezTo>
                  <a:lnTo>
                    <a:pt x="42757" y="87110"/>
                  </a:lnTo>
                  <a:cubicBezTo>
                    <a:pt x="42757" y="87110"/>
                    <a:pt x="37526" y="95526"/>
                    <a:pt x="37981" y="96663"/>
                  </a:cubicBezTo>
                  <a:cubicBezTo>
                    <a:pt x="38436" y="97800"/>
                    <a:pt x="40257" y="98939"/>
                    <a:pt x="40257" y="98939"/>
                  </a:cubicBezTo>
                  <a:cubicBezTo>
                    <a:pt x="40257" y="98939"/>
                    <a:pt x="41166" y="108718"/>
                    <a:pt x="41166" y="111219"/>
                  </a:cubicBezTo>
                  <a:cubicBezTo>
                    <a:pt x="41166" y="113722"/>
                    <a:pt x="42076" y="121000"/>
                    <a:pt x="42985" y="122820"/>
                  </a:cubicBezTo>
                  <a:cubicBezTo>
                    <a:pt x="43895" y="124639"/>
                    <a:pt x="44350" y="125776"/>
                    <a:pt x="44577" y="126686"/>
                  </a:cubicBezTo>
                  <a:cubicBezTo>
                    <a:pt x="44806" y="127595"/>
                    <a:pt x="44806" y="131008"/>
                    <a:pt x="44806" y="131008"/>
                  </a:cubicBezTo>
                  <a:cubicBezTo>
                    <a:pt x="44806" y="131008"/>
                    <a:pt x="45488" y="131237"/>
                    <a:pt x="46171" y="132145"/>
                  </a:cubicBezTo>
                  <a:cubicBezTo>
                    <a:pt x="46853" y="133054"/>
                    <a:pt x="46398" y="138969"/>
                    <a:pt x="45034" y="140106"/>
                  </a:cubicBezTo>
                  <a:cubicBezTo>
                    <a:pt x="43668" y="141243"/>
                    <a:pt x="38893" y="143289"/>
                    <a:pt x="36845" y="144199"/>
                  </a:cubicBezTo>
                  <a:cubicBezTo>
                    <a:pt x="34799" y="145110"/>
                    <a:pt x="32070" y="146700"/>
                    <a:pt x="32752" y="147838"/>
                  </a:cubicBezTo>
                  <a:cubicBezTo>
                    <a:pt x="33363" y="148857"/>
                    <a:pt x="34521" y="149693"/>
                    <a:pt x="37701" y="149693"/>
                  </a:cubicBezTo>
                  <a:cubicBezTo>
                    <a:pt x="38070" y="149693"/>
                    <a:pt x="38467" y="149682"/>
                    <a:pt x="38893" y="149658"/>
                  </a:cubicBezTo>
                  <a:cubicBezTo>
                    <a:pt x="42986" y="149430"/>
                    <a:pt x="48672" y="146247"/>
                    <a:pt x="49354" y="146247"/>
                  </a:cubicBezTo>
                  <a:cubicBezTo>
                    <a:pt x="50038" y="146247"/>
                    <a:pt x="50038" y="146929"/>
                    <a:pt x="52539" y="146929"/>
                  </a:cubicBezTo>
                  <a:cubicBezTo>
                    <a:pt x="55040" y="146929"/>
                    <a:pt x="55951" y="145110"/>
                    <a:pt x="55951" y="144199"/>
                  </a:cubicBezTo>
                  <a:cubicBezTo>
                    <a:pt x="55951" y="143289"/>
                    <a:pt x="56406" y="141243"/>
                    <a:pt x="56406" y="139422"/>
                  </a:cubicBezTo>
                  <a:cubicBezTo>
                    <a:pt x="56406" y="137603"/>
                    <a:pt x="55495" y="136694"/>
                    <a:pt x="55495" y="135102"/>
                  </a:cubicBezTo>
                  <a:cubicBezTo>
                    <a:pt x="55495" y="133509"/>
                    <a:pt x="54813" y="128734"/>
                    <a:pt x="54813" y="128734"/>
                  </a:cubicBezTo>
                  <a:cubicBezTo>
                    <a:pt x="54813" y="128734"/>
                    <a:pt x="55951" y="127824"/>
                    <a:pt x="55951" y="125321"/>
                  </a:cubicBezTo>
                  <a:cubicBezTo>
                    <a:pt x="55951" y="122820"/>
                    <a:pt x="53448" y="118726"/>
                    <a:pt x="53448" y="117134"/>
                  </a:cubicBezTo>
                  <a:lnTo>
                    <a:pt x="53448" y="112812"/>
                  </a:lnTo>
                  <a:cubicBezTo>
                    <a:pt x="53448" y="112812"/>
                    <a:pt x="52539" y="109629"/>
                    <a:pt x="52766" y="107808"/>
                  </a:cubicBezTo>
                  <a:cubicBezTo>
                    <a:pt x="52993" y="105989"/>
                    <a:pt x="56859" y="102350"/>
                    <a:pt x="58452" y="100530"/>
                  </a:cubicBezTo>
                  <a:cubicBezTo>
                    <a:pt x="60044" y="98710"/>
                    <a:pt x="64593" y="89158"/>
                    <a:pt x="64593" y="89158"/>
                  </a:cubicBezTo>
                  <a:cubicBezTo>
                    <a:pt x="64593" y="89158"/>
                    <a:pt x="65957" y="107354"/>
                    <a:pt x="66867" y="110082"/>
                  </a:cubicBezTo>
                  <a:cubicBezTo>
                    <a:pt x="67778" y="112812"/>
                    <a:pt x="71416" y="115541"/>
                    <a:pt x="75283" y="117361"/>
                  </a:cubicBezTo>
                  <a:cubicBezTo>
                    <a:pt x="77306" y="118313"/>
                    <a:pt x="79578" y="118643"/>
                    <a:pt x="81382" y="118643"/>
                  </a:cubicBezTo>
                  <a:cubicBezTo>
                    <a:pt x="83026" y="118643"/>
                    <a:pt x="84282" y="118369"/>
                    <a:pt x="84607" y="118044"/>
                  </a:cubicBezTo>
                  <a:cubicBezTo>
                    <a:pt x="85289" y="117361"/>
                    <a:pt x="88701" y="116679"/>
                    <a:pt x="89838" y="116679"/>
                  </a:cubicBezTo>
                  <a:cubicBezTo>
                    <a:pt x="90975" y="116679"/>
                    <a:pt x="93931" y="117361"/>
                    <a:pt x="94160" y="118044"/>
                  </a:cubicBezTo>
                  <a:cubicBezTo>
                    <a:pt x="94387" y="118726"/>
                    <a:pt x="95979" y="123046"/>
                    <a:pt x="98026" y="125776"/>
                  </a:cubicBezTo>
                  <a:cubicBezTo>
                    <a:pt x="98870" y="126901"/>
                    <a:pt x="99829" y="127408"/>
                    <a:pt x="100729" y="127408"/>
                  </a:cubicBezTo>
                  <a:cubicBezTo>
                    <a:pt x="102013" y="127408"/>
                    <a:pt x="103177" y="126377"/>
                    <a:pt x="103712" y="124639"/>
                  </a:cubicBezTo>
                  <a:cubicBezTo>
                    <a:pt x="104621" y="121682"/>
                    <a:pt x="103259" y="116452"/>
                    <a:pt x="101893" y="114404"/>
                  </a:cubicBezTo>
                  <a:cubicBezTo>
                    <a:pt x="100529" y="112357"/>
                    <a:pt x="99392" y="108263"/>
                    <a:pt x="98482" y="106899"/>
                  </a:cubicBezTo>
                  <a:cubicBezTo>
                    <a:pt x="97571" y="105534"/>
                    <a:pt x="94160" y="104396"/>
                    <a:pt x="93024" y="104396"/>
                  </a:cubicBezTo>
                  <a:cubicBezTo>
                    <a:pt x="91888" y="104396"/>
                    <a:pt x="92796" y="105760"/>
                    <a:pt x="91205" y="105989"/>
                  </a:cubicBezTo>
                  <a:cubicBezTo>
                    <a:pt x="91063" y="106009"/>
                    <a:pt x="90930" y="106018"/>
                    <a:pt x="90804" y="106018"/>
                  </a:cubicBezTo>
                  <a:cubicBezTo>
                    <a:pt x="89513" y="106018"/>
                    <a:pt x="88914" y="105038"/>
                    <a:pt x="86428" y="104623"/>
                  </a:cubicBezTo>
                  <a:cubicBezTo>
                    <a:pt x="83698" y="104170"/>
                    <a:pt x="82561" y="103714"/>
                    <a:pt x="82561" y="103714"/>
                  </a:cubicBezTo>
                  <a:cubicBezTo>
                    <a:pt x="82561" y="103714"/>
                    <a:pt x="83471" y="100758"/>
                    <a:pt x="83471" y="97573"/>
                  </a:cubicBezTo>
                  <a:cubicBezTo>
                    <a:pt x="83471" y="94389"/>
                    <a:pt x="81424" y="92114"/>
                    <a:pt x="81424" y="92114"/>
                  </a:cubicBezTo>
                  <a:cubicBezTo>
                    <a:pt x="81424" y="92114"/>
                    <a:pt x="81197" y="89386"/>
                    <a:pt x="80287" y="88249"/>
                  </a:cubicBezTo>
                  <a:cubicBezTo>
                    <a:pt x="79378" y="87112"/>
                    <a:pt x="79150" y="83017"/>
                    <a:pt x="79150" y="83017"/>
                  </a:cubicBezTo>
                  <a:lnTo>
                    <a:pt x="80515" y="79834"/>
                  </a:lnTo>
                  <a:lnTo>
                    <a:pt x="80515" y="75967"/>
                  </a:lnTo>
                  <a:cubicBezTo>
                    <a:pt x="80515" y="75967"/>
                    <a:pt x="81879" y="77559"/>
                    <a:pt x="83471" y="77559"/>
                  </a:cubicBezTo>
                  <a:cubicBezTo>
                    <a:pt x="85064" y="77559"/>
                    <a:pt x="95754" y="74830"/>
                    <a:pt x="96209" y="73237"/>
                  </a:cubicBezTo>
                  <a:cubicBezTo>
                    <a:pt x="96662" y="71645"/>
                    <a:pt x="97346" y="63229"/>
                    <a:pt x="95072" y="62776"/>
                  </a:cubicBezTo>
                  <a:cubicBezTo>
                    <a:pt x="94616" y="62685"/>
                    <a:pt x="93869" y="62648"/>
                    <a:pt x="92955" y="62648"/>
                  </a:cubicBezTo>
                  <a:cubicBezTo>
                    <a:pt x="89309" y="62648"/>
                    <a:pt x="83017" y="63229"/>
                    <a:pt x="82107" y="63229"/>
                  </a:cubicBezTo>
                  <a:lnTo>
                    <a:pt x="80969" y="63229"/>
                  </a:lnTo>
                  <a:lnTo>
                    <a:pt x="79150" y="60501"/>
                  </a:lnTo>
                  <a:lnTo>
                    <a:pt x="82561" y="58681"/>
                  </a:lnTo>
                  <a:cubicBezTo>
                    <a:pt x="82561" y="58681"/>
                    <a:pt x="87793" y="57317"/>
                    <a:pt x="91432" y="57090"/>
                  </a:cubicBezTo>
                  <a:cubicBezTo>
                    <a:pt x="95072" y="56861"/>
                    <a:pt x="98255" y="53450"/>
                    <a:pt x="98028" y="52086"/>
                  </a:cubicBezTo>
                  <a:cubicBezTo>
                    <a:pt x="97800" y="50720"/>
                    <a:pt x="94843" y="42760"/>
                    <a:pt x="92342" y="40259"/>
                  </a:cubicBezTo>
                  <a:cubicBezTo>
                    <a:pt x="89839" y="37756"/>
                    <a:pt x="86201" y="33436"/>
                    <a:pt x="83698" y="31843"/>
                  </a:cubicBezTo>
                  <a:cubicBezTo>
                    <a:pt x="81197" y="30251"/>
                    <a:pt x="79378" y="30024"/>
                    <a:pt x="79378" y="30024"/>
                  </a:cubicBezTo>
                  <a:cubicBezTo>
                    <a:pt x="79378" y="30024"/>
                    <a:pt x="75738" y="27977"/>
                    <a:pt x="74146" y="26384"/>
                  </a:cubicBezTo>
                  <a:cubicBezTo>
                    <a:pt x="72555" y="24792"/>
                    <a:pt x="71189" y="21837"/>
                    <a:pt x="68460" y="21154"/>
                  </a:cubicBezTo>
                  <a:cubicBezTo>
                    <a:pt x="67289" y="20861"/>
                    <a:pt x="66077" y="20777"/>
                    <a:pt x="65020" y="20777"/>
                  </a:cubicBezTo>
                  <a:cubicBezTo>
                    <a:pt x="63613" y="20777"/>
                    <a:pt x="62481" y="20925"/>
                    <a:pt x="62092" y="20925"/>
                  </a:cubicBezTo>
                  <a:cubicBezTo>
                    <a:pt x="61410" y="20925"/>
                    <a:pt x="57541" y="18651"/>
                    <a:pt x="57541" y="18651"/>
                  </a:cubicBezTo>
                  <a:lnTo>
                    <a:pt x="58679" y="17742"/>
                  </a:lnTo>
                  <a:cubicBezTo>
                    <a:pt x="58679" y="17742"/>
                    <a:pt x="59006" y="18233"/>
                    <a:pt x="59563" y="18233"/>
                  </a:cubicBezTo>
                  <a:cubicBezTo>
                    <a:pt x="59935" y="18233"/>
                    <a:pt x="60408" y="18015"/>
                    <a:pt x="60955" y="17287"/>
                  </a:cubicBezTo>
                  <a:lnTo>
                    <a:pt x="60955" y="12965"/>
                  </a:lnTo>
                  <a:cubicBezTo>
                    <a:pt x="60955" y="12965"/>
                    <a:pt x="61863" y="10691"/>
                    <a:pt x="61637" y="9782"/>
                  </a:cubicBezTo>
                  <a:cubicBezTo>
                    <a:pt x="61408" y="8871"/>
                    <a:pt x="59591" y="6369"/>
                    <a:pt x="59591" y="6369"/>
                  </a:cubicBezTo>
                  <a:cubicBezTo>
                    <a:pt x="59591" y="6369"/>
                    <a:pt x="56404" y="1"/>
                    <a:pt x="5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941;p70"/>
            <p:cNvSpPr/>
            <p:nvPr/>
          </p:nvSpPr>
          <p:spPr>
            <a:xfrm>
              <a:off x="-3156100" y="146225"/>
              <a:ext cx="634050" cy="386075"/>
            </a:xfrm>
            <a:custGeom>
              <a:avLst/>
              <a:gdLst/>
              <a:ahLst/>
              <a:cxnLst/>
              <a:rect l="l" t="t" r="r" b="b"/>
              <a:pathLst>
                <a:path w="25362" h="15443" extrusionOk="0">
                  <a:moveTo>
                    <a:pt x="15468" y="1"/>
                  </a:moveTo>
                  <a:cubicBezTo>
                    <a:pt x="10464" y="1"/>
                    <a:pt x="6369" y="2275"/>
                    <a:pt x="5005" y="4551"/>
                  </a:cubicBezTo>
                  <a:cubicBezTo>
                    <a:pt x="3639" y="6825"/>
                    <a:pt x="3413" y="11374"/>
                    <a:pt x="3413" y="11374"/>
                  </a:cubicBezTo>
                  <a:cubicBezTo>
                    <a:pt x="3413" y="11374"/>
                    <a:pt x="1" y="12965"/>
                    <a:pt x="2275" y="14104"/>
                  </a:cubicBezTo>
                  <a:cubicBezTo>
                    <a:pt x="4550" y="15241"/>
                    <a:pt x="7279" y="15241"/>
                    <a:pt x="7279" y="15241"/>
                  </a:cubicBezTo>
                  <a:cubicBezTo>
                    <a:pt x="8341" y="15241"/>
                    <a:pt x="11727" y="15443"/>
                    <a:pt x="14136" y="15443"/>
                  </a:cubicBezTo>
                  <a:cubicBezTo>
                    <a:pt x="15341" y="15443"/>
                    <a:pt x="16301" y="15392"/>
                    <a:pt x="16604" y="15241"/>
                  </a:cubicBezTo>
                  <a:cubicBezTo>
                    <a:pt x="17512" y="14786"/>
                    <a:pt x="14329" y="13649"/>
                    <a:pt x="11828" y="13193"/>
                  </a:cubicBezTo>
                  <a:cubicBezTo>
                    <a:pt x="9325" y="12738"/>
                    <a:pt x="11828" y="11146"/>
                    <a:pt x="13874" y="9100"/>
                  </a:cubicBezTo>
                  <a:cubicBezTo>
                    <a:pt x="15047" y="7927"/>
                    <a:pt x="16071" y="7426"/>
                    <a:pt x="17031" y="7426"/>
                  </a:cubicBezTo>
                  <a:cubicBezTo>
                    <a:pt x="17746" y="7426"/>
                    <a:pt x="18425" y="7704"/>
                    <a:pt x="19105" y="8189"/>
                  </a:cubicBezTo>
                  <a:cubicBezTo>
                    <a:pt x="20697" y="9327"/>
                    <a:pt x="18876" y="9782"/>
                    <a:pt x="19560" y="10692"/>
                  </a:cubicBezTo>
                  <a:cubicBezTo>
                    <a:pt x="19772" y="10974"/>
                    <a:pt x="20049" y="11081"/>
                    <a:pt x="20399" y="11081"/>
                  </a:cubicBezTo>
                  <a:cubicBezTo>
                    <a:pt x="21177" y="11081"/>
                    <a:pt x="22313" y="10551"/>
                    <a:pt x="23882" y="10237"/>
                  </a:cubicBezTo>
                  <a:cubicBezTo>
                    <a:pt x="25161" y="9981"/>
                    <a:pt x="25362" y="9365"/>
                    <a:pt x="25292" y="8874"/>
                  </a:cubicBezTo>
                  <a:cubicBezTo>
                    <a:pt x="24684" y="7786"/>
                    <a:pt x="23655" y="6370"/>
                    <a:pt x="23655" y="6370"/>
                  </a:cubicBezTo>
                  <a:cubicBezTo>
                    <a:pt x="23655" y="6370"/>
                    <a:pt x="20470" y="1"/>
                    <a:pt x="15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942;p70"/>
            <p:cNvSpPr/>
            <p:nvPr/>
          </p:nvSpPr>
          <p:spPr>
            <a:xfrm>
              <a:off x="-3269800" y="762225"/>
              <a:ext cx="1097475" cy="909450"/>
            </a:xfrm>
            <a:custGeom>
              <a:avLst/>
              <a:gdLst/>
              <a:ahLst/>
              <a:cxnLst/>
              <a:rect l="l" t="t" r="r" b="b"/>
              <a:pathLst>
                <a:path w="43899" h="36378" extrusionOk="0">
                  <a:moveTo>
                    <a:pt x="32165" y="1"/>
                  </a:moveTo>
                  <a:cubicBezTo>
                    <a:pt x="29583" y="1"/>
                    <a:pt x="27976" y="2886"/>
                    <a:pt x="27976" y="4701"/>
                  </a:cubicBezTo>
                  <a:cubicBezTo>
                    <a:pt x="27976" y="6747"/>
                    <a:pt x="26384" y="10842"/>
                    <a:pt x="27066" y="10842"/>
                  </a:cubicBezTo>
                  <a:cubicBezTo>
                    <a:pt x="27748" y="10842"/>
                    <a:pt x="32070" y="9703"/>
                    <a:pt x="32752" y="9703"/>
                  </a:cubicBezTo>
                  <a:cubicBezTo>
                    <a:pt x="33434" y="9703"/>
                    <a:pt x="35936" y="13116"/>
                    <a:pt x="35936" y="13116"/>
                  </a:cubicBezTo>
                  <a:cubicBezTo>
                    <a:pt x="35936" y="13116"/>
                    <a:pt x="32702" y="12510"/>
                    <a:pt x="30073" y="12510"/>
                  </a:cubicBezTo>
                  <a:cubicBezTo>
                    <a:pt x="28759" y="12510"/>
                    <a:pt x="27597" y="12662"/>
                    <a:pt x="27066" y="13116"/>
                  </a:cubicBezTo>
                  <a:cubicBezTo>
                    <a:pt x="25473" y="14482"/>
                    <a:pt x="24565" y="16073"/>
                    <a:pt x="24565" y="16073"/>
                  </a:cubicBezTo>
                  <a:cubicBezTo>
                    <a:pt x="24565" y="16073"/>
                    <a:pt x="23427" y="17892"/>
                    <a:pt x="24336" y="18347"/>
                  </a:cubicBezTo>
                  <a:cubicBezTo>
                    <a:pt x="25245" y="18802"/>
                    <a:pt x="27520" y="19257"/>
                    <a:pt x="26155" y="19484"/>
                  </a:cubicBezTo>
                  <a:cubicBezTo>
                    <a:pt x="24790" y="19712"/>
                    <a:pt x="23881" y="19939"/>
                    <a:pt x="23426" y="21758"/>
                  </a:cubicBezTo>
                  <a:cubicBezTo>
                    <a:pt x="22971" y="23578"/>
                    <a:pt x="22517" y="25625"/>
                    <a:pt x="22517" y="25625"/>
                  </a:cubicBezTo>
                  <a:lnTo>
                    <a:pt x="20241" y="26080"/>
                  </a:lnTo>
                  <a:lnTo>
                    <a:pt x="17740" y="26762"/>
                  </a:lnTo>
                  <a:cubicBezTo>
                    <a:pt x="17740" y="26762"/>
                    <a:pt x="10690" y="23579"/>
                    <a:pt x="10690" y="22897"/>
                  </a:cubicBezTo>
                  <a:cubicBezTo>
                    <a:pt x="10690" y="22215"/>
                    <a:pt x="7734" y="18575"/>
                    <a:pt x="6597" y="17893"/>
                  </a:cubicBezTo>
                  <a:cubicBezTo>
                    <a:pt x="5720" y="17366"/>
                    <a:pt x="2817" y="15489"/>
                    <a:pt x="1636" y="15489"/>
                  </a:cubicBezTo>
                  <a:cubicBezTo>
                    <a:pt x="1284" y="15489"/>
                    <a:pt x="1085" y="15656"/>
                    <a:pt x="1137" y="16073"/>
                  </a:cubicBezTo>
                  <a:cubicBezTo>
                    <a:pt x="1364" y="17893"/>
                    <a:pt x="3640" y="19257"/>
                    <a:pt x="3640" y="19257"/>
                  </a:cubicBezTo>
                  <a:cubicBezTo>
                    <a:pt x="3640" y="19257"/>
                    <a:pt x="0" y="21076"/>
                    <a:pt x="2503" y="21532"/>
                  </a:cubicBezTo>
                  <a:cubicBezTo>
                    <a:pt x="5004" y="21987"/>
                    <a:pt x="6823" y="21532"/>
                    <a:pt x="7507" y="22442"/>
                  </a:cubicBezTo>
                  <a:cubicBezTo>
                    <a:pt x="8190" y="23351"/>
                    <a:pt x="11374" y="24943"/>
                    <a:pt x="13648" y="26989"/>
                  </a:cubicBezTo>
                  <a:cubicBezTo>
                    <a:pt x="15922" y="29035"/>
                    <a:pt x="18195" y="30856"/>
                    <a:pt x="18195" y="30856"/>
                  </a:cubicBezTo>
                  <a:cubicBezTo>
                    <a:pt x="18169" y="31430"/>
                    <a:pt x="18181" y="32004"/>
                    <a:pt x="18233" y="32576"/>
                  </a:cubicBezTo>
                  <a:cubicBezTo>
                    <a:pt x="18349" y="32782"/>
                    <a:pt x="18424" y="33036"/>
                    <a:pt x="18424" y="33359"/>
                  </a:cubicBezTo>
                  <a:cubicBezTo>
                    <a:pt x="18424" y="33484"/>
                    <a:pt x="18419" y="33610"/>
                    <a:pt x="18413" y="33733"/>
                  </a:cubicBezTo>
                  <a:cubicBezTo>
                    <a:pt x="18579" y="34441"/>
                    <a:pt x="18859" y="35090"/>
                    <a:pt x="19332" y="35405"/>
                  </a:cubicBezTo>
                  <a:cubicBezTo>
                    <a:pt x="20062" y="35891"/>
                    <a:pt x="21052" y="36377"/>
                    <a:pt x="21884" y="36377"/>
                  </a:cubicBezTo>
                  <a:cubicBezTo>
                    <a:pt x="22609" y="36377"/>
                    <a:pt x="23216" y="36008"/>
                    <a:pt x="23427" y="34950"/>
                  </a:cubicBezTo>
                  <a:cubicBezTo>
                    <a:pt x="23881" y="32675"/>
                    <a:pt x="23656" y="32221"/>
                    <a:pt x="24565" y="30174"/>
                  </a:cubicBezTo>
                  <a:cubicBezTo>
                    <a:pt x="25231" y="28672"/>
                    <a:pt x="27244" y="27293"/>
                    <a:pt x="28450" y="27293"/>
                  </a:cubicBezTo>
                  <a:cubicBezTo>
                    <a:pt x="28888" y="27293"/>
                    <a:pt x="29219" y="27475"/>
                    <a:pt x="29340" y="27900"/>
                  </a:cubicBezTo>
                  <a:cubicBezTo>
                    <a:pt x="29691" y="29124"/>
                    <a:pt x="30580" y="31294"/>
                    <a:pt x="30970" y="31294"/>
                  </a:cubicBezTo>
                  <a:cubicBezTo>
                    <a:pt x="31087" y="31294"/>
                    <a:pt x="31159" y="31100"/>
                    <a:pt x="31159" y="30629"/>
                  </a:cubicBezTo>
                  <a:cubicBezTo>
                    <a:pt x="31159" y="28802"/>
                    <a:pt x="31519" y="27517"/>
                    <a:pt x="30627" y="26294"/>
                  </a:cubicBezTo>
                  <a:lnTo>
                    <a:pt x="30627" y="26294"/>
                  </a:lnTo>
                  <a:cubicBezTo>
                    <a:pt x="30838" y="26380"/>
                    <a:pt x="31054" y="26430"/>
                    <a:pt x="31272" y="26430"/>
                  </a:cubicBezTo>
                  <a:cubicBezTo>
                    <a:pt x="31461" y="26430"/>
                    <a:pt x="31652" y="26392"/>
                    <a:pt x="31843" y="26307"/>
                  </a:cubicBezTo>
                  <a:cubicBezTo>
                    <a:pt x="33890" y="25397"/>
                    <a:pt x="33890" y="22667"/>
                    <a:pt x="32980" y="21530"/>
                  </a:cubicBezTo>
                  <a:cubicBezTo>
                    <a:pt x="32071" y="20393"/>
                    <a:pt x="26612" y="19939"/>
                    <a:pt x="27523" y="18574"/>
                  </a:cubicBezTo>
                  <a:cubicBezTo>
                    <a:pt x="27825" y="18119"/>
                    <a:pt x="28558" y="17968"/>
                    <a:pt x="29401" y="17968"/>
                  </a:cubicBezTo>
                  <a:cubicBezTo>
                    <a:pt x="31085" y="17968"/>
                    <a:pt x="33208" y="18574"/>
                    <a:pt x="33208" y="18574"/>
                  </a:cubicBezTo>
                  <a:lnTo>
                    <a:pt x="32525" y="15391"/>
                  </a:lnTo>
                  <a:lnTo>
                    <a:pt x="37302" y="18574"/>
                  </a:lnTo>
                  <a:cubicBezTo>
                    <a:pt x="37302" y="18574"/>
                    <a:pt x="38121" y="16282"/>
                    <a:pt x="38925" y="16282"/>
                  </a:cubicBezTo>
                  <a:cubicBezTo>
                    <a:pt x="39068" y="16282"/>
                    <a:pt x="39212" y="16355"/>
                    <a:pt x="39350" y="16528"/>
                  </a:cubicBezTo>
                  <a:cubicBezTo>
                    <a:pt x="40258" y="17665"/>
                    <a:pt x="38894" y="18802"/>
                    <a:pt x="40714" y="19484"/>
                  </a:cubicBezTo>
                  <a:cubicBezTo>
                    <a:pt x="41396" y="19740"/>
                    <a:pt x="42014" y="19868"/>
                    <a:pt x="42521" y="19868"/>
                  </a:cubicBezTo>
                  <a:cubicBezTo>
                    <a:pt x="43365" y="19868"/>
                    <a:pt x="43898" y="19513"/>
                    <a:pt x="43898" y="18802"/>
                  </a:cubicBezTo>
                  <a:cubicBezTo>
                    <a:pt x="43898" y="17663"/>
                    <a:pt x="41849" y="13116"/>
                    <a:pt x="41849" y="13116"/>
                  </a:cubicBezTo>
                  <a:cubicBezTo>
                    <a:pt x="41849" y="13116"/>
                    <a:pt x="36392" y="1062"/>
                    <a:pt x="33207" y="152"/>
                  </a:cubicBezTo>
                  <a:cubicBezTo>
                    <a:pt x="32844" y="48"/>
                    <a:pt x="32497" y="1"/>
                    <a:pt x="32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943;p70"/>
            <p:cNvSpPr/>
            <p:nvPr/>
          </p:nvSpPr>
          <p:spPr>
            <a:xfrm>
              <a:off x="-2451600" y="665650"/>
              <a:ext cx="830650" cy="823225"/>
            </a:xfrm>
            <a:custGeom>
              <a:avLst/>
              <a:gdLst/>
              <a:ahLst/>
              <a:cxnLst/>
              <a:rect l="l" t="t" r="r" b="b"/>
              <a:pathLst>
                <a:path w="33226" h="32929" extrusionOk="0">
                  <a:moveTo>
                    <a:pt x="914" y="1"/>
                  </a:moveTo>
                  <a:cubicBezTo>
                    <a:pt x="594" y="1"/>
                    <a:pt x="288" y="8"/>
                    <a:pt x="1" y="20"/>
                  </a:cubicBezTo>
                  <a:cubicBezTo>
                    <a:pt x="58" y="1967"/>
                    <a:pt x="523" y="2234"/>
                    <a:pt x="774" y="2234"/>
                  </a:cubicBezTo>
                  <a:cubicBezTo>
                    <a:pt x="868" y="2234"/>
                    <a:pt x="933" y="2196"/>
                    <a:pt x="933" y="2196"/>
                  </a:cubicBezTo>
                  <a:cubicBezTo>
                    <a:pt x="933" y="2196"/>
                    <a:pt x="6165" y="2878"/>
                    <a:pt x="8211" y="6516"/>
                  </a:cubicBezTo>
                  <a:cubicBezTo>
                    <a:pt x="10258" y="10156"/>
                    <a:pt x="12306" y="12886"/>
                    <a:pt x="15034" y="14705"/>
                  </a:cubicBezTo>
                  <a:cubicBezTo>
                    <a:pt x="17764" y="16524"/>
                    <a:pt x="17764" y="16069"/>
                    <a:pt x="20038" y="16752"/>
                  </a:cubicBezTo>
                  <a:cubicBezTo>
                    <a:pt x="22314" y="17434"/>
                    <a:pt x="23905" y="17434"/>
                    <a:pt x="25497" y="19936"/>
                  </a:cubicBezTo>
                  <a:cubicBezTo>
                    <a:pt x="27089" y="22438"/>
                    <a:pt x="30046" y="22210"/>
                    <a:pt x="27089" y="22438"/>
                  </a:cubicBezTo>
                  <a:cubicBezTo>
                    <a:pt x="26945" y="22449"/>
                    <a:pt x="26799" y="22454"/>
                    <a:pt x="26652" y="22454"/>
                  </a:cubicBezTo>
                  <a:cubicBezTo>
                    <a:pt x="24878" y="22454"/>
                    <a:pt x="22971" y="21708"/>
                    <a:pt x="22189" y="21708"/>
                  </a:cubicBezTo>
                  <a:cubicBezTo>
                    <a:pt x="21710" y="21708"/>
                    <a:pt x="21655" y="21989"/>
                    <a:pt x="22312" y="22893"/>
                  </a:cubicBezTo>
                  <a:cubicBezTo>
                    <a:pt x="24133" y="25395"/>
                    <a:pt x="27318" y="27214"/>
                    <a:pt x="28453" y="29261"/>
                  </a:cubicBezTo>
                  <a:cubicBezTo>
                    <a:pt x="29591" y="31307"/>
                    <a:pt x="28453" y="32673"/>
                    <a:pt x="30274" y="32900"/>
                  </a:cubicBezTo>
                  <a:cubicBezTo>
                    <a:pt x="30424" y="32919"/>
                    <a:pt x="30567" y="32928"/>
                    <a:pt x="30705" y="32928"/>
                  </a:cubicBezTo>
                  <a:cubicBezTo>
                    <a:pt x="32227" y="32928"/>
                    <a:pt x="33011" y="31760"/>
                    <a:pt x="33226" y="29085"/>
                  </a:cubicBezTo>
                  <a:cubicBezTo>
                    <a:pt x="32163" y="26138"/>
                    <a:pt x="30072" y="21325"/>
                    <a:pt x="28227" y="19480"/>
                  </a:cubicBezTo>
                  <a:cubicBezTo>
                    <a:pt x="25725" y="16979"/>
                    <a:pt x="22085" y="12657"/>
                    <a:pt x="19583" y="11066"/>
                  </a:cubicBezTo>
                  <a:cubicBezTo>
                    <a:pt x="17082" y="9474"/>
                    <a:pt x="15262" y="9246"/>
                    <a:pt x="15262" y="9246"/>
                  </a:cubicBezTo>
                  <a:cubicBezTo>
                    <a:pt x="15262" y="9246"/>
                    <a:pt x="11622" y="7200"/>
                    <a:pt x="10032" y="5607"/>
                  </a:cubicBezTo>
                  <a:cubicBezTo>
                    <a:pt x="8439" y="4015"/>
                    <a:pt x="7074" y="1059"/>
                    <a:pt x="4346" y="377"/>
                  </a:cubicBezTo>
                  <a:cubicBezTo>
                    <a:pt x="3178" y="85"/>
                    <a:pt x="1969" y="1"/>
                    <a:pt x="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944;p70"/>
            <p:cNvSpPr/>
            <p:nvPr/>
          </p:nvSpPr>
          <p:spPr>
            <a:xfrm>
              <a:off x="-3002550" y="803425"/>
              <a:ext cx="308125" cy="468675"/>
            </a:xfrm>
            <a:custGeom>
              <a:avLst/>
              <a:gdLst/>
              <a:ahLst/>
              <a:cxnLst/>
              <a:rect l="l" t="t" r="r" b="b"/>
              <a:pathLst>
                <a:path w="12325" h="18747" extrusionOk="0">
                  <a:moveTo>
                    <a:pt x="3605" y="0"/>
                  </a:moveTo>
                  <a:cubicBezTo>
                    <a:pt x="3066" y="1199"/>
                    <a:pt x="2274" y="3140"/>
                    <a:pt x="2274" y="4190"/>
                  </a:cubicBezTo>
                  <a:cubicBezTo>
                    <a:pt x="2274" y="5782"/>
                    <a:pt x="1819" y="11241"/>
                    <a:pt x="1819" y="11241"/>
                  </a:cubicBezTo>
                  <a:lnTo>
                    <a:pt x="1364" y="12834"/>
                  </a:lnTo>
                  <a:cubicBezTo>
                    <a:pt x="1364" y="12834"/>
                    <a:pt x="1364" y="13287"/>
                    <a:pt x="0" y="13516"/>
                  </a:cubicBezTo>
                  <a:cubicBezTo>
                    <a:pt x="171" y="13743"/>
                    <a:pt x="384" y="13828"/>
                    <a:pt x="625" y="13828"/>
                  </a:cubicBezTo>
                  <a:cubicBezTo>
                    <a:pt x="1350" y="13828"/>
                    <a:pt x="2332" y="13061"/>
                    <a:pt x="3185" y="13061"/>
                  </a:cubicBezTo>
                  <a:cubicBezTo>
                    <a:pt x="4322" y="13061"/>
                    <a:pt x="4776" y="13516"/>
                    <a:pt x="5231" y="14880"/>
                  </a:cubicBezTo>
                  <a:cubicBezTo>
                    <a:pt x="5686" y="16245"/>
                    <a:pt x="7505" y="18746"/>
                    <a:pt x="7505" y="18746"/>
                  </a:cubicBezTo>
                  <a:cubicBezTo>
                    <a:pt x="7505" y="18746"/>
                    <a:pt x="7052" y="15335"/>
                    <a:pt x="7277" y="13971"/>
                  </a:cubicBezTo>
                  <a:cubicBezTo>
                    <a:pt x="7504" y="12605"/>
                    <a:pt x="10917" y="8512"/>
                    <a:pt x="12054" y="5782"/>
                  </a:cubicBezTo>
                  <a:cubicBezTo>
                    <a:pt x="12316" y="5152"/>
                    <a:pt x="12324" y="4910"/>
                    <a:pt x="12182" y="4910"/>
                  </a:cubicBezTo>
                  <a:cubicBezTo>
                    <a:pt x="11706" y="4910"/>
                    <a:pt x="9553" y="7601"/>
                    <a:pt x="9553" y="7601"/>
                  </a:cubicBezTo>
                  <a:lnTo>
                    <a:pt x="6823" y="1689"/>
                  </a:lnTo>
                  <a:lnTo>
                    <a:pt x="4549" y="96"/>
                  </a:lnTo>
                  <a:cubicBezTo>
                    <a:pt x="4237" y="45"/>
                    <a:pt x="3922" y="13"/>
                    <a:pt x="3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 name="Google Shape;503;p46"/>
          <p:cNvGrpSpPr/>
          <p:nvPr/>
        </p:nvGrpSpPr>
        <p:grpSpPr>
          <a:xfrm>
            <a:off x="0" y="150956"/>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AutoShape 21"/>
          <p:cNvSpPr>
            <a:spLocks noChangeArrowheads="1"/>
          </p:cNvSpPr>
          <p:nvPr/>
        </p:nvSpPr>
        <p:spPr bwMode="auto">
          <a:xfrm>
            <a:off x="148267" y="2517443"/>
            <a:ext cx="7235513" cy="1719277"/>
          </a:xfrm>
          <a:prstGeom prst="horizontalScroll">
            <a:avLst>
              <a:gd name="adj" fmla="val 12500"/>
            </a:avLst>
          </a:prstGeom>
          <a:solidFill>
            <a:srgbClr val="CCFFCC"/>
          </a:solidFill>
          <a:ln w="9525">
            <a:solidFill>
              <a:schemeClr val="tx1"/>
            </a:solidFill>
            <a:rou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Video n</a:t>
            </a:r>
            <a:r>
              <a:rPr lang="vi-VN"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ói đến anh hùng Bế Văn Đàn</a:t>
            </a:r>
            <a:endParaRPr lang="en-US"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endParaRPr>
          </a:p>
          <a:p>
            <a:pPr algn="ctr"/>
            <a:r>
              <a:rPr lang="vi-VN" altLang="en-US" sz="3200" b="1" dirty="0">
                <a:solidFill>
                  <a:srgbClr val="0000FF"/>
                </a:solidFill>
                <a:latin typeface="Cambria" panose="02040503050406030204" pitchFamily="18" charset="0"/>
                <a:ea typeface="Cambria" panose="02040503050406030204" pitchFamily="18" charset="0"/>
                <a:cs typeface="Arial" panose="020B0604020202020204" pitchFamily="34" charset="0"/>
              </a:rPr>
              <a:t> trong chiến dịch Điện Biên Phủ</a:t>
            </a:r>
            <a:endParaRPr lang="en-US" altLang="en-US" sz="3200" b="1" dirty="0">
              <a:solidFill>
                <a:srgbClr val="0000FF"/>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a:fillRect/>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608871" y="2042652"/>
            <a:ext cx="4830099" cy="2995775"/>
            <a:chOff x="6194322" y="2625212"/>
            <a:chExt cx="6440132" cy="3994367"/>
          </a:xfrm>
        </p:grpSpPr>
        <p:sp>
          <p:nvSpPr>
            <p:cNvPr id="9" name="Freeform 3"/>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sp>
        <p:nvSpPr>
          <p:cNvPr id="4" name="Rounded Rectangle 5"/>
          <p:cNvSpPr/>
          <p:nvPr/>
        </p:nvSpPr>
        <p:spPr>
          <a:xfrm>
            <a:off x="1132071" y="1426853"/>
            <a:ext cx="7362261" cy="1855189"/>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0"/>
          <a:stretch>
            <a:fillRect/>
          </a:stretch>
        </p:blipFill>
        <p:spPr>
          <a:xfrm>
            <a:off x="1272540" y="1470366"/>
            <a:ext cx="7121984" cy="1595234"/>
          </a:xfrm>
          <a:prstGeom prst="rect">
            <a:avLst/>
          </a:prstGeom>
        </p:spPr>
      </p:pic>
      <p:pic>
        <p:nvPicPr>
          <p:cNvPr id="20" name="Picture 19"/>
          <p:cNvPicPr>
            <a:picLocks noChangeAspect="1"/>
          </p:cNvPicPr>
          <p:nvPr/>
        </p:nvPicPr>
        <p:blipFill>
          <a:blip r:embed="rId11"/>
          <a:stretch>
            <a:fillRect/>
          </a:stretch>
        </p:blipFill>
        <p:spPr>
          <a:xfrm>
            <a:off x="100488" y="177504"/>
            <a:ext cx="2206943" cy="963251"/>
          </a:xfrm>
          <a:prstGeom prst="rect">
            <a:avLst/>
          </a:prstGeom>
        </p:spPr>
      </p:pic>
      <p:pic>
        <p:nvPicPr>
          <p:cNvPr id="7" name="Picture 6"/>
          <p:cNvPicPr>
            <a:picLocks noChangeAspect="1"/>
          </p:cNvPicPr>
          <p:nvPr/>
        </p:nvPicPr>
        <p:blipFill>
          <a:blip r:embed="rId12"/>
          <a:stretch>
            <a:fillRect/>
          </a:stretch>
        </p:blipFill>
        <p:spPr>
          <a:xfrm>
            <a:off x="3833979" y="2724444"/>
            <a:ext cx="1786283" cy="755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 name="Picture 1"/>
          <p:cNvPicPr>
            <a:picLocks noChangeAspect="1"/>
          </p:cNvPicPr>
          <p:nvPr/>
        </p:nvPicPr>
        <p:blipFill>
          <a:blip r:embed="rId1"/>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4" name="Rounded Rectangle 43"/>
          <p:cNvSpPr/>
          <p:nvPr/>
        </p:nvSpPr>
        <p:spPr>
          <a:xfrm>
            <a:off x="999949" y="138375"/>
            <a:ext cx="6952065" cy="78418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vi-VN"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 kể chuyện: “Theo dòng Lịch sử”</a:t>
            </a:r>
            <a:endParaRPr lang="en-US" sz="2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p:cNvGrpSpPr/>
          <p:nvPr/>
        </p:nvGrpSpPr>
        <p:grpSpPr>
          <a:xfrm>
            <a:off x="1698171" y="1045029"/>
            <a:ext cx="5576207" cy="3910692"/>
            <a:chOff x="2073729" y="1553333"/>
            <a:chExt cx="5502728" cy="3790871"/>
          </a:xfrm>
        </p:grpSpPr>
        <p:pic>
          <p:nvPicPr>
            <p:cNvPr id="4" name="Picture 3"/>
            <p:cNvPicPr>
              <a:picLocks noChangeAspect="1"/>
            </p:cNvPicPr>
            <p:nvPr/>
          </p:nvPicPr>
          <p:blipFill>
            <a:blip r:embed="rId1"/>
            <a:stretch>
              <a:fillRect/>
            </a:stretch>
          </p:blipFill>
          <p:spPr>
            <a:xfrm>
              <a:off x="2073729" y="1553333"/>
              <a:ext cx="5453743" cy="2088300"/>
            </a:xfrm>
            <a:prstGeom prst="rect">
              <a:avLst/>
            </a:prstGeom>
          </p:spPr>
        </p:pic>
        <p:pic>
          <p:nvPicPr>
            <p:cNvPr id="7" name="Picture 6"/>
            <p:cNvPicPr>
              <a:picLocks noChangeAspect="1"/>
            </p:cNvPicPr>
            <p:nvPr/>
          </p:nvPicPr>
          <p:blipFill>
            <a:blip r:embed="rId2"/>
            <a:stretch>
              <a:fillRect/>
            </a:stretch>
          </p:blipFill>
          <p:spPr>
            <a:xfrm>
              <a:off x="2098220" y="3648144"/>
              <a:ext cx="5478237" cy="169606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75607" y="88904"/>
            <a:ext cx="6841672" cy="4885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543598"/>
            <a:ext cx="3702245" cy="2526424"/>
          </a:xfrm>
          <a:prstGeom prst="rect">
            <a:avLst/>
          </a:prstGeom>
        </p:spPr>
      </p:pic>
      <p:grpSp>
        <p:nvGrpSpPr>
          <p:cNvPr id="5" name="Group 4"/>
          <p:cNvGrpSpPr/>
          <p:nvPr/>
        </p:nvGrpSpPr>
        <p:grpSpPr>
          <a:xfrm>
            <a:off x="2820058" y="527859"/>
            <a:ext cx="6511720" cy="1302068"/>
            <a:chOff x="5094515" y="1694137"/>
            <a:chExt cx="6844936" cy="4419699"/>
          </a:xfrm>
        </p:grpSpPr>
        <p:sp>
          <p:nvSpPr>
            <p:cNvPr id="6" name="Freeform 2"/>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TextBox 8"/>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Câu chuyện nói về nhân vật lịch sử nào?</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8" name="Group 7"/>
          <p:cNvGrpSpPr/>
          <p:nvPr/>
        </p:nvGrpSpPr>
        <p:grpSpPr>
          <a:xfrm>
            <a:off x="2954065" y="2128057"/>
            <a:ext cx="5279551" cy="745771"/>
            <a:chOff x="5094515" y="1694137"/>
            <a:chExt cx="6844936" cy="4419699"/>
          </a:xfrm>
        </p:grpSpPr>
        <p:sp>
          <p:nvSpPr>
            <p:cNvPr id="9" name="Freeform 2"/>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 name="TextBox 8"/>
            <p:cNvSpPr txBox="1"/>
            <p:nvPr/>
          </p:nvSpPr>
          <p:spPr>
            <a:xfrm>
              <a:off x="5645779" y="2154309"/>
              <a:ext cx="5875661" cy="114076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Nội dung câu chuyện là gì?</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2" name="Group 1"/>
          <p:cNvGrpSpPr/>
          <p:nvPr/>
        </p:nvGrpSpPr>
        <p:grpSpPr>
          <a:xfrm>
            <a:off x="2958851" y="3034295"/>
            <a:ext cx="6511720" cy="1302068"/>
            <a:chOff x="5094515" y="1694137"/>
            <a:chExt cx="6844936" cy="4419699"/>
          </a:xfrm>
        </p:grpSpPr>
        <p:sp>
          <p:nvSpPr>
            <p:cNvPr id="3" name="Freeform 2"/>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 name="TextBox 8"/>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Em học được điều gì từ các nhân vật lịch sử ấy?</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nvGraphicFramePr>
        <p:xfrm>
          <a:off x="212271" y="1018096"/>
          <a:ext cx="8670472" cy="3706074"/>
        </p:xfrm>
        <a:graphic>
          <a:graphicData uri="http://schemas.openxmlformats.org/drawingml/2006/table">
            <a:tbl>
              <a:tblPr firstRow="1" firstCol="1" bandRow="1">
                <a:tableStyleId>{3C8B946D-89CA-4C85-9ED6-813A86BD0FB8}</a:tableStyleId>
              </a:tblPr>
              <a:tblGrid>
                <a:gridCol w="1576450"/>
                <a:gridCol w="2758786"/>
                <a:gridCol w="2167618"/>
                <a:gridCol w="2167618"/>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5807">
                <a:tc vMerge="1">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5807">
                <a:tc vMerge="1">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5807">
                <a:tc vMerge="1">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panose="020B0604020202020204"/>
              <a:buNone/>
              <a:defRPr/>
            </a:pPr>
            <a:endParaRPr kumimoji="0" lang="en-US" sz="26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 name="TextBox 3"/>
          <p:cNvSpPr txBox="1"/>
          <p:nvPr/>
        </p:nvSpPr>
        <p:spPr>
          <a:xfrm>
            <a:off x="147192" y="363952"/>
            <a:ext cx="6547675" cy="4117602"/>
          </a:xfrm>
          <a:prstGeom prst="rect">
            <a:avLst/>
          </a:prstGeom>
          <a:noFill/>
        </p:spPr>
        <p:txBody>
          <a:bodyPr wrap="square" rtlCol="0">
            <a:spAutoFit/>
          </a:bodyPr>
          <a:lstStyle/>
          <a:p>
            <a:pPr lvl="0" algn="just">
              <a:lnSpc>
                <a:spcPct val="120000"/>
              </a:lnSpc>
            </a:pPr>
            <a:r>
              <a:rPr lang="en-US" sz="2200" dirty="0">
                <a:latin typeface="Arial (Body)"/>
              </a:rPr>
              <a:t>   </a:t>
            </a:r>
            <a:r>
              <a:rPr lang="vi-VN" sz="2200" dirty="0">
                <a:latin typeface="Arial (Body)"/>
              </a:rPr>
              <a:t>Câu chuyện kể về Phan Đình Giót: Nói về sự hy sinh của Phan Đình Giót. Ờ Him Lam trong chiến dịch Điện Biên Phủ. Tấm gương anh hùng Phan Đình Giót đã nêu cao tinh thần quyết thắng cho các chiến sĩ trên toàn mặt trận quyết tâm tiêu diệt địch tại Điện Biên Phủ. Câu chuyện của anh khiến em học được lòng quyết tâm vượt khó kiên cường, sáng tạo trong các hoạt động, em biết ơn các anh hùng dân tộc, em cố gắng học tập để noi gương các anh gìn giữ và xây dựng đất nước.</a:t>
            </a:r>
            <a:endParaRPr kumimoji="0" lang="vi-VN" sz="2200" b="0" i="0" u="none" strike="noStrike" kern="0" cap="none" spc="0" normalizeH="0" baseline="0" noProof="0" dirty="0">
              <a:ln>
                <a:noFill/>
              </a:ln>
              <a:solidFill>
                <a:srgbClr val="000000"/>
              </a:solidFill>
              <a:effectLst/>
              <a:uLnTx/>
              <a:uFillTx/>
              <a:latin typeface="Arial (Body)"/>
              <a:sym typeface="Arial" panose="020B0604020202020204"/>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1785</Words>
  <Application>WPS Presentation</Application>
  <PresentationFormat>On-screen Show (16:9)</PresentationFormat>
  <Paragraphs>90</Paragraphs>
  <Slides>15</Slides>
  <Notes>10</Notes>
  <HiddenSlides>0</HiddenSlides>
  <MMClips>2</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15</vt:i4>
      </vt:variant>
    </vt:vector>
  </HeadingPairs>
  <TitlesOfParts>
    <vt:vector size="39" baseType="lpstr">
      <vt:lpstr>Arial</vt:lpstr>
      <vt:lpstr>SimSun</vt:lpstr>
      <vt:lpstr>Wingdings</vt:lpstr>
      <vt:lpstr>Arial</vt:lpstr>
      <vt:lpstr>Advent Pro</vt:lpstr>
      <vt:lpstr>Segoe Print</vt:lpstr>
      <vt:lpstr>Livvic</vt:lpstr>
      <vt:lpstr>Roboto Condensed Light</vt:lpstr>
      <vt:lpstr>UTM Staccato</vt:lpstr>
      <vt:lpstr>UTM Staccato </vt:lpstr>
      <vt:lpstr>Times New Roman</vt:lpstr>
      <vt:lpstr>Cambria</vt:lpstr>
      <vt:lpstr>Calibri</vt:lpstr>
      <vt:lpstr>Calibri</vt:lpstr>
      <vt:lpstr>Arial (Body)</vt:lpstr>
      <vt:lpstr>Aptos</vt:lpstr>
      <vt:lpstr>Microsoft YaHei</vt:lpstr>
      <vt:lpstr>Arial Unicode MS</vt:lpstr>
      <vt:lpstr>Segoe UI</vt:lpstr>
      <vt:lpstr>Aptos Display</vt:lpstr>
      <vt:lpstr>Segoe UI Variable Display</vt:lpstr>
      <vt:lpstr>War Background by Slidesgo</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Bích Đào Cao Thị</cp:lastModifiedBy>
  <cp:revision>79</cp:revision>
  <dcterms:created xsi:type="dcterms:W3CDTF">2025-05-21T09:40:27Z</dcterms:created>
  <dcterms:modified xsi:type="dcterms:W3CDTF">2025-05-21T09:40:40Z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3A26A4A9E23542F2A1ADD4EF9DE6CFA9_12</vt:lpwstr>
  </property>
  <property fmtid="{D5CDD505-2E9C-101B-9397-08002B2CF9AE}" pid="3" name="KSOProductBuildVer">
    <vt:lpwstr>1033-12.2.0.21179</vt:lpwstr>
  </property>
</Properties>
</file>