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2.svg" ContentType="image/svg+xml"/>
  <Override PartName="/ppt/media/image14.svg" ContentType="image/svg+xml"/>
  <Override PartName="/ppt/media/image24.svg" ContentType="image/svg+xml"/>
  <Override PartName="/ppt/media/image26.svg" ContentType="image/svg+xml"/>
  <Override PartName="/ppt/media/image28.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25"/>
  </p:notesMasterIdLst>
  <p:sldIdLst>
    <p:sldId id="256" r:id="rId4"/>
    <p:sldId id="11088433" r:id="rId5"/>
    <p:sldId id="11088436" r:id="rId6"/>
    <p:sldId id="11088437" r:id="rId7"/>
    <p:sldId id="11088438" r:id="rId8"/>
    <p:sldId id="11088439" r:id="rId9"/>
    <p:sldId id="365" r:id="rId10"/>
    <p:sldId id="258" r:id="rId11"/>
    <p:sldId id="259" r:id="rId12"/>
    <p:sldId id="364" r:id="rId13"/>
    <p:sldId id="11088440" r:id="rId14"/>
    <p:sldId id="11088441" r:id="rId15"/>
    <p:sldId id="11088442" r:id="rId16"/>
    <p:sldId id="11088443" r:id="rId17"/>
    <p:sldId id="11088444" r:id="rId18"/>
    <p:sldId id="11088449" r:id="rId19"/>
    <p:sldId id="11088445" r:id="rId20"/>
    <p:sldId id="11088447" r:id="rId21"/>
    <p:sldId id="11088446" r:id="rId22"/>
    <p:sldId id="11088448" r:id="rId23"/>
    <p:sldId id="267" r:id="rId24"/>
  </p:sldIdLst>
  <p:sldSz cx="12192000" cy="6858000"/>
  <p:notesSz cx="6858000" cy="9144000"/>
  <p:custDataLst>
    <p:tags r:id="rId2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varScale="1">
        <p:scale>
          <a:sx n="64" d="100"/>
          <a:sy n="64" d="100"/>
        </p:scale>
        <p:origin x="-90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7931150-1B2C-4011-A4C6-380C0C1857E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7931150-1B2C-4011-A4C6-380C0C1857E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7931150-1B2C-4011-A4C6-380C0C1857E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4138E80B-084D-4A7A-9F88-BB3E4EABE7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4138E80B-084D-4A7A-9F88-BB3E4EABE714}"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4138E80B-084D-4A7A-9F88-BB3E4EABE71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138E80B-084D-4A7A-9F88-BB3E4EABE7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7931150-1B2C-4011-A4C6-380C0C1857E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4138E80B-084D-4A7A-9F88-BB3E4EABE714}"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4138E80B-084D-4A7A-9F88-BB3E4EABE714}"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7931150-1B2C-4011-A4C6-380C0C1857E8}"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E7931150-1B2C-4011-A4C6-380C0C1857E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E7931150-1B2C-4011-A4C6-380C0C1857E8}"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7931150-1B2C-4011-A4C6-380C0C1857E8}"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31150-1B2C-4011-A4C6-380C0C1857E8}"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931150-1B2C-4011-A4C6-380C0C1857E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7931150-1B2C-4011-A4C6-380C0C1857E8}"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568B06FC-982F-4F02-8664-663C5725BF79}" type="slidenum">
              <a:rPr lang="vi-VN" smtClean="0"/>
            </a:fld>
            <a:endParaRPr lang="vi-VN"/>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16.png"/></Relationships>
</file>

<file path=ppt/slides/_rels/slide16.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1.png"/><Relationship Id="rId1" Type="http://schemas.openxmlformats.org/officeDocument/2006/relationships/image" Target="../media/image1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microsoft.com/office/2007/relationships/media" Target="../media/media1.mp4"/><Relationship Id="rId1"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4.GIF"/><Relationship Id="rId4" Type="http://schemas.openxmlformats.org/officeDocument/2006/relationships/slide" Target="slide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 Target="slide1.xml"/></Relationships>
</file>

<file path=ppt/slides/_rels/slide20.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svg"/><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3" Type="http://schemas.openxmlformats.org/officeDocument/2006/relationships/image" Target="../media/image24.svg"/><Relationship Id="rId2" Type="http://schemas.openxmlformats.org/officeDocument/2006/relationships/image" Target="../media/image23.png"/><Relationship Id="rId10" Type="http://schemas.openxmlformats.org/officeDocument/2006/relationships/slideLayout" Target="../slideLayouts/slideLayout2.xml"/><Relationship Id="rId1"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5.GIF"/><Relationship Id="rId3" Type="http://schemas.openxmlformats.org/officeDocument/2006/relationships/slide" Target="slide2.xml"/><Relationship Id="rId2" Type="http://schemas.openxmlformats.org/officeDocument/2006/relationships/image" Target="../media/image2.png"/><Relationship Id="rId1" Type="http://schemas.openxmlformats.org/officeDocument/2006/relationships/slide" Target="slide1.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6.png"/><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 Target="slide1.xml"/></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7.GIF"/><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 Target="slide1.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8.GIF"/><Relationship Id="rId3" Type="http://schemas.openxmlformats.org/officeDocument/2006/relationships/slide" Target="slide5.xml"/><Relationship Id="rId2" Type="http://schemas.openxmlformats.org/officeDocument/2006/relationships/image" Target="../media/image2.png"/><Relationship Id="rId1" Type="http://schemas.openxmlformats.org/officeDocument/2006/relationships/slide" Target="slide1.xml"/></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673372" y="2194899"/>
            <a:ext cx="7827942" cy="22069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7" name="TextBox 6"/>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4271282" y="1360034"/>
            <a:ext cx="5086350" cy="54006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p:cNvPicPr>
            <a:picLocks noChangeAspect="1"/>
          </p:cNvPicPr>
          <p:nvPr/>
        </p:nvPicPr>
        <p:blipFill>
          <a:blip r:embed="rId2"/>
          <a:stretch>
            <a:fillRect/>
          </a:stretch>
        </p:blipFill>
        <p:spPr>
          <a:xfrm>
            <a:off x="707571" y="2013857"/>
            <a:ext cx="3810000" cy="2590800"/>
          </a:xfrm>
          <a:prstGeom prst="rect">
            <a:avLst/>
          </a:prstGeom>
        </p:spPr>
      </p:pic>
      <p:grpSp>
        <p:nvGrpSpPr>
          <p:cNvPr id="4" name="Group 2"/>
          <p:cNvGrpSpPr/>
          <p:nvPr/>
        </p:nvGrpSpPr>
        <p:grpSpPr>
          <a:xfrm>
            <a:off x="5072744" y="1823357"/>
            <a:ext cx="6204856" cy="3009900"/>
            <a:chOff x="0" y="0"/>
            <a:chExt cx="1098500" cy="406400"/>
          </a:xfrm>
        </p:grpSpPr>
        <p:sp>
          <p:nvSpPr>
            <p:cNvPr id="6"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p:cNvGrpSpPr/>
          <p:nvPr/>
        </p:nvGrpSpPr>
        <p:grpSpPr>
          <a:xfrm>
            <a:off x="5072744" y="1823357"/>
            <a:ext cx="6204856" cy="3009900"/>
            <a:chOff x="0" y="0"/>
            <a:chExt cx="1098500" cy="406400"/>
          </a:xfrm>
        </p:grpSpPr>
        <p:sp>
          <p:nvSpPr>
            <p:cNvPr id="6"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p:cNvPicPr>
            <a:picLocks noChangeAspect="1"/>
          </p:cNvPicPr>
          <p:nvPr/>
        </p:nvPicPr>
        <p:blipFill>
          <a:blip r:embed="rId2"/>
          <a:stretch>
            <a:fillRect/>
          </a:stretch>
        </p:blipFill>
        <p:spPr>
          <a:xfrm>
            <a:off x="540883" y="1794781"/>
            <a:ext cx="4002088" cy="343036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p:cNvGrpSpPr/>
          <p:nvPr/>
        </p:nvGrpSpPr>
        <p:grpSpPr>
          <a:xfrm>
            <a:off x="5072744" y="1823357"/>
            <a:ext cx="6204856" cy="3009900"/>
            <a:chOff x="0" y="0"/>
            <a:chExt cx="1098500" cy="406400"/>
          </a:xfrm>
        </p:grpSpPr>
        <p:sp>
          <p:nvSpPr>
            <p:cNvPr id="6"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p:cNvPicPr>
            <a:picLocks noChangeAspect="1"/>
          </p:cNvPicPr>
          <p:nvPr/>
        </p:nvPicPr>
        <p:blipFill>
          <a:blip r:embed="rId2"/>
          <a:stretch>
            <a:fillRect/>
          </a:stretch>
        </p:blipFill>
        <p:spPr>
          <a:xfrm>
            <a:off x="1062037" y="1260022"/>
            <a:ext cx="3667125" cy="45339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p:cNvGrpSpPr/>
          <p:nvPr/>
        </p:nvGrpSpPr>
        <p:grpSpPr>
          <a:xfrm>
            <a:off x="5072744" y="1823357"/>
            <a:ext cx="6204856" cy="3009900"/>
            <a:chOff x="0" y="0"/>
            <a:chExt cx="1098500" cy="406400"/>
          </a:xfrm>
        </p:grpSpPr>
        <p:sp>
          <p:nvSpPr>
            <p:cNvPr id="6"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p:cNvPicPr>
            <a:picLocks noChangeAspect="1"/>
          </p:cNvPicPr>
          <p:nvPr/>
        </p:nvPicPr>
        <p:blipFill>
          <a:blip r:embed="rId2"/>
          <a:stretch>
            <a:fillRect/>
          </a:stretch>
        </p:blipFill>
        <p:spPr>
          <a:xfrm>
            <a:off x="1013052" y="999444"/>
            <a:ext cx="3438525" cy="461962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3"/>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7"/>
          <p:cNvGrpSpPr/>
          <p:nvPr/>
        </p:nvGrpSpPr>
        <p:grpSpPr>
          <a:xfrm rot="-10800000">
            <a:off x="304799" y="1361119"/>
            <a:ext cx="8033657" cy="4038193"/>
            <a:chOff x="0" y="0"/>
            <a:chExt cx="3572462" cy="1638691"/>
          </a:xfrm>
        </p:grpSpPr>
        <p:sp>
          <p:nvSpPr>
            <p:cNvPr id="1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 name="TextBox 9"/>
          <p:cNvSpPr txBox="1"/>
          <p:nvPr/>
        </p:nvSpPr>
        <p:spPr>
          <a:xfrm>
            <a:off x="558800" y="1701800"/>
            <a:ext cx="7670800" cy="3385542"/>
          </a:xfrm>
          <a:prstGeom prst="rect">
            <a:avLst/>
          </a:prstGeom>
        </p:spPr>
        <p:txBody>
          <a:bodyPr wrap="square" lIns="0" tIns="0" rIns="0" bIns="0" rtlCol="0" anchor="t">
            <a:spAutoFit/>
          </a:bodyPr>
          <a:lstStyle/>
          <a:p>
            <a:pPr lvl="0" algn="just" defTabSz="60960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7" name="TextBox 6"/>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1" y="0"/>
            <a:ext cx="12192001" cy="680357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p:cNvGrpSpPr/>
          <p:nvPr/>
        </p:nvGrpSpPr>
        <p:grpSpPr>
          <a:xfrm>
            <a:off x="5627915" y="674914"/>
            <a:ext cx="6204856" cy="5758543"/>
            <a:chOff x="0" y="0"/>
            <a:chExt cx="1098500" cy="406400"/>
          </a:xfrm>
        </p:grpSpPr>
        <p:sp>
          <p:nvSpPr>
            <p:cNvPr id="6" name="Freeform 3"/>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4"/>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Khi có người bị mắc bệnh tả trong gia đình hoặc công đồng cần thực hiện những việc sau để giảm nguy cơ lây nhiễm cho người khác</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endParaRPr>
            </a:p>
            <a:p>
              <a:pPr marL="0" marR="0" lvl="1"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 Đồ chất thải vào bồn cầu, sau khi đó chất thải cần ngay lập tức khử trùng bồn cầu bằng chất diệt khuẩn.</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endParaRPr>
            </a:p>
            <a:p>
              <a:pPr marL="0" marR="0" lvl="1" indent="0" algn="just" defTabSz="914400" rtl="0" eaLnBrk="1" fontAlgn="auto" latinLnBrk="0" hangingPunct="1">
                <a:lnSpc>
                  <a:spcPct val="100000"/>
                </a:lnSpc>
                <a:spcBef>
                  <a:spcPts val="0"/>
                </a:spcBef>
                <a:spcAft>
                  <a:spcPts val="0"/>
                </a:spcAft>
                <a:buClrTx/>
                <a:buSzTx/>
                <a:buFontTx/>
                <a:buNone/>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rPr>
                <a:t>+ Cần rửa tay và sử dụng chất sát khuẩn sau khi tiếp xúc với người bệnh.</a:t>
              </a:r>
              <a:endPar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charset="0"/>
              </a:endParaRPr>
            </a:p>
          </p:txBody>
        </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5"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endParaRPr kumimoji="0" lang="en-US" sz="373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1"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2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8" name="Rectangle: Rounded Corners 7"/>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3" name="Freeform 3"/>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defRPr/>
            </a:pPr>
            <a:endParaRPr lang="en-US" sz="1200">
              <a:solidFill>
                <a:prstClr val="black"/>
              </a:solidFill>
              <a:latin typeface="Calibri" panose="020F0502020204030204"/>
            </a:endParaRPr>
          </a:p>
        </p:txBody>
      </p:sp>
      <p:sp>
        <p:nvSpPr>
          <p:cNvPr id="16" name="Freeform 6"/>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6" cstate="print">
              <a:extLst>
                <a:ext uri="{96DAC541-7B7A-43D3-8B79-37D633B846F1}">
                  <asvg:svgBlip xmlns:asvg="http://schemas.microsoft.com/office/drawing/2016/SVG/main" r:embed="rId7"/>
                </a:ext>
              </a:extLst>
            </a:blip>
            <a:stretch>
              <a:fillRect/>
            </a:stretch>
          </a:blipFill>
        </p:spPr>
        <p:txBody>
          <a:bodyPr/>
          <a:lstStyle/>
          <a:p>
            <a:pPr defTabSz="609600">
              <a:defRPr/>
            </a:pPr>
            <a:endParaRPr lang="en-US" sz="1200">
              <a:solidFill>
                <a:prstClr val="black"/>
              </a:solidFill>
              <a:latin typeface="Calibri" panose="020F0502020204030204"/>
            </a:endParaRPr>
          </a:p>
        </p:txBody>
      </p:sp>
      <p:grpSp>
        <p:nvGrpSpPr>
          <p:cNvPr id="17" name="Group 7"/>
          <p:cNvGrpSpPr/>
          <p:nvPr/>
        </p:nvGrpSpPr>
        <p:grpSpPr>
          <a:xfrm rot="-10800000">
            <a:off x="304799" y="1361119"/>
            <a:ext cx="8033657" cy="4038193"/>
            <a:chOff x="0" y="0"/>
            <a:chExt cx="3572462" cy="1638691"/>
          </a:xfrm>
        </p:grpSpPr>
        <p:sp>
          <p:nvSpPr>
            <p:cNvPr id="18" name="Freeform 8"/>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00">
                <a:defRPr/>
              </a:pPr>
              <a:endParaRPr lang="en-US" sz="1200">
                <a:solidFill>
                  <a:prstClr val="black"/>
                </a:solidFill>
                <a:latin typeface="Calibri" panose="020F0502020204030204"/>
              </a:endParaRPr>
            </a:p>
          </p:txBody>
        </p:sp>
      </p:grpSp>
      <p:sp>
        <p:nvSpPr>
          <p:cNvPr id="19" name="TextBox 9"/>
          <p:cNvSpPr txBox="1"/>
          <p:nvPr/>
        </p:nvSpPr>
        <p:spPr>
          <a:xfrm>
            <a:off x="558800" y="1701800"/>
            <a:ext cx="7670800" cy="3323987"/>
          </a:xfrm>
          <a:prstGeom prst="rect">
            <a:avLst/>
          </a:prstGeom>
        </p:spPr>
        <p:txBody>
          <a:bodyPr wrap="square" lIns="0" tIns="0" rIns="0" bIns="0" rtlCol="0" anchor="t">
            <a:spAutoFit/>
          </a:bodyPr>
          <a:lstStyle/>
          <a:p>
            <a:pPr algn="just" defTabSz="60960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2"/>
          <a:stretch>
            <a:fillRect/>
          </a:stretch>
        </p:blipFill>
        <p:spPr>
          <a:xfrm>
            <a:off x="1798207" y="375120"/>
            <a:ext cx="8427829" cy="405390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sz="426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5"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1"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p:cNvGrpSpPr/>
          <p:nvPr/>
        </p:nvGrpSpPr>
        <p:grpSpPr>
          <a:xfrm>
            <a:off x="2409371" y="3526971"/>
            <a:ext cx="8737600" cy="2786743"/>
            <a:chOff x="1524000" y="1809749"/>
            <a:chExt cx="6553200" cy="1829216"/>
          </a:xfrm>
        </p:grpSpPr>
        <p:sp>
          <p:nvSpPr>
            <p:cNvPr id="3" name="Rectangle 2"/>
            <p:cNvSpPr/>
            <p:nvPr/>
          </p:nvSpPr>
          <p:spPr>
            <a:xfrm>
              <a:off x="1524000" y="1809749"/>
              <a:ext cx="6553200" cy="1714499"/>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578427" y="1907722"/>
              <a:ext cx="6418218" cy="1731243"/>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6"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1"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p:cNvGrpSpPr/>
          <p:nvPr/>
        </p:nvGrpSpPr>
        <p:grpSpPr>
          <a:xfrm>
            <a:off x="3918857" y="3276599"/>
            <a:ext cx="5475513" cy="1426029"/>
            <a:chOff x="1524000" y="1809749"/>
            <a:chExt cx="6553200" cy="1714499"/>
          </a:xfrm>
        </p:grpSpPr>
        <p:sp>
          <p:nvSpPr>
            <p:cNvPr id="3" name="Rectangle 2"/>
            <p:cNvSpPr/>
            <p:nvPr/>
          </p:nvSpPr>
          <p:spPr>
            <a:xfrm>
              <a:off x="1524000" y="1809749"/>
              <a:ext cx="6553200" cy="1714499"/>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578427" y="1907722"/>
              <a:ext cx="6418218" cy="606073"/>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6"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1"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p:cNvGrpSpPr/>
          <p:nvPr/>
        </p:nvGrpSpPr>
        <p:grpSpPr>
          <a:xfrm>
            <a:off x="2496457" y="3211286"/>
            <a:ext cx="8737600" cy="2611976"/>
            <a:chOff x="1524000" y="1809749"/>
            <a:chExt cx="6553200" cy="1714499"/>
          </a:xfrm>
        </p:grpSpPr>
        <p:sp>
          <p:nvSpPr>
            <p:cNvPr id="3" name="Rectangle 2"/>
            <p:cNvSpPr/>
            <p:nvPr/>
          </p:nvSpPr>
          <p:spPr>
            <a:xfrm>
              <a:off x="1524000" y="1809749"/>
              <a:ext cx="6553200" cy="1714499"/>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578427" y="1907722"/>
              <a:ext cx="6418218" cy="1515182"/>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1"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p:cNvGrpSpPr/>
          <p:nvPr/>
        </p:nvGrpSpPr>
        <p:grpSpPr>
          <a:xfrm>
            <a:off x="2496457" y="3211286"/>
            <a:ext cx="8737600" cy="2611976"/>
            <a:chOff x="1524000" y="1809749"/>
            <a:chExt cx="6553200" cy="1714499"/>
          </a:xfrm>
        </p:grpSpPr>
        <p:sp>
          <p:nvSpPr>
            <p:cNvPr id="3" name="Rectangle 2"/>
            <p:cNvSpPr/>
            <p:nvPr/>
          </p:nvSpPr>
          <p:spPr>
            <a:xfrm>
              <a:off x="1524000" y="1809749"/>
              <a:ext cx="6553200" cy="1714499"/>
            </a:xfrm>
            <a:prstGeom prst="rect">
              <a:avLst/>
            </a:prstGeom>
            <a:solidFill>
              <a:srgbClr val="FF9933"/>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578427" y="1836268"/>
              <a:ext cx="6418218" cy="1676801"/>
            </a:xfrm>
            <a:prstGeom prst="rect">
              <a:avLst/>
            </a:prstGeom>
            <a:noFill/>
          </p:spPr>
          <p:txBody>
            <a:bodyPr wrap="square" rtlCol="0">
              <a:spAutoFit/>
            </a:bodyPr>
            <a:lstStyle/>
            <a:p>
              <a:pPr marL="0" marR="0" lvl="0" indent="0" algn="just" defTabSz="12192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6"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3144735" y="1819082"/>
            <a:ext cx="8449788" cy="3176291"/>
          </a:xfrm>
          <a:prstGeom prst="rect">
            <a:avLst/>
          </a:prstGeom>
        </p:spPr>
      </p:pic>
      <p:sp>
        <p:nvSpPr>
          <p:cNvPr id="3" name="Freeform 10"/>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11"/>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p:cNvPicPr>
            <a:picLocks noGrp="1" noRot="1" noChangeAspect="1" noMove="1" noResize="1" noEditPoints="1" noAdjustHandles="1" noChangeArrowheads="1" noChangeShapeType="1" noCrop="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3404629" y="1383798"/>
            <a:ext cx="7942590" cy="208633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p:cNvPicPr>
            <a:picLocks noGrp="1" noChangeAspect="1"/>
          </p:cNvPicPr>
          <p:nvPr>
            <p:ph idx="1"/>
          </p:nvPr>
        </p:nvPicPr>
        <p:blipFill>
          <a:blip r:embed="rId1" cstate="print">
            <a:extLst>
              <a:ext uri="{28A0092B-C50C-407E-A947-70E740481C1C}">
                <a14:useLocalDpi xmlns:a14="http://schemas.microsoft.com/office/drawing/2010/main" val="0"/>
              </a:ext>
            </a:extLst>
          </a:blip>
          <a:srcRect b="19"/>
          <a:stretch>
            <a:fillRect/>
          </a:stretch>
        </p:blipFill>
        <p:spPr>
          <a:xfrm>
            <a:off x="20" y="1282"/>
            <a:ext cx="12191980" cy="6856718"/>
          </a:xfrm>
          <a:prstGeom prst="rect">
            <a:avLst/>
          </a:prstGeom>
        </p:spPr>
      </p:pic>
      <p:sp>
        <p:nvSpPr>
          <p:cNvPr id="7" name="TextBox 6"/>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endPar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2"/>
          <a:stretch>
            <a:fillRect/>
          </a:stretch>
        </p:blipFill>
        <p:spPr>
          <a:xfrm>
            <a:off x="2547257" y="1294719"/>
            <a:ext cx="7141027" cy="5400675"/>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ISPRING_RESOURCE_PATHS_HASH_PRESENTER" val="6b99f8cdea8cc571d209246ebce8a11e6a06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2176</Words>
  <Application>WPS Presentation</Application>
  <PresentationFormat>Custom</PresentationFormat>
  <Paragraphs>53</Paragraphs>
  <Slides>21</Slides>
  <Notes>1</Notes>
  <HiddenSlides>0</HiddenSlides>
  <MMClips>2</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21</vt:i4>
      </vt:variant>
    </vt:vector>
  </HeadingPairs>
  <TitlesOfParts>
    <vt:vector size="40" baseType="lpstr">
      <vt:lpstr>Arial</vt:lpstr>
      <vt:lpstr>SimSun</vt:lpstr>
      <vt:lpstr>Wingdings</vt:lpstr>
      <vt:lpstr>Calibri</vt:lpstr>
      <vt:lpstr>AvantGarde</vt:lpstr>
      <vt:lpstr>Segoe Print</vt:lpstr>
      <vt:lpstr>Cambria</vt:lpstr>
      <vt:lpstr>Calibri</vt:lpstr>
      <vt:lpstr>Microsoft YaHei</vt:lpstr>
      <vt:lpstr>Arial Unicode MS</vt:lpstr>
      <vt:lpstr>Aptos Display</vt:lpstr>
      <vt:lpstr>Segoe UI Variable Display</vt:lpstr>
      <vt:lpstr>Times New Roman</vt:lpstr>
      <vt:lpstr>Aptos</vt:lpstr>
      <vt:lpstr>Segoe UI</vt:lpstr>
      <vt:lpstr>Aptos</vt:lpstr>
      <vt:lpstr>Cabin Bold</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Bích Đào Cao Thị</cp:lastModifiedBy>
  <cp:revision>25</cp:revision>
  <dcterms:created xsi:type="dcterms:W3CDTF">2024-09-03T18:15:00Z</dcterms:created>
  <dcterms:modified xsi:type="dcterms:W3CDTF">2025-05-19T03:31:33Z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CD4B6E2AD3054F5C8701DC66DAA1F0E7_12</vt:lpwstr>
  </property>
  <property fmtid="{D5CDD505-2E9C-101B-9397-08002B2CF9AE}" pid="3" name="KSOProductBuildVer">
    <vt:lpwstr>1033-12.2.0.21179</vt:lpwstr>
  </property>
</Properties>
</file>