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9.svg" ContentType="image/svg+xml"/>
  <Override PartName="/ppt/media/image22.svg" ContentType="image/svg+xml"/>
  <Override PartName="/ppt/media/image24.svg" ContentType="image/svg+xml"/>
  <Override PartName="/ppt/media/image2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95" r:id="rId4"/>
    <p:sldId id="274" r:id="rId6"/>
    <p:sldId id="296" r:id="rId7"/>
    <p:sldId id="258" r:id="rId8"/>
    <p:sldId id="265" r:id="rId9"/>
    <p:sldId id="262" r:id="rId10"/>
    <p:sldId id="275" r:id="rId11"/>
    <p:sldId id="276" r:id="rId12"/>
    <p:sldId id="263" r:id="rId13"/>
    <p:sldId id="291" r:id="rId14"/>
    <p:sldId id="279" r:id="rId15"/>
    <p:sldId id="280" r:id="rId16"/>
    <p:sldId id="282" r:id="rId17"/>
    <p:sldId id="283" r:id="rId18"/>
    <p:sldId id="284" r:id="rId19"/>
    <p:sldId id="268" r:id="rId20"/>
    <p:sldId id="287" r:id="rId21"/>
    <p:sldId id="297" r:id="rId22"/>
    <p:sldId id="288" r:id="rId23"/>
    <p:sldId id="286" r:id="rId24"/>
    <p:sldId id="289" r:id="rId25"/>
    <p:sldId id="271" r:id="rId26"/>
  </p:sldIdLst>
  <p:sldSz cx="18288000" cy="10287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9"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showGuides="1">
      <p:cViewPr varScale="1">
        <p:scale>
          <a:sx n="43" d="100"/>
          <a:sy n="43" d="100"/>
        </p:scale>
        <p:origin x="-852" y="-120"/>
      </p:cViewPr>
      <p:guideLst>
        <p:guide orient="horz" pos="2189"/>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0" Type="http://schemas.openxmlformats.org/officeDocument/2006/relationships/tags" Target="tags/tag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fld>
            <a:endParaRPr lang="vi-VN"/>
          </a:p>
        </p:txBody>
      </p:sp>
      <p:pic>
        <p:nvPicPr>
          <p:cNvPr id="7" name="Content Placeholder 4" descr="A cartoon of a field with plants and cloud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9"/>
          <a:stretch>
            <a:fillRect/>
          </a:stretch>
        </p:blipFill>
        <p:spPr>
          <a:xfrm>
            <a:off x="30" y="1923"/>
            <a:ext cx="18287970" cy="10285077"/>
          </a:xfrm>
          <a:prstGeom prst="rect">
            <a:avLst/>
          </a:prstGeom>
        </p:spPr>
      </p:pic>
      <p:sp>
        <p:nvSpPr>
          <p:cNvPr id="9" name="Rectangle: Single Corner Snipped 8"/>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1" fmla="*/ 0 w 17500599"/>
              <a:gd name="connsiteY0-2" fmla="*/ 0 h 9534525"/>
              <a:gd name="connsiteX1-3" fmla="*/ 430199 w 17500599"/>
              <a:gd name="connsiteY1-4" fmla="*/ 0 h 9534525"/>
              <a:gd name="connsiteX2-5" fmla="*/ 1019513 w 17500599"/>
              <a:gd name="connsiteY2-6" fmla="*/ 0 h 9534525"/>
              <a:gd name="connsiteX3-7" fmla="*/ 1449713 w 17500599"/>
              <a:gd name="connsiteY3-8" fmla="*/ 0 h 9534525"/>
              <a:gd name="connsiteX4-9" fmla="*/ 1879912 w 17500599"/>
              <a:gd name="connsiteY4-10" fmla="*/ 0 h 9534525"/>
              <a:gd name="connsiteX5-11" fmla="*/ 1991882 w 17500599"/>
              <a:gd name="connsiteY5-12" fmla="*/ 0 h 9534525"/>
              <a:gd name="connsiteX6-13" fmla="*/ 2899425 w 17500599"/>
              <a:gd name="connsiteY6-14" fmla="*/ 0 h 9534525"/>
              <a:gd name="connsiteX7-15" fmla="*/ 3170510 w 17500599"/>
              <a:gd name="connsiteY7-16" fmla="*/ 0 h 9534525"/>
              <a:gd name="connsiteX8-17" fmla="*/ 3918939 w 17500599"/>
              <a:gd name="connsiteY8-18" fmla="*/ 0 h 9534525"/>
              <a:gd name="connsiteX9-19" fmla="*/ 4508253 w 17500599"/>
              <a:gd name="connsiteY9-20" fmla="*/ 0 h 9534525"/>
              <a:gd name="connsiteX10-21" fmla="*/ 5097567 w 17500599"/>
              <a:gd name="connsiteY10-22" fmla="*/ 0 h 9534525"/>
              <a:gd name="connsiteX11-23" fmla="*/ 5527766 w 17500599"/>
              <a:gd name="connsiteY11-24" fmla="*/ 0 h 9534525"/>
              <a:gd name="connsiteX12-25" fmla="*/ 5957965 w 17500599"/>
              <a:gd name="connsiteY12-26" fmla="*/ 0 h 9534525"/>
              <a:gd name="connsiteX13-27" fmla="*/ 6547279 w 17500599"/>
              <a:gd name="connsiteY13-28" fmla="*/ 0 h 9534525"/>
              <a:gd name="connsiteX14-29" fmla="*/ 7454823 w 17500599"/>
              <a:gd name="connsiteY14-30" fmla="*/ 0 h 9534525"/>
              <a:gd name="connsiteX15-31" fmla="*/ 7725908 w 17500599"/>
              <a:gd name="connsiteY15-32" fmla="*/ 0 h 9534525"/>
              <a:gd name="connsiteX16-33" fmla="*/ 8315222 w 17500599"/>
              <a:gd name="connsiteY16-34" fmla="*/ 0 h 9534525"/>
              <a:gd name="connsiteX17-35" fmla="*/ 8586306 w 17500599"/>
              <a:gd name="connsiteY17-36" fmla="*/ 0 h 9534525"/>
              <a:gd name="connsiteX18-37" fmla="*/ 9493850 w 17500599"/>
              <a:gd name="connsiteY18-38" fmla="*/ 0 h 9534525"/>
              <a:gd name="connsiteX19-39" fmla="*/ 9924049 w 17500599"/>
              <a:gd name="connsiteY19-40" fmla="*/ 0 h 9534525"/>
              <a:gd name="connsiteX20-41" fmla="*/ 10036019 w 17500599"/>
              <a:gd name="connsiteY20-42" fmla="*/ 0 h 9534525"/>
              <a:gd name="connsiteX21-43" fmla="*/ 10147988 w 17500599"/>
              <a:gd name="connsiteY21-44" fmla="*/ 0 h 9534525"/>
              <a:gd name="connsiteX22-45" fmla="*/ 10578188 w 17500599"/>
              <a:gd name="connsiteY22-46" fmla="*/ 0 h 9534525"/>
              <a:gd name="connsiteX23-47" fmla="*/ 10690157 w 17500599"/>
              <a:gd name="connsiteY23-48" fmla="*/ 0 h 9534525"/>
              <a:gd name="connsiteX24-49" fmla="*/ 11279471 w 17500599"/>
              <a:gd name="connsiteY24-50" fmla="*/ 0 h 9534525"/>
              <a:gd name="connsiteX25-51" fmla="*/ 11391441 w 17500599"/>
              <a:gd name="connsiteY25-52" fmla="*/ 0 h 9534525"/>
              <a:gd name="connsiteX26-53" fmla="*/ 12139870 w 17500599"/>
              <a:gd name="connsiteY26-54" fmla="*/ 0 h 9534525"/>
              <a:gd name="connsiteX27-55" fmla="*/ 12570069 w 17500599"/>
              <a:gd name="connsiteY27-56" fmla="*/ 0 h 9534525"/>
              <a:gd name="connsiteX28-57" fmla="*/ 13000268 w 17500599"/>
              <a:gd name="connsiteY28-58" fmla="*/ 0 h 9534525"/>
              <a:gd name="connsiteX29-59" fmla="*/ 13430468 w 17500599"/>
              <a:gd name="connsiteY29-60" fmla="*/ 0 h 9534525"/>
              <a:gd name="connsiteX30-61" fmla="*/ 13542437 w 17500599"/>
              <a:gd name="connsiteY30-62" fmla="*/ 0 h 9534525"/>
              <a:gd name="connsiteX31-63" fmla="*/ 14290866 w 17500599"/>
              <a:gd name="connsiteY31-64" fmla="*/ 0 h 9534525"/>
              <a:gd name="connsiteX32-65" fmla="*/ 15198410 w 17500599"/>
              <a:gd name="connsiteY32-66" fmla="*/ 0 h 9534525"/>
              <a:gd name="connsiteX33-67" fmla="*/ 15911480 w 17500599"/>
              <a:gd name="connsiteY33-68" fmla="*/ 0 h 9534525"/>
              <a:gd name="connsiteX34-69" fmla="*/ 16261086 w 17500599"/>
              <a:gd name="connsiteY34-70" fmla="*/ 349606 h 9534525"/>
              <a:gd name="connsiteX35-71" fmla="*/ 16658366 w 17500599"/>
              <a:gd name="connsiteY35-72" fmla="*/ 746886 h 9534525"/>
              <a:gd name="connsiteX36-73" fmla="*/ 17007972 w 17500599"/>
              <a:gd name="connsiteY36-74" fmla="*/ 1096492 h 9534525"/>
              <a:gd name="connsiteX37-75" fmla="*/ 17500599 w 17500599"/>
              <a:gd name="connsiteY37-76" fmla="*/ 1589119 h 9534525"/>
              <a:gd name="connsiteX38-77" fmla="*/ 17500599 w 17500599"/>
              <a:gd name="connsiteY38-78" fmla="*/ 1918286 h 9534525"/>
              <a:gd name="connsiteX39-79" fmla="*/ 17500599 w 17500599"/>
              <a:gd name="connsiteY39-80" fmla="*/ 2406361 h 9534525"/>
              <a:gd name="connsiteX40-81" fmla="*/ 17500599 w 17500599"/>
              <a:gd name="connsiteY40-82" fmla="*/ 2814982 h 9534525"/>
              <a:gd name="connsiteX41-83" fmla="*/ 17500599 w 17500599"/>
              <a:gd name="connsiteY41-84" fmla="*/ 3144148 h 9534525"/>
              <a:gd name="connsiteX42-85" fmla="*/ 17500599 w 17500599"/>
              <a:gd name="connsiteY42-86" fmla="*/ 3711677 h 9534525"/>
              <a:gd name="connsiteX43-87" fmla="*/ 17500599 w 17500599"/>
              <a:gd name="connsiteY43-88" fmla="*/ 4040844 h 9534525"/>
              <a:gd name="connsiteX44-89" fmla="*/ 17500599 w 17500599"/>
              <a:gd name="connsiteY44-90" fmla="*/ 4687827 h 9534525"/>
              <a:gd name="connsiteX45-91" fmla="*/ 17500599 w 17500599"/>
              <a:gd name="connsiteY45-92" fmla="*/ 5334810 h 9534525"/>
              <a:gd name="connsiteX46-93" fmla="*/ 17500599 w 17500599"/>
              <a:gd name="connsiteY46-94" fmla="*/ 5743431 h 9534525"/>
              <a:gd name="connsiteX47-95" fmla="*/ 17500599 w 17500599"/>
              <a:gd name="connsiteY47-96" fmla="*/ 6072598 h 9534525"/>
              <a:gd name="connsiteX48-97" fmla="*/ 17500599 w 17500599"/>
              <a:gd name="connsiteY48-98" fmla="*/ 6719581 h 9534525"/>
              <a:gd name="connsiteX49-99" fmla="*/ 17500599 w 17500599"/>
              <a:gd name="connsiteY49-100" fmla="*/ 7446018 h 9534525"/>
              <a:gd name="connsiteX50-101" fmla="*/ 17500599 w 17500599"/>
              <a:gd name="connsiteY50-102" fmla="*/ 7934093 h 9534525"/>
              <a:gd name="connsiteX51-103" fmla="*/ 17500599 w 17500599"/>
              <a:gd name="connsiteY51-104" fmla="*/ 8501622 h 9534525"/>
              <a:gd name="connsiteX52-105" fmla="*/ 17500599 w 17500599"/>
              <a:gd name="connsiteY52-106" fmla="*/ 8830789 h 9534525"/>
              <a:gd name="connsiteX53-107" fmla="*/ 17500599 w 17500599"/>
              <a:gd name="connsiteY53-108" fmla="*/ 9534525 h 9534525"/>
              <a:gd name="connsiteX54-109" fmla="*/ 17092252 w 17500599"/>
              <a:gd name="connsiteY54-110" fmla="*/ 9534525 h 9534525"/>
              <a:gd name="connsiteX55-111" fmla="*/ 16508898 w 17500599"/>
              <a:gd name="connsiteY55-112" fmla="*/ 9534525 h 9534525"/>
              <a:gd name="connsiteX56-113" fmla="*/ 16450563 w 17500599"/>
              <a:gd name="connsiteY56-114" fmla="*/ 9534525 h 9534525"/>
              <a:gd name="connsiteX57-115" fmla="*/ 16042216 w 17500599"/>
              <a:gd name="connsiteY57-116" fmla="*/ 9534525 h 9534525"/>
              <a:gd name="connsiteX58-117" fmla="*/ 15808874 w 17500599"/>
              <a:gd name="connsiteY58-118" fmla="*/ 9534525 h 9534525"/>
              <a:gd name="connsiteX59-119" fmla="*/ 15750539 w 17500599"/>
              <a:gd name="connsiteY59-120" fmla="*/ 9534525 h 9534525"/>
              <a:gd name="connsiteX60-121" fmla="*/ 15692204 w 17500599"/>
              <a:gd name="connsiteY60-122" fmla="*/ 9534525 h 9534525"/>
              <a:gd name="connsiteX61-123" fmla="*/ 15633868 w 17500599"/>
              <a:gd name="connsiteY61-124" fmla="*/ 9534525 h 9534525"/>
              <a:gd name="connsiteX62-125" fmla="*/ 14875509 w 17500599"/>
              <a:gd name="connsiteY62-126" fmla="*/ 9534525 h 9534525"/>
              <a:gd name="connsiteX63-127" fmla="*/ 14292156 w 17500599"/>
              <a:gd name="connsiteY63-128" fmla="*/ 9534525 h 9534525"/>
              <a:gd name="connsiteX64-129" fmla="*/ 13533797 w 17500599"/>
              <a:gd name="connsiteY64-130" fmla="*/ 9534525 h 9534525"/>
              <a:gd name="connsiteX65-131" fmla="*/ 13125449 w 17500599"/>
              <a:gd name="connsiteY65-132" fmla="*/ 9534525 h 9534525"/>
              <a:gd name="connsiteX66-133" fmla="*/ 12892108 w 17500599"/>
              <a:gd name="connsiteY66-134" fmla="*/ 9534525 h 9534525"/>
              <a:gd name="connsiteX67-135" fmla="*/ 12133749 w 17500599"/>
              <a:gd name="connsiteY67-136" fmla="*/ 9534525 h 9534525"/>
              <a:gd name="connsiteX68-137" fmla="*/ 11375389 w 17500599"/>
              <a:gd name="connsiteY68-138" fmla="*/ 9534525 h 9534525"/>
              <a:gd name="connsiteX69-139" fmla="*/ 10617030 w 17500599"/>
              <a:gd name="connsiteY69-140" fmla="*/ 9534525 h 9534525"/>
              <a:gd name="connsiteX70-141" fmla="*/ 10033677 w 17500599"/>
              <a:gd name="connsiteY70-142" fmla="*/ 9534525 h 9534525"/>
              <a:gd name="connsiteX71-143" fmla="*/ 9625329 w 17500599"/>
              <a:gd name="connsiteY71-144" fmla="*/ 9534525 h 9534525"/>
              <a:gd name="connsiteX72-145" fmla="*/ 8866970 w 17500599"/>
              <a:gd name="connsiteY72-146" fmla="*/ 9534525 h 9534525"/>
              <a:gd name="connsiteX73-147" fmla="*/ 8283617 w 17500599"/>
              <a:gd name="connsiteY73-148" fmla="*/ 9534525 h 9534525"/>
              <a:gd name="connsiteX74-149" fmla="*/ 7350252 w 17500599"/>
              <a:gd name="connsiteY74-150" fmla="*/ 9534525 h 9534525"/>
              <a:gd name="connsiteX75-151" fmla="*/ 7116910 w 17500599"/>
              <a:gd name="connsiteY75-152" fmla="*/ 9534525 h 9534525"/>
              <a:gd name="connsiteX76-153" fmla="*/ 7058575 w 17500599"/>
              <a:gd name="connsiteY76-154" fmla="*/ 9534525 h 9534525"/>
              <a:gd name="connsiteX77-155" fmla="*/ 6300216 w 17500599"/>
              <a:gd name="connsiteY77-156" fmla="*/ 9534525 h 9534525"/>
              <a:gd name="connsiteX78-157" fmla="*/ 5716862 w 17500599"/>
              <a:gd name="connsiteY78-158" fmla="*/ 9534525 h 9534525"/>
              <a:gd name="connsiteX79-159" fmla="*/ 5658527 w 17500599"/>
              <a:gd name="connsiteY79-160" fmla="*/ 9534525 h 9534525"/>
              <a:gd name="connsiteX80-161" fmla="*/ 4725162 w 17500599"/>
              <a:gd name="connsiteY80-162" fmla="*/ 9534525 h 9534525"/>
              <a:gd name="connsiteX81-163" fmla="*/ 4491820 w 17500599"/>
              <a:gd name="connsiteY81-164" fmla="*/ 9534525 h 9534525"/>
              <a:gd name="connsiteX82-165" fmla="*/ 4433485 w 17500599"/>
              <a:gd name="connsiteY82-166" fmla="*/ 9534525 h 9534525"/>
              <a:gd name="connsiteX83-167" fmla="*/ 4200144 w 17500599"/>
              <a:gd name="connsiteY83-168" fmla="*/ 9534525 h 9534525"/>
              <a:gd name="connsiteX84-169" fmla="*/ 3966802 w 17500599"/>
              <a:gd name="connsiteY84-170" fmla="*/ 9534525 h 9534525"/>
              <a:gd name="connsiteX85-171" fmla="*/ 3733461 w 17500599"/>
              <a:gd name="connsiteY85-172" fmla="*/ 9534525 h 9534525"/>
              <a:gd name="connsiteX86-173" fmla="*/ 3150108 w 17500599"/>
              <a:gd name="connsiteY86-174" fmla="*/ 9534525 h 9534525"/>
              <a:gd name="connsiteX87-175" fmla="*/ 2916767 w 17500599"/>
              <a:gd name="connsiteY87-176" fmla="*/ 9534525 h 9534525"/>
              <a:gd name="connsiteX88-177" fmla="*/ 2858431 w 17500599"/>
              <a:gd name="connsiteY88-178" fmla="*/ 9534525 h 9534525"/>
              <a:gd name="connsiteX89-179" fmla="*/ 2450084 w 17500599"/>
              <a:gd name="connsiteY89-180" fmla="*/ 9534525 h 9534525"/>
              <a:gd name="connsiteX90-181" fmla="*/ 1691725 w 17500599"/>
              <a:gd name="connsiteY90-182" fmla="*/ 9534525 h 9534525"/>
              <a:gd name="connsiteX91-183" fmla="*/ 1458383 w 17500599"/>
              <a:gd name="connsiteY91-184" fmla="*/ 9534525 h 9534525"/>
              <a:gd name="connsiteX92-185" fmla="*/ 525018 w 17500599"/>
              <a:gd name="connsiteY92-186" fmla="*/ 9534525 h 9534525"/>
              <a:gd name="connsiteX93-187" fmla="*/ 0 w 17500599"/>
              <a:gd name="connsiteY93-188" fmla="*/ 9534525 h 9534525"/>
              <a:gd name="connsiteX94-189" fmla="*/ 0 w 17500599"/>
              <a:gd name="connsiteY94-190" fmla="*/ 8747927 h 9534525"/>
              <a:gd name="connsiteX95-191" fmla="*/ 0 w 17500599"/>
              <a:gd name="connsiteY95-192" fmla="*/ 8342709 h 9534525"/>
              <a:gd name="connsiteX96-193" fmla="*/ 0 w 17500599"/>
              <a:gd name="connsiteY96-194" fmla="*/ 7746802 h 9534525"/>
              <a:gd name="connsiteX97-195" fmla="*/ 0 w 17500599"/>
              <a:gd name="connsiteY97-196" fmla="*/ 7246239 h 9534525"/>
              <a:gd name="connsiteX98-197" fmla="*/ 0 w 17500599"/>
              <a:gd name="connsiteY98-198" fmla="*/ 6841022 h 9534525"/>
              <a:gd name="connsiteX99-199" fmla="*/ 0 w 17500599"/>
              <a:gd name="connsiteY99-200" fmla="*/ 6531150 h 9534525"/>
              <a:gd name="connsiteX100-201" fmla="*/ 0 w 17500599"/>
              <a:gd name="connsiteY100-202" fmla="*/ 5839897 h 9534525"/>
              <a:gd name="connsiteX101-203" fmla="*/ 0 w 17500599"/>
              <a:gd name="connsiteY101-204" fmla="*/ 5148644 h 9534525"/>
              <a:gd name="connsiteX102-205" fmla="*/ 0 w 17500599"/>
              <a:gd name="connsiteY102-206" fmla="*/ 4648081 h 9534525"/>
              <a:gd name="connsiteX103-207" fmla="*/ 0 w 17500599"/>
              <a:gd name="connsiteY103-208"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56D7289-88BD-4809-8E95-74F4C292A483}"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556D7289-88BD-4809-8E95-74F4C292A483}"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556D7289-88BD-4809-8E95-74F4C292A483}"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56D7289-88BD-4809-8E95-74F4C292A483}"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D7289-88BD-4809-8E95-74F4C292A483}"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56D7289-88BD-4809-8E95-74F4C292A483}"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56D7289-88BD-4809-8E95-74F4C292A483}"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sv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sv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sv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sv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22.sv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22.svg"/><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4.svg"/><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 name="Picture 19"/>
          <p:cNvPicPr>
            <a:picLocks noChangeAspect="1"/>
          </p:cNvPicPr>
          <p:nvPr/>
        </p:nvPicPr>
        <p:blipFill>
          <a:blip r:embed="rId1"/>
          <a:stretch>
            <a:fillRect/>
          </a:stretch>
        </p:blipFill>
        <p:spPr>
          <a:xfrm>
            <a:off x="3429000" y="2857500"/>
            <a:ext cx="11997968" cy="3359187"/>
          </a:xfrm>
          <a:prstGeom prst="rect">
            <a:avLst/>
          </a:prstGeom>
        </p:spPr>
      </p:pic>
      <p:pic>
        <p:nvPicPr>
          <p:cNvPr id="22" name="Picture 21"/>
          <p:cNvPicPr>
            <a:picLocks noChangeAspect="1"/>
          </p:cNvPicPr>
          <p:nvPr/>
        </p:nvPicPr>
        <p:blipFill>
          <a:blip r:embed="rId2"/>
          <a:stretch>
            <a:fillRect/>
          </a:stretch>
        </p:blipFill>
        <p:spPr>
          <a:xfrm>
            <a:off x="6705600" y="723900"/>
            <a:ext cx="4285859" cy="2139881"/>
          </a:xfrm>
          <a:prstGeom prst="rect">
            <a:avLst/>
          </a:prstGeom>
        </p:spPr>
      </p:pic>
      <p:pic>
        <p:nvPicPr>
          <p:cNvPr id="25" name="Picture 24"/>
          <p:cNvPicPr>
            <a:picLocks noChangeAspect="1"/>
          </p:cNvPicPr>
          <p:nvPr/>
        </p:nvPicPr>
        <p:blipFill>
          <a:blip r:embed="rId3"/>
          <a:stretch>
            <a:fillRect/>
          </a:stretch>
        </p:blipFill>
        <p:spPr>
          <a:xfrm>
            <a:off x="7315200" y="5524500"/>
            <a:ext cx="3688400"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857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20"/>
          <p:cNvSpPr txBox="1"/>
          <p:nvPr/>
        </p:nvSpPr>
        <p:spPr>
          <a:xfrm>
            <a:off x="228600" y="190500"/>
            <a:ext cx="17830800" cy="2215991"/>
          </a:xfrm>
          <a:prstGeom prst="rect">
            <a:avLst/>
          </a:prstGeom>
        </p:spPr>
        <p:txBody>
          <a:bodyPr wrap="square" lIns="0" tIns="0" rIns="0" bIns="0" rtlCol="0" anchor="t">
            <a:spAutoFit/>
          </a:bodyPr>
          <a:lstStyle/>
          <a:p>
            <a:pPr marL="44005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endParaRPr lang="vi-VN" sz="4800" b="1" dirty="0">
              <a:solidFill>
                <a:srgbClr val="000000"/>
              </a:solidFill>
              <a:latin typeface="Cambria" panose="02040503050406030204" pitchFamily="18" charset="0"/>
              <a:ea typeface="Cambria" panose="02040503050406030204" pitchFamily="18" charset="0"/>
              <a:cs typeface="Cabin"/>
              <a:sym typeface="Cabin"/>
            </a:endParaRPr>
          </a:p>
          <a:p>
            <a:pPr marL="44005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endParaRPr lang="vi-VN" sz="4800" b="1" dirty="0">
              <a:solidFill>
                <a:srgbClr val="000000"/>
              </a:solidFill>
              <a:latin typeface="Cambria" panose="02040503050406030204" pitchFamily="18" charset="0"/>
              <a:ea typeface="Cambria" panose="02040503050406030204" pitchFamily="18" charset="0"/>
              <a:cs typeface="Cabin"/>
              <a:sym typeface="Cabin"/>
            </a:endParaRPr>
          </a:p>
          <a:p>
            <a:pPr marL="44005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4" name="Picture 3"/>
          <p:cNvPicPr>
            <a:picLocks noChangeAspect="1"/>
          </p:cNvPicPr>
          <p:nvPr/>
        </p:nvPicPr>
        <p:blipFill>
          <a:blip r:embed="rId1"/>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19" name="Group 2"/>
          <p:cNvGrpSpPr/>
          <p:nvPr/>
        </p:nvGrpSpPr>
        <p:grpSpPr>
          <a:xfrm>
            <a:off x="685800" y="5829300"/>
            <a:ext cx="10820400" cy="3621628"/>
            <a:chOff x="0" y="0"/>
            <a:chExt cx="1098500" cy="406400"/>
          </a:xfrm>
        </p:grpSpPr>
        <p:sp>
          <p:nvSpPr>
            <p:cNvPr id="20"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endParaRPr lang="en-US" sz="4800"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TextBox 10"/>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endParaRPr lang="vi-VN" sz="8000" b="1" dirty="0">
              <a:solidFill>
                <a:srgbClr val="000000"/>
              </a:solidFill>
              <a:latin typeface="Cambria" panose="02040503050406030204" pitchFamily="18" charset="0"/>
              <a:ea typeface="Cambria" panose="02040503050406030204" pitchFamily="18" charset="0"/>
              <a:cs typeface="Cabin Bold"/>
              <a:sym typeface="Cabin Bold"/>
            </a:endParaRPr>
          </a:p>
        </p:txBody>
      </p:sp>
      <p:grpSp>
        <p:nvGrpSpPr>
          <p:cNvPr id="19" name="Group 2"/>
          <p:cNvGrpSpPr/>
          <p:nvPr/>
        </p:nvGrpSpPr>
        <p:grpSpPr>
          <a:xfrm>
            <a:off x="685800" y="5829300"/>
            <a:ext cx="11658600" cy="3621628"/>
            <a:chOff x="0" y="0"/>
            <a:chExt cx="1098500" cy="406400"/>
          </a:xfrm>
        </p:grpSpPr>
        <p:sp>
          <p:nvSpPr>
            <p:cNvPr id="20"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TextBox 10"/>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TextBox 10"/>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5" name="Group 2"/>
          <p:cNvGrpSpPr/>
          <p:nvPr/>
        </p:nvGrpSpPr>
        <p:grpSpPr>
          <a:xfrm>
            <a:off x="685800" y="5829300"/>
            <a:ext cx="10820400" cy="3621628"/>
            <a:chOff x="0" y="0"/>
            <a:chExt cx="1098500" cy="406400"/>
          </a:xfrm>
        </p:grpSpPr>
        <p:sp>
          <p:nvSpPr>
            <p:cNvPr id="7"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p:cNvSpPr txBox="1"/>
            <p:nvPr/>
          </p:nvSpPr>
          <p:spPr>
            <a:xfrm>
              <a:off x="0" y="0"/>
              <a:ext cx="1095019" cy="406375"/>
            </a:xfrm>
            <a:prstGeom prst="rect">
              <a:avLst/>
            </a:prstGeom>
          </p:spPr>
          <p:txBody>
            <a:bodyPr lIns="50800" tIns="50800" rIns="50800" bIns="50800" rtlCol="0" anchor="ctr"/>
            <a:lstStyle/>
            <a:p>
              <a:pPr marL="0" marR="0" lvl="0" indent="0" algn="just" defTabSz="914400" rtl="0" eaLnBrk="1" fontAlgn="auto" latinLnBrk="0" hangingPunct="1">
                <a:spcBef>
                  <a:spcPts val="0"/>
                </a:spcBef>
                <a:spcAft>
                  <a:spcPts val="0"/>
                </a:spcAft>
                <a:buClrTx/>
                <a:buSzTx/>
                <a:buFontTx/>
                <a:buNone/>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p:cNvGrpSpPr/>
          <p:nvPr/>
        </p:nvGrpSpPr>
        <p:grpSpPr>
          <a:xfrm>
            <a:off x="1066800" y="1034374"/>
            <a:ext cx="14042136" cy="4363634"/>
            <a:chOff x="7432880" y="455902"/>
            <a:chExt cx="3869104" cy="2909089"/>
          </a:xfrm>
        </p:grpSpPr>
        <p:sp>
          <p:nvSpPr>
            <p:cNvPr id="2" name="Freeform 18"/>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3" name="TextBox 2"/>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6" name="Group 5"/>
          <p:cNvGrpSpPr/>
          <p:nvPr/>
        </p:nvGrpSpPr>
        <p:grpSpPr>
          <a:xfrm>
            <a:off x="12573000" y="4686300"/>
            <a:ext cx="5029200" cy="4191000"/>
            <a:chOff x="196763" y="169690"/>
            <a:chExt cx="3505200" cy="2971800"/>
          </a:xfrm>
        </p:grpSpPr>
        <p:sp>
          <p:nvSpPr>
            <p:cNvPr id="7" name="Freeform 10"/>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9" name="Group 2"/>
          <p:cNvGrpSpPr/>
          <p:nvPr/>
        </p:nvGrpSpPr>
        <p:grpSpPr>
          <a:xfrm>
            <a:off x="838200" y="5829300"/>
            <a:ext cx="11049000" cy="4191000"/>
            <a:chOff x="0" y="0"/>
            <a:chExt cx="1098500" cy="406400"/>
          </a:xfrm>
        </p:grpSpPr>
        <p:sp>
          <p:nvSpPr>
            <p:cNvPr id="11"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2" name="TextBox 4"/>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7772400" y="2857500"/>
            <a:ext cx="8686800"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p:cNvPicPr>
            <a:picLocks noChangeAspect="1"/>
          </p:cNvPicPr>
          <p:nvPr/>
        </p:nvPicPr>
        <p:blipFill>
          <a:blip r:embed="rId1"/>
          <a:stretch>
            <a:fillRect/>
          </a:stretch>
        </p:blipFill>
        <p:spPr>
          <a:xfrm>
            <a:off x="838200" y="3009900"/>
            <a:ext cx="16791969" cy="472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895600" y="419100"/>
            <a:ext cx="12213336" cy="4191000"/>
            <a:chOff x="7432880" y="455902"/>
            <a:chExt cx="3869104" cy="2909089"/>
          </a:xfrm>
        </p:grpSpPr>
        <p:sp>
          <p:nvSpPr>
            <p:cNvPr id="2" name="Freeform 18"/>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Rectangle: Rounded Corners 5"/>
          <p:cNvSpPr/>
          <p:nvPr/>
        </p:nvSpPr>
        <p:spPr>
          <a:xfrm>
            <a:off x="1143000" y="5067300"/>
            <a:ext cx="11277600" cy="449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endParaRPr lang="vi-VN" sz="32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pic>
        <p:nvPicPr>
          <p:cNvPr id="37" name="Picture 3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398" y="1638298"/>
            <a:ext cx="17225527" cy="80772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p:cNvSpPr txBox="1"/>
          <p:nvPr/>
        </p:nvSpPr>
        <p:spPr>
          <a:xfrm>
            <a:off x="838200" y="2019300"/>
            <a:ext cx="16611600" cy="7478970"/>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Sữa chua được chế biến từ sữa bằng cách sử dụng vi khuẩn lactic.</a:t>
            </a:r>
            <a:endParaRPr lang="vi-VN" sz="4800"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endParaRPr lang="vi-VN" sz="4800"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endParaRPr lang="vi-VN" sz="4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475" lvl="1" indent="-440055" algn="just">
              <a:buFont typeface="Arial" panose="020B0604020202020204"/>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p:cNvPicPr>
            <a:picLocks noChangeAspect="1"/>
          </p:cNvPicPr>
          <p:nvPr/>
        </p:nvPicPr>
        <p:blipFill>
          <a:blip r:embed="rId1"/>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5" cstate="print">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2"/>
          <p:cNvGrpSpPr/>
          <p:nvPr/>
        </p:nvGrpSpPr>
        <p:grpSpPr>
          <a:xfrm>
            <a:off x="1371600" y="5676900"/>
            <a:ext cx="10134600" cy="3774028"/>
            <a:chOff x="0" y="0"/>
            <a:chExt cx="1098500" cy="406400"/>
          </a:xfrm>
        </p:grpSpPr>
        <p:sp>
          <p:nvSpPr>
            <p:cNvPr id="20"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5" cstate="print">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2"/>
          <p:cNvGrpSpPr/>
          <p:nvPr/>
        </p:nvGrpSpPr>
        <p:grpSpPr>
          <a:xfrm>
            <a:off x="1371600" y="6362700"/>
            <a:ext cx="10134600" cy="3088228"/>
            <a:chOff x="0" y="0"/>
            <a:chExt cx="1098500" cy="406400"/>
          </a:xfrm>
        </p:grpSpPr>
        <p:sp>
          <p:nvSpPr>
            <p:cNvPr id="20"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endParaRPr lang="en-US" sz="4400" dirty="0">
              <a:solidFill>
                <a:srgbClr val="FF0000"/>
              </a:solidFill>
              <a:latin typeface="Cambria" panose="02040503050406030204" pitchFamily="18" charset="0"/>
              <a:ea typeface="Cambria" panose="02040503050406030204" pitchFamily="18" charset="0"/>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5" cstate="print">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2"/>
          <p:cNvGrpSpPr/>
          <p:nvPr/>
        </p:nvGrpSpPr>
        <p:grpSpPr>
          <a:xfrm>
            <a:off x="1371600" y="6362700"/>
            <a:ext cx="10134600" cy="3088228"/>
            <a:chOff x="0" y="0"/>
            <a:chExt cx="1098500" cy="406400"/>
          </a:xfrm>
        </p:grpSpPr>
        <p:sp>
          <p:nvSpPr>
            <p:cNvPr id="20"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p="http://schemas.openxmlformats.org/presentationml/2006/main">
  <p:tag name="ISPRING_RESOURCE_PATHS_HASH_PRESENTER" val="a9d186e85644d72597391331c1463bfd6ae7fd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2995</Words>
  <Application>WPS Presentation</Application>
  <PresentationFormat>Custom</PresentationFormat>
  <Paragraphs>54</Paragraphs>
  <Slides>22</Slides>
  <Notes>1</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22</vt:i4>
      </vt:variant>
    </vt:vector>
  </HeadingPairs>
  <TitlesOfParts>
    <vt:vector size="42" baseType="lpstr">
      <vt:lpstr>Arial</vt:lpstr>
      <vt:lpstr>SimSun</vt:lpstr>
      <vt:lpstr>Wingdings</vt:lpstr>
      <vt:lpstr>Calibri</vt:lpstr>
      <vt:lpstr>Times New Roman</vt:lpstr>
      <vt:lpstr>Cambria</vt:lpstr>
      <vt:lpstr>Arial</vt:lpstr>
      <vt:lpstr>Cabin</vt:lpstr>
      <vt:lpstr>Segoe Print</vt:lpstr>
      <vt:lpstr>Cabin Bold</vt:lpstr>
      <vt:lpstr>Microsoft YaHei</vt:lpstr>
      <vt:lpstr>Arial Unicode MS</vt:lpstr>
      <vt:lpstr>Aptos</vt:lpstr>
      <vt:lpstr>#9Slide03 IcielUni Sans Heavy</vt:lpstr>
      <vt:lpstr>Calibri</vt:lpstr>
      <vt:lpstr>Segoe UI</vt:lpstr>
      <vt:lpstr>Aptos Display</vt:lpstr>
      <vt:lpstr>Segoe UI Variable Display</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Bích Đào Cao Thị</cp:lastModifiedBy>
  <cp:revision>38</cp:revision>
  <dcterms:created xsi:type="dcterms:W3CDTF">2006-08-16T00:00:00Z</dcterms:created>
  <dcterms:modified xsi:type="dcterms:W3CDTF">2025-05-19T09:37:33Z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B0B7E4974C6646369C99386276B7CB79_12</vt:lpwstr>
  </property>
  <property fmtid="{D5CDD505-2E9C-101B-9397-08002B2CF9AE}" pid="3" name="KSOProductBuildVer">
    <vt:lpwstr>1033-12.2.0.21179</vt:lpwstr>
  </property>
</Properties>
</file>