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82" r:id="rId4"/>
    <p:sldId id="324" r:id="rId6"/>
    <p:sldId id="309" r:id="rId7"/>
    <p:sldId id="329" r:id="rId8"/>
    <p:sldId id="348" r:id="rId9"/>
    <p:sldId id="349" r:id="rId10"/>
    <p:sldId id="354" r:id="rId11"/>
    <p:sldId id="283" r:id="rId12"/>
    <p:sldId id="355" r:id="rId13"/>
    <p:sldId id="325" r:id="rId14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900" y="-10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DDFB4-E1BE-4ADE-912D-03A80A208D2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8C3D-9A55-47E1-BCDE-1FB92439BC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B8C3D-9A55-47E1-BCDE-1FB92439BC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/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0E3AF-E2A1-4246-BB25-5F7E745A43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5D0F-42D0-4E77-AAF6-420ECDAE2A13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/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>
            <a:fillRect/>
          </a:stretch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278086" y="535406"/>
            <a:ext cx="7609115" cy="5567681"/>
          </a:xfrm>
          <a:custGeom>
            <a:avLst/>
            <a:gdLst>
              <a:gd name="connsiteX0" fmla="*/ 0 w 6634716"/>
              <a:gd name="connsiteY0" fmla="*/ 927965 h 5567681"/>
              <a:gd name="connsiteX1" fmla="*/ 927965 w 6634716"/>
              <a:gd name="connsiteY1" fmla="*/ 0 h 5567681"/>
              <a:gd name="connsiteX2" fmla="*/ 5706751 w 6634716"/>
              <a:gd name="connsiteY2" fmla="*/ 0 h 5567681"/>
              <a:gd name="connsiteX3" fmla="*/ 6634716 w 6634716"/>
              <a:gd name="connsiteY3" fmla="*/ 927965 h 5567681"/>
              <a:gd name="connsiteX4" fmla="*/ 6634716 w 6634716"/>
              <a:gd name="connsiteY4" fmla="*/ 4639716 h 5567681"/>
              <a:gd name="connsiteX5" fmla="*/ 5706751 w 6634716"/>
              <a:gd name="connsiteY5" fmla="*/ 5567681 h 5567681"/>
              <a:gd name="connsiteX6" fmla="*/ 927965 w 6634716"/>
              <a:gd name="connsiteY6" fmla="*/ 5567681 h 5567681"/>
              <a:gd name="connsiteX7" fmla="*/ 0 w 6634716"/>
              <a:gd name="connsiteY7" fmla="*/ 4639716 h 5567681"/>
              <a:gd name="connsiteX8" fmla="*/ 0 w 6634716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4716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3114565" y="-1478"/>
                  <a:pt x="3831933" y="142551"/>
                  <a:pt x="5706751" y="0"/>
                </a:cubicBezTo>
                <a:cubicBezTo>
                  <a:pt x="6259691" y="38417"/>
                  <a:pt x="6642371" y="419630"/>
                  <a:pt x="6634716" y="927965"/>
                </a:cubicBezTo>
                <a:cubicBezTo>
                  <a:pt x="6502561" y="1692249"/>
                  <a:pt x="6642706" y="3972730"/>
                  <a:pt x="6634716" y="4639716"/>
                </a:cubicBezTo>
                <a:cubicBezTo>
                  <a:pt x="6648657" y="5221769"/>
                  <a:pt x="6210060" y="5518609"/>
                  <a:pt x="5706751" y="5567681"/>
                </a:cubicBezTo>
                <a:cubicBezTo>
                  <a:pt x="4483803" y="5496670"/>
                  <a:pt x="3163519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34716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2381714" y="125070"/>
                  <a:pt x="4475526" y="-120515"/>
                  <a:pt x="5706751" y="0"/>
                </a:cubicBezTo>
                <a:cubicBezTo>
                  <a:pt x="6194938" y="74649"/>
                  <a:pt x="6679339" y="501673"/>
                  <a:pt x="6634716" y="927965"/>
                </a:cubicBezTo>
                <a:cubicBezTo>
                  <a:pt x="6548278" y="1734113"/>
                  <a:pt x="6590236" y="3635156"/>
                  <a:pt x="6634716" y="4639716"/>
                </a:cubicBezTo>
                <a:cubicBezTo>
                  <a:pt x="6643488" y="5154921"/>
                  <a:pt x="6175969" y="5651682"/>
                  <a:pt x="5706751" y="5567681"/>
                </a:cubicBezTo>
                <a:cubicBezTo>
                  <a:pt x="5035027" y="5414617"/>
                  <a:pt x="1757402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B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658" y="877100"/>
            <a:ext cx="615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218" y="1682023"/>
            <a:ext cx="2347163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314" y="2860662"/>
            <a:ext cx="6572058" cy="2377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4118" y="1808018"/>
            <a:ext cx="6736664" cy="480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458811" y="489857"/>
            <a:ext cx="8328932" cy="2181225"/>
          </a:xfrm>
          <a:prstGeom prst="roundRect">
            <a:avLst>
              <a:gd name="adj" fmla="val 33873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ysClr val="windowText" lastClr="000000"/>
                </a:solidFill>
                <a:latin typeface="Calibri" panose="020F0502020204030204"/>
              </a:rPr>
              <a:t>Hoạt động 1</a:t>
            </a:r>
            <a:r>
              <a:rPr lang="en-US" sz="4400" b="1" dirty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  <a:r>
              <a:rPr lang="vi-VN" sz="4400" b="1" dirty="0">
                <a:solidFill>
                  <a:sysClr val="windowText" lastClr="000000"/>
                </a:solidFill>
                <a:latin typeface="Calibri" panose="020F0502020204030204"/>
              </a:rPr>
              <a:t> Ý nghĩa của sự sinh sản ở người đối với gia đình, dòng họ.</a:t>
            </a:r>
            <a:endParaRPr lang="vi-VN" sz="4400" b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601" y="331120"/>
            <a:ext cx="10212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/>
              </a:rPr>
              <a:t>1. </a:t>
            </a:r>
            <a:r>
              <a:rPr lang="vi-VN" sz="3000" b="1" dirty="0">
                <a:solidFill>
                  <a:srgbClr val="002060"/>
                </a:solidFill>
                <a:latin typeface="Calibri" panose="020F0502020204030204"/>
              </a:rPr>
              <a:t>Quan sát các thế hệ trong gia đình An (hình 1) và cho biết:</a:t>
            </a:r>
            <a:endParaRPr lang="vi-VN" sz="30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3000" dirty="0">
                <a:solidFill>
                  <a:srgbClr val="002060"/>
                </a:solidFill>
                <a:latin typeface="Calibri" panose="020F0502020204030204"/>
              </a:rPr>
              <a:t>- Gia đình An có mấy thế hệ?</a:t>
            </a:r>
            <a:endParaRPr lang="vi-VN" sz="3000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vi-VN" sz="3000" dirty="0">
                <a:solidFill>
                  <a:srgbClr val="002060"/>
                </a:solidFill>
                <a:latin typeface="Calibri" panose="020F0502020204030204"/>
              </a:rPr>
              <a:t>- Sự thay đổi về số lượng thành viên trong gia đình An so với 10 trước. Sự thay đổi đó do đâu?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4314" y="2310492"/>
            <a:ext cx="5791200" cy="4457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61225" y="445969"/>
            <a:ext cx="7785663" cy="2667346"/>
            <a:chOff x="2061225" y="445969"/>
            <a:chExt cx="7785663" cy="2667346"/>
          </a:xfrm>
        </p:grpSpPr>
        <p:grpSp>
          <p:nvGrpSpPr>
            <p:cNvPr id="2" name="Google Shape;716;p39"/>
            <p:cNvGrpSpPr/>
            <p:nvPr/>
          </p:nvGrpSpPr>
          <p:grpSpPr>
            <a:xfrm>
              <a:off x="2061225" y="445969"/>
              <a:ext cx="7785663" cy="2667346"/>
              <a:chOff x="1013538" y="1429500"/>
              <a:chExt cx="2133732" cy="1479618"/>
            </a:xfrm>
            <a:solidFill>
              <a:srgbClr val="FEFDD0"/>
            </a:solidFill>
          </p:grpSpPr>
          <p:sp>
            <p:nvSpPr>
              <p:cNvPr id="6" name="Google Shape;717;p39"/>
              <p:cNvSpPr/>
              <p:nvPr/>
            </p:nvSpPr>
            <p:spPr>
              <a:xfrm>
                <a:off x="1089650" y="1429500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718;p39"/>
              <p:cNvSpPr/>
              <p:nvPr/>
            </p:nvSpPr>
            <p:spPr>
              <a:xfrm>
                <a:off x="1013538" y="1530325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33057" y="968829"/>
              <a:ext cx="548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Sinh </a:t>
              </a:r>
              <a:r>
                <a:rPr lang="en-US" sz="4000" b="1" dirty="0" err="1"/>
                <a:t>sản</a:t>
              </a:r>
              <a:r>
                <a:rPr lang="en-US" sz="4000" b="1" dirty="0"/>
                <a:t> </a:t>
              </a:r>
              <a:r>
                <a:rPr lang="en-US" sz="4000" b="1" dirty="0" err="1"/>
                <a:t>có</a:t>
              </a:r>
              <a:r>
                <a:rPr lang="en-US" sz="4000" b="1" dirty="0"/>
                <a:t> ý </a:t>
              </a:r>
              <a:r>
                <a:rPr lang="en-US" sz="4000" b="1" dirty="0" err="1"/>
                <a:t>nghĩa</a:t>
              </a:r>
              <a:r>
                <a:rPr lang="en-US" sz="4000" b="1" dirty="0"/>
                <a:t> </a:t>
              </a:r>
              <a:r>
                <a:rPr lang="en-US" sz="4000" b="1" dirty="0" err="1"/>
                <a:t>gì</a:t>
              </a:r>
              <a:r>
                <a:rPr lang="en-US" sz="4000" b="1" dirty="0"/>
                <a:t> </a:t>
              </a:r>
              <a:r>
                <a:rPr lang="en-US" sz="4000" b="1" dirty="0" err="1"/>
                <a:t>đối</a:t>
              </a:r>
              <a:r>
                <a:rPr lang="en-US" sz="4000" b="1" dirty="0"/>
                <a:t> </a:t>
              </a:r>
              <a:r>
                <a:rPr lang="en-US" sz="4000" b="1" dirty="0" err="1"/>
                <a:t>với</a:t>
              </a:r>
              <a:r>
                <a:rPr lang="en-US" sz="4000" b="1" dirty="0"/>
                <a:t> </a:t>
              </a:r>
              <a:r>
                <a:rPr lang="en-US" sz="4000" b="1" dirty="0" err="1"/>
                <a:t>gia</a:t>
              </a:r>
              <a:r>
                <a:rPr lang="en-US" sz="4000" b="1" dirty="0"/>
                <a:t> </a:t>
              </a:r>
              <a:r>
                <a:rPr lang="en-US" sz="4000" b="1" dirty="0" err="1"/>
                <a:t>đình</a:t>
              </a:r>
              <a:r>
                <a:rPr lang="en-US" sz="4000" b="1" dirty="0"/>
                <a:t>, </a:t>
              </a:r>
              <a:r>
                <a:rPr lang="en-US" sz="4000" b="1" dirty="0" err="1"/>
                <a:t>dòng</a:t>
              </a:r>
              <a:r>
                <a:rPr lang="en-US" sz="4000" b="1" dirty="0"/>
                <a:t> </a:t>
              </a:r>
              <a:r>
                <a:rPr lang="en-US" sz="4000" b="1" dirty="0" err="1"/>
                <a:t>họ</a:t>
              </a:r>
              <a:r>
                <a:rPr lang="en-US" sz="4000" b="1" dirty="0"/>
                <a:t>?</a:t>
              </a:r>
              <a:endParaRPr lang="en-US" sz="4000" b="1" dirty="0"/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4131130" y="3609866"/>
            <a:ext cx="7277099" cy="2703848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Calibri" panose="020F0502020204030204"/>
              </a:rPr>
              <a:t>Đối với gia đình: </a:t>
            </a:r>
            <a:r>
              <a:rPr lang="vi-VN" sz="4000" dirty="0">
                <a:solidFill>
                  <a:sysClr val="windowText" lastClr="000000"/>
                </a:solidFill>
                <a:latin typeface="Calibri" panose="020F0502020204030204"/>
              </a:rPr>
              <a:t>Sinh sản tạo ra thế hệ mới, tiếp nối các thế hệ trong mỗi gia đình, dòng họ.</a:t>
            </a:r>
            <a:endParaRPr lang="vi-VN" sz="4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458811" y="489857"/>
            <a:ext cx="8328932" cy="2181225"/>
          </a:xfrm>
          <a:prstGeom prst="roundRect">
            <a:avLst>
              <a:gd name="adj" fmla="val 33873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</a:t>
            </a:r>
            <a:r>
              <a:rPr lang="vi-VN" sz="4400" b="1" dirty="0">
                <a:solidFill>
                  <a:sysClr val="windowText" lastClr="000000"/>
                </a:solidFill>
                <a:latin typeface="Calibri" panose="020F0502020204030204"/>
              </a:rPr>
              <a:t> Ý nghĩa của sự sinh sản ở người đối với xã hội.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601" y="331120"/>
            <a:ext cx="1021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Quan sát hình 2, thảo luận về ý nghĩa của sự sinh sản ở người đối với xã hội.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105" y="1913164"/>
            <a:ext cx="3952875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30" y="1773011"/>
            <a:ext cx="7358742" cy="34861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/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olorful letters and numbers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2" y="2684991"/>
            <a:ext cx="4969039" cy="130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/>
          <p:cNvSpPr/>
          <p:nvPr/>
        </p:nvSpPr>
        <p:spPr>
          <a:xfrm>
            <a:off x="359181" y="1439916"/>
            <a:ext cx="6314888" cy="3699643"/>
          </a:xfrm>
          <a:custGeom>
            <a:avLst/>
            <a:gdLst>
              <a:gd name="connsiteX0" fmla="*/ 0 w 6314888"/>
              <a:gd name="connsiteY0" fmla="*/ 370333 h 3699643"/>
              <a:gd name="connsiteX1" fmla="*/ 270588 w 6314888"/>
              <a:gd name="connsiteY1" fmla="*/ 0 h 3699643"/>
              <a:gd name="connsiteX2" fmla="*/ 6044299 w 6314888"/>
              <a:gd name="connsiteY2" fmla="*/ 0 h 3699643"/>
              <a:gd name="connsiteX3" fmla="*/ 6314888 w 6314888"/>
              <a:gd name="connsiteY3" fmla="*/ 370333 h 3699643"/>
              <a:gd name="connsiteX4" fmla="*/ 6314888 w 6314888"/>
              <a:gd name="connsiteY4" fmla="*/ 3329309 h 3699643"/>
              <a:gd name="connsiteX5" fmla="*/ 6044299 w 6314888"/>
              <a:gd name="connsiteY5" fmla="*/ 3699643 h 3699643"/>
              <a:gd name="connsiteX6" fmla="*/ 270588 w 6314888"/>
              <a:gd name="connsiteY6" fmla="*/ 3699643 h 3699643"/>
              <a:gd name="connsiteX7" fmla="*/ 0 w 6314888"/>
              <a:gd name="connsiteY7" fmla="*/ 3329309 h 3699643"/>
              <a:gd name="connsiteX8" fmla="*/ 0 w 6314888"/>
              <a:gd name="connsiteY8" fmla="*/ 370333 h 3699643"/>
              <a:gd name="connsiteX0-1" fmla="*/ 0 w 6314888"/>
              <a:gd name="connsiteY0-2" fmla="*/ 370333 h 3699643"/>
              <a:gd name="connsiteX1-3" fmla="*/ 270588 w 6314888"/>
              <a:gd name="connsiteY1-4" fmla="*/ 0 h 3699643"/>
              <a:gd name="connsiteX2-5" fmla="*/ 6044299 w 6314888"/>
              <a:gd name="connsiteY2-6" fmla="*/ 0 h 3699643"/>
              <a:gd name="connsiteX3-7" fmla="*/ 6314888 w 6314888"/>
              <a:gd name="connsiteY3-8" fmla="*/ 370333 h 3699643"/>
              <a:gd name="connsiteX4-9" fmla="*/ 6314888 w 6314888"/>
              <a:gd name="connsiteY4-10" fmla="*/ 3329309 h 3699643"/>
              <a:gd name="connsiteX5-11" fmla="*/ 6044299 w 6314888"/>
              <a:gd name="connsiteY5-12" fmla="*/ 3699643 h 3699643"/>
              <a:gd name="connsiteX6-13" fmla="*/ 270588 w 6314888"/>
              <a:gd name="connsiteY6-14" fmla="*/ 3699643 h 3699643"/>
              <a:gd name="connsiteX7-15" fmla="*/ 0 w 6314888"/>
              <a:gd name="connsiteY7-16" fmla="*/ 3329309 h 3699643"/>
              <a:gd name="connsiteX8-17" fmla="*/ 0 w 6314888"/>
              <a:gd name="connsiteY8-18" fmla="*/ 370333 h 3699643"/>
              <a:gd name="connsiteX0-19" fmla="*/ 0 w 6314888"/>
              <a:gd name="connsiteY0-20" fmla="*/ 370333 h 3699643"/>
              <a:gd name="connsiteX1-21" fmla="*/ 270588 w 6314888"/>
              <a:gd name="connsiteY1-22" fmla="*/ 0 h 3699643"/>
              <a:gd name="connsiteX2-23" fmla="*/ 6044299 w 6314888"/>
              <a:gd name="connsiteY2-24" fmla="*/ 0 h 3699643"/>
              <a:gd name="connsiteX3-25" fmla="*/ 6314888 w 6314888"/>
              <a:gd name="connsiteY3-26" fmla="*/ 370333 h 3699643"/>
              <a:gd name="connsiteX4-27" fmla="*/ 6314888 w 6314888"/>
              <a:gd name="connsiteY4-28" fmla="*/ 3329309 h 3699643"/>
              <a:gd name="connsiteX5-29" fmla="*/ 6044299 w 6314888"/>
              <a:gd name="connsiteY5-30" fmla="*/ 3699643 h 3699643"/>
              <a:gd name="connsiteX6-31" fmla="*/ 270588 w 6314888"/>
              <a:gd name="connsiteY6-32" fmla="*/ 3699643 h 3699643"/>
              <a:gd name="connsiteX7-33" fmla="*/ 0 w 6314888"/>
              <a:gd name="connsiteY7-34" fmla="*/ 3329309 h 3699643"/>
              <a:gd name="connsiteX8-35" fmla="*/ 0 w 6314888"/>
              <a:gd name="connsiteY8-36" fmla="*/ 370333 h 36996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14888" h="3699643" fill="none" extrusionOk="0">
                <a:moveTo>
                  <a:pt x="0" y="370333"/>
                </a:moveTo>
                <a:cubicBezTo>
                  <a:pt x="2868" y="195983"/>
                  <a:pt x="156543" y="-31850"/>
                  <a:pt x="270588" y="0"/>
                </a:cubicBezTo>
                <a:cubicBezTo>
                  <a:pt x="2341889" y="156730"/>
                  <a:pt x="4652380" y="-109953"/>
                  <a:pt x="6044299" y="0"/>
                </a:cubicBezTo>
                <a:cubicBezTo>
                  <a:pt x="6138486" y="-9961"/>
                  <a:pt x="6359383" y="126425"/>
                  <a:pt x="6314888" y="370333"/>
                </a:cubicBezTo>
                <a:cubicBezTo>
                  <a:pt x="6348156" y="1623073"/>
                  <a:pt x="6495409" y="2189619"/>
                  <a:pt x="6314888" y="3329309"/>
                </a:cubicBezTo>
                <a:cubicBezTo>
                  <a:pt x="6282663" y="3572887"/>
                  <a:pt x="6254648" y="3697340"/>
                  <a:pt x="6044299" y="3699643"/>
                </a:cubicBezTo>
                <a:cubicBezTo>
                  <a:pt x="5039391" y="3621635"/>
                  <a:pt x="2921598" y="3649633"/>
                  <a:pt x="270588" y="3699643"/>
                </a:cubicBezTo>
                <a:cubicBezTo>
                  <a:pt x="111526" y="3628902"/>
                  <a:pt x="1118" y="3590262"/>
                  <a:pt x="0" y="3329309"/>
                </a:cubicBezTo>
                <a:cubicBezTo>
                  <a:pt x="-172121" y="2091508"/>
                  <a:pt x="145138" y="1298044"/>
                  <a:pt x="0" y="370333"/>
                </a:cubicBezTo>
                <a:close/>
              </a:path>
              <a:path w="6314888" h="3699643" stroke="0" extrusionOk="0">
                <a:moveTo>
                  <a:pt x="0" y="370333"/>
                </a:moveTo>
                <a:cubicBezTo>
                  <a:pt x="-16132" y="150810"/>
                  <a:pt x="145476" y="-13208"/>
                  <a:pt x="270588" y="0"/>
                </a:cubicBezTo>
                <a:cubicBezTo>
                  <a:pt x="2127689" y="-350465"/>
                  <a:pt x="3175101" y="219757"/>
                  <a:pt x="6044299" y="0"/>
                </a:cubicBezTo>
                <a:cubicBezTo>
                  <a:pt x="6145988" y="-4350"/>
                  <a:pt x="6315556" y="225640"/>
                  <a:pt x="6314888" y="370333"/>
                </a:cubicBezTo>
                <a:cubicBezTo>
                  <a:pt x="6589667" y="1253906"/>
                  <a:pt x="6547544" y="2318958"/>
                  <a:pt x="6314888" y="3329309"/>
                </a:cubicBezTo>
                <a:cubicBezTo>
                  <a:pt x="6321526" y="3562874"/>
                  <a:pt x="6170676" y="3693102"/>
                  <a:pt x="6044299" y="3699643"/>
                </a:cubicBezTo>
                <a:cubicBezTo>
                  <a:pt x="3759334" y="3639274"/>
                  <a:pt x="903063" y="3673419"/>
                  <a:pt x="270588" y="3699643"/>
                </a:cubicBezTo>
                <a:cubicBezTo>
                  <a:pt x="129068" y="3634487"/>
                  <a:pt x="-10582" y="3499458"/>
                  <a:pt x="0" y="3329309"/>
                </a:cubicBezTo>
                <a:cubicBezTo>
                  <a:pt x="-172886" y="2248518"/>
                  <a:pt x="-112799" y="1574865"/>
                  <a:pt x="0" y="370333"/>
                </a:cubicBezTo>
                <a:close/>
              </a:path>
              <a:path w="6314888" h="3699643" fill="none" stroke="0" extrusionOk="0">
                <a:moveTo>
                  <a:pt x="0" y="370333"/>
                </a:moveTo>
                <a:cubicBezTo>
                  <a:pt x="-8159" y="151716"/>
                  <a:pt x="143508" y="-6510"/>
                  <a:pt x="270588" y="0"/>
                </a:cubicBezTo>
                <a:cubicBezTo>
                  <a:pt x="2076094" y="159170"/>
                  <a:pt x="4475993" y="217451"/>
                  <a:pt x="6044299" y="0"/>
                </a:cubicBezTo>
                <a:cubicBezTo>
                  <a:pt x="6207785" y="16156"/>
                  <a:pt x="6354872" y="164792"/>
                  <a:pt x="6314888" y="370333"/>
                </a:cubicBezTo>
                <a:cubicBezTo>
                  <a:pt x="6314190" y="1776894"/>
                  <a:pt x="6459079" y="2115032"/>
                  <a:pt x="6314888" y="3329309"/>
                </a:cubicBezTo>
                <a:cubicBezTo>
                  <a:pt x="6301808" y="3571557"/>
                  <a:pt x="6205450" y="3676057"/>
                  <a:pt x="6044299" y="3699643"/>
                </a:cubicBezTo>
                <a:cubicBezTo>
                  <a:pt x="4310493" y="3437923"/>
                  <a:pt x="3118221" y="3774276"/>
                  <a:pt x="270588" y="3699643"/>
                </a:cubicBezTo>
                <a:cubicBezTo>
                  <a:pt x="123156" y="3676902"/>
                  <a:pt x="32737" y="3556345"/>
                  <a:pt x="0" y="3329309"/>
                </a:cubicBezTo>
                <a:cubicBezTo>
                  <a:pt x="-65827" y="2298758"/>
                  <a:pt x="-64797" y="1478382"/>
                  <a:pt x="0" y="370333"/>
                </a:cubicBezTo>
                <a:close/>
              </a:path>
              <a:path w="6314888" h="3699643" fill="none" stroke="0" extrusionOk="0">
                <a:moveTo>
                  <a:pt x="0" y="370333"/>
                </a:moveTo>
                <a:cubicBezTo>
                  <a:pt x="256" y="169194"/>
                  <a:pt x="165749" y="-19066"/>
                  <a:pt x="270588" y="0"/>
                </a:cubicBezTo>
                <a:cubicBezTo>
                  <a:pt x="2039458" y="223863"/>
                  <a:pt x="4753872" y="-129076"/>
                  <a:pt x="6044299" y="0"/>
                </a:cubicBezTo>
                <a:cubicBezTo>
                  <a:pt x="6151137" y="-6954"/>
                  <a:pt x="6349410" y="180541"/>
                  <a:pt x="6314888" y="370333"/>
                </a:cubicBezTo>
                <a:cubicBezTo>
                  <a:pt x="6315876" y="1730694"/>
                  <a:pt x="6462683" y="2140266"/>
                  <a:pt x="6314888" y="3329309"/>
                </a:cubicBezTo>
                <a:cubicBezTo>
                  <a:pt x="6286163" y="3571270"/>
                  <a:pt x="6215701" y="3685267"/>
                  <a:pt x="6044299" y="3699643"/>
                </a:cubicBezTo>
                <a:cubicBezTo>
                  <a:pt x="4700388" y="3319821"/>
                  <a:pt x="3060128" y="3341980"/>
                  <a:pt x="270588" y="3699643"/>
                </a:cubicBezTo>
                <a:cubicBezTo>
                  <a:pt x="107609" y="3629090"/>
                  <a:pt x="7735" y="3570790"/>
                  <a:pt x="0" y="3329309"/>
                </a:cubicBezTo>
                <a:cubicBezTo>
                  <a:pt x="-214997" y="2201345"/>
                  <a:pt x="109229" y="1362415"/>
                  <a:pt x="0" y="370333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39" y="1774127"/>
            <a:ext cx="5886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mỗi gia đình, sự sinh sản có ý nghĩa gì?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/>
          <p:cNvSpPr/>
          <p:nvPr/>
        </p:nvSpPr>
        <p:spPr>
          <a:xfrm>
            <a:off x="5363452" y="1813267"/>
            <a:ext cx="6088320" cy="3064761"/>
          </a:xfrm>
          <a:custGeom>
            <a:avLst/>
            <a:gdLst>
              <a:gd name="connsiteX0" fmla="*/ 0 w 4333837"/>
              <a:gd name="connsiteY0" fmla="*/ 306782 h 3064761"/>
              <a:gd name="connsiteX1" fmla="*/ 185701 w 4333837"/>
              <a:gd name="connsiteY1" fmla="*/ 0 h 3064761"/>
              <a:gd name="connsiteX2" fmla="*/ 4148135 w 4333837"/>
              <a:gd name="connsiteY2" fmla="*/ 0 h 3064761"/>
              <a:gd name="connsiteX3" fmla="*/ 4333837 w 4333837"/>
              <a:gd name="connsiteY3" fmla="*/ 306782 h 3064761"/>
              <a:gd name="connsiteX4" fmla="*/ 4333837 w 4333837"/>
              <a:gd name="connsiteY4" fmla="*/ 2757978 h 3064761"/>
              <a:gd name="connsiteX5" fmla="*/ 4148135 w 4333837"/>
              <a:gd name="connsiteY5" fmla="*/ 3064761 h 3064761"/>
              <a:gd name="connsiteX6" fmla="*/ 185701 w 4333837"/>
              <a:gd name="connsiteY6" fmla="*/ 3064761 h 3064761"/>
              <a:gd name="connsiteX7" fmla="*/ 0 w 4333837"/>
              <a:gd name="connsiteY7" fmla="*/ 2757978 h 3064761"/>
              <a:gd name="connsiteX8" fmla="*/ 0 w 4333837"/>
              <a:gd name="connsiteY8" fmla="*/ 306782 h 3064761"/>
              <a:gd name="connsiteX0-1" fmla="*/ 0 w 4333837"/>
              <a:gd name="connsiteY0-2" fmla="*/ 306782 h 3064761"/>
              <a:gd name="connsiteX1-3" fmla="*/ 185701 w 4333837"/>
              <a:gd name="connsiteY1-4" fmla="*/ 0 h 3064761"/>
              <a:gd name="connsiteX2-5" fmla="*/ 4148135 w 4333837"/>
              <a:gd name="connsiteY2-6" fmla="*/ 0 h 3064761"/>
              <a:gd name="connsiteX3-7" fmla="*/ 4333837 w 4333837"/>
              <a:gd name="connsiteY3-8" fmla="*/ 306782 h 3064761"/>
              <a:gd name="connsiteX4-9" fmla="*/ 4333837 w 4333837"/>
              <a:gd name="connsiteY4-10" fmla="*/ 2757978 h 3064761"/>
              <a:gd name="connsiteX5-11" fmla="*/ 4148135 w 4333837"/>
              <a:gd name="connsiteY5-12" fmla="*/ 3064761 h 3064761"/>
              <a:gd name="connsiteX6-13" fmla="*/ 185701 w 4333837"/>
              <a:gd name="connsiteY6-14" fmla="*/ 3064761 h 3064761"/>
              <a:gd name="connsiteX7-15" fmla="*/ 0 w 4333837"/>
              <a:gd name="connsiteY7-16" fmla="*/ 2757978 h 3064761"/>
              <a:gd name="connsiteX8-17" fmla="*/ 0 w 4333837"/>
              <a:gd name="connsiteY8-18" fmla="*/ 306782 h 3064761"/>
              <a:gd name="connsiteX0-19" fmla="*/ 0 w 4333837"/>
              <a:gd name="connsiteY0-20" fmla="*/ 306782 h 3064761"/>
              <a:gd name="connsiteX1-21" fmla="*/ 185701 w 4333837"/>
              <a:gd name="connsiteY1-22" fmla="*/ 0 h 3064761"/>
              <a:gd name="connsiteX2-23" fmla="*/ 4148135 w 4333837"/>
              <a:gd name="connsiteY2-24" fmla="*/ 0 h 3064761"/>
              <a:gd name="connsiteX3-25" fmla="*/ 4333837 w 4333837"/>
              <a:gd name="connsiteY3-26" fmla="*/ 306782 h 3064761"/>
              <a:gd name="connsiteX4-27" fmla="*/ 4333837 w 4333837"/>
              <a:gd name="connsiteY4-28" fmla="*/ 2757978 h 3064761"/>
              <a:gd name="connsiteX5-29" fmla="*/ 4148135 w 4333837"/>
              <a:gd name="connsiteY5-30" fmla="*/ 3064761 h 3064761"/>
              <a:gd name="connsiteX6-31" fmla="*/ 185701 w 4333837"/>
              <a:gd name="connsiteY6-32" fmla="*/ 3064761 h 3064761"/>
              <a:gd name="connsiteX7-33" fmla="*/ 0 w 4333837"/>
              <a:gd name="connsiteY7-34" fmla="*/ 2757978 h 3064761"/>
              <a:gd name="connsiteX8-35" fmla="*/ 0 w 4333837"/>
              <a:gd name="connsiteY8-36" fmla="*/ 306782 h 30647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333837" h="3064761" fill="none" extrusionOk="0">
                <a:moveTo>
                  <a:pt x="0" y="306782"/>
                </a:moveTo>
                <a:cubicBezTo>
                  <a:pt x="1843" y="157618"/>
                  <a:pt x="101727" y="-20713"/>
                  <a:pt x="185701" y="0"/>
                </a:cubicBezTo>
                <a:cubicBezTo>
                  <a:pt x="1543684" y="128114"/>
                  <a:pt x="3194958" y="-76392"/>
                  <a:pt x="4148135" y="0"/>
                </a:cubicBezTo>
                <a:cubicBezTo>
                  <a:pt x="4184677" y="-11914"/>
                  <a:pt x="4372083" y="102389"/>
                  <a:pt x="4333837" y="306782"/>
                </a:cubicBezTo>
                <a:cubicBezTo>
                  <a:pt x="4422334" y="1317604"/>
                  <a:pt x="4474553" y="1817595"/>
                  <a:pt x="4333837" y="2757978"/>
                </a:cubicBezTo>
                <a:cubicBezTo>
                  <a:pt x="4297778" y="2971561"/>
                  <a:pt x="4275508" y="3063732"/>
                  <a:pt x="4148135" y="3064761"/>
                </a:cubicBezTo>
                <a:cubicBezTo>
                  <a:pt x="3139148" y="2969414"/>
                  <a:pt x="2058588" y="3031766"/>
                  <a:pt x="185701" y="3064761"/>
                </a:cubicBezTo>
                <a:cubicBezTo>
                  <a:pt x="74919" y="3000977"/>
                  <a:pt x="716" y="2965496"/>
                  <a:pt x="0" y="2757978"/>
                </a:cubicBezTo>
                <a:cubicBezTo>
                  <a:pt x="-156753" y="1664817"/>
                  <a:pt x="13312" y="1125506"/>
                  <a:pt x="0" y="306782"/>
                </a:cubicBezTo>
                <a:close/>
              </a:path>
              <a:path w="4333837" h="3064761" stroke="0" extrusionOk="0">
                <a:moveTo>
                  <a:pt x="0" y="306782"/>
                </a:moveTo>
                <a:cubicBezTo>
                  <a:pt x="-12700" y="124600"/>
                  <a:pt x="96710" y="434"/>
                  <a:pt x="185701" y="0"/>
                </a:cubicBezTo>
                <a:cubicBezTo>
                  <a:pt x="1469156" y="-329856"/>
                  <a:pt x="2157201" y="187209"/>
                  <a:pt x="4148135" y="0"/>
                </a:cubicBezTo>
                <a:cubicBezTo>
                  <a:pt x="4190936" y="-8128"/>
                  <a:pt x="4333624" y="184178"/>
                  <a:pt x="4333837" y="306782"/>
                </a:cubicBezTo>
                <a:cubicBezTo>
                  <a:pt x="4455535" y="1004581"/>
                  <a:pt x="4516173" y="1935791"/>
                  <a:pt x="4333837" y="2757978"/>
                </a:cubicBezTo>
                <a:cubicBezTo>
                  <a:pt x="4337980" y="2950572"/>
                  <a:pt x="4227140" y="3058396"/>
                  <a:pt x="4148135" y="3064761"/>
                </a:cubicBezTo>
                <a:cubicBezTo>
                  <a:pt x="2602241" y="3011458"/>
                  <a:pt x="621083" y="3058720"/>
                  <a:pt x="185701" y="3064761"/>
                </a:cubicBezTo>
                <a:cubicBezTo>
                  <a:pt x="83222" y="3023482"/>
                  <a:pt x="-3577" y="2912078"/>
                  <a:pt x="0" y="2757978"/>
                </a:cubicBezTo>
                <a:cubicBezTo>
                  <a:pt x="-129472" y="1865759"/>
                  <a:pt x="-179348" y="1286851"/>
                  <a:pt x="0" y="306782"/>
                </a:cubicBezTo>
                <a:close/>
              </a:path>
              <a:path w="4333837" h="3064761" fill="none" stroke="0" extrusionOk="0">
                <a:moveTo>
                  <a:pt x="0" y="306782"/>
                </a:moveTo>
                <a:cubicBezTo>
                  <a:pt x="-2827" y="125878"/>
                  <a:pt x="103981" y="-6522"/>
                  <a:pt x="185701" y="0"/>
                </a:cubicBezTo>
                <a:cubicBezTo>
                  <a:pt x="1469754" y="200154"/>
                  <a:pt x="3207578" y="2129"/>
                  <a:pt x="4148135" y="0"/>
                </a:cubicBezTo>
                <a:cubicBezTo>
                  <a:pt x="4250506" y="10053"/>
                  <a:pt x="4372013" y="135596"/>
                  <a:pt x="4333837" y="306782"/>
                </a:cubicBezTo>
                <a:cubicBezTo>
                  <a:pt x="4345888" y="1473803"/>
                  <a:pt x="4449276" y="1756713"/>
                  <a:pt x="4333837" y="2757978"/>
                </a:cubicBezTo>
                <a:cubicBezTo>
                  <a:pt x="4322133" y="2959939"/>
                  <a:pt x="4259494" y="3047098"/>
                  <a:pt x="4148135" y="3064761"/>
                </a:cubicBezTo>
                <a:cubicBezTo>
                  <a:pt x="3016316" y="2812843"/>
                  <a:pt x="2158857" y="3039948"/>
                  <a:pt x="185701" y="3064761"/>
                </a:cubicBezTo>
                <a:cubicBezTo>
                  <a:pt x="73924" y="3021987"/>
                  <a:pt x="9393" y="2941394"/>
                  <a:pt x="0" y="2757978"/>
                </a:cubicBezTo>
                <a:cubicBezTo>
                  <a:pt x="-29068" y="1905406"/>
                  <a:pt x="16492" y="1212404"/>
                  <a:pt x="0" y="306782"/>
                </a:cubicBezTo>
                <a:close/>
              </a:path>
              <a:path w="4333837" h="3064761" fill="none" stroke="0" extrusionOk="0">
                <a:moveTo>
                  <a:pt x="0" y="306782"/>
                </a:moveTo>
                <a:cubicBezTo>
                  <a:pt x="234" y="141322"/>
                  <a:pt x="106317" y="-12329"/>
                  <a:pt x="185701" y="0"/>
                </a:cubicBezTo>
                <a:cubicBezTo>
                  <a:pt x="1414810" y="285779"/>
                  <a:pt x="3255471" y="-79881"/>
                  <a:pt x="4148135" y="0"/>
                </a:cubicBezTo>
                <a:cubicBezTo>
                  <a:pt x="4208730" y="-6763"/>
                  <a:pt x="4367326" y="143032"/>
                  <a:pt x="4333837" y="306782"/>
                </a:cubicBezTo>
                <a:cubicBezTo>
                  <a:pt x="4370567" y="1356665"/>
                  <a:pt x="4449071" y="1776197"/>
                  <a:pt x="4333837" y="2757978"/>
                </a:cubicBezTo>
                <a:cubicBezTo>
                  <a:pt x="4304488" y="2968485"/>
                  <a:pt x="4257568" y="3049756"/>
                  <a:pt x="4148135" y="3064761"/>
                </a:cubicBezTo>
                <a:cubicBezTo>
                  <a:pt x="3105818" y="2774785"/>
                  <a:pt x="2123229" y="3004408"/>
                  <a:pt x="185701" y="3064761"/>
                </a:cubicBezTo>
                <a:cubicBezTo>
                  <a:pt x="68854" y="2994961"/>
                  <a:pt x="4576" y="2957990"/>
                  <a:pt x="0" y="2757978"/>
                </a:cubicBezTo>
                <a:cubicBezTo>
                  <a:pt x="-198206" y="1764529"/>
                  <a:pt x="68497" y="1130984"/>
                  <a:pt x="0" y="306782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Nhờ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sự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sinh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sản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sự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tiếp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nối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gia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đình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dòng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họ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ISPRING_RESOURCE_PATHS_HASH_PRESENTER" val="f14786eeb06fca7c78ba814927106063f0ab5bf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Presentation</Application>
  <PresentationFormat>Custom</PresentationFormat>
  <Paragraphs>20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</vt:lpstr>
      <vt:lpstr>Cambria</vt:lpstr>
      <vt:lpstr>等线</vt:lpstr>
      <vt:lpstr>等线</vt:lpstr>
      <vt:lpstr>Microsoft YaHei</vt:lpstr>
      <vt:lpstr>Arial Unicode MS</vt:lpstr>
      <vt:lpstr>Calibri Light</vt:lpstr>
      <vt:lpstr>Times New Roman</vt:lpstr>
      <vt:lpstr>思源黑体 Medium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Bích Đào Cao Thị</cp:lastModifiedBy>
  <cp:revision>64</cp:revision>
  <dcterms:created xsi:type="dcterms:W3CDTF">2023-11-21T08:16:00Z</dcterms:created>
  <dcterms:modified xsi:type="dcterms:W3CDTF">2025-05-20T09:57:15Z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3BECF23059B0404F9223085A9AAF7C7B_12</vt:lpwstr>
  </property>
  <property fmtid="{D5CDD505-2E9C-101B-9397-08002B2CF9AE}" pid="3" name="KSOProductBuildVer">
    <vt:lpwstr>1033-12.2.0.21179</vt:lpwstr>
  </property>
</Properties>
</file>