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tags/tag4.xml" ContentType="application/vnd.openxmlformats-officedocument.presentationml.tags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60" r:id="rId3"/>
  </p:sldMasterIdLst>
  <p:notesMasterIdLst>
    <p:notesMasterId r:id="rId15"/>
  </p:notesMasterIdLst>
  <p:sldIdLst>
    <p:sldId id="262" r:id="rId4"/>
    <p:sldId id="519" r:id="rId5"/>
    <p:sldId id="257" r:id="rId6"/>
    <p:sldId id="261" r:id="rId7"/>
    <p:sldId id="260" r:id="rId8"/>
    <p:sldId id="515" r:id="rId9"/>
    <p:sldId id="514" r:id="rId10"/>
    <p:sldId id="517" r:id="rId11"/>
    <p:sldId id="518" r:id="rId12"/>
    <p:sldId id="528" r:id="rId13"/>
    <p:sldId id="289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EE2DD"/>
    <a:srgbClr val="00A28C"/>
    <a:srgbClr val="107678"/>
    <a:srgbClr val="FF5050"/>
    <a:srgbClr val="DA7973"/>
    <a:srgbClr val="FA7358"/>
    <a:srgbClr val="FFE1ED"/>
    <a:srgbClr val="FFC9D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88706" autoAdjust="0"/>
  </p:normalViewPr>
  <p:slideViewPr>
    <p:cSldViewPr showGuides="1">
      <p:cViewPr varScale="1">
        <p:scale>
          <a:sx n="67" d="100"/>
          <a:sy n="67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83A66-C871-44F0-9196-4F53FED89108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7F363-2412-4CBB-871A-FC3E383BEA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8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slideLayout" Target="../slideLayouts/slideLayout13.xml"/><Relationship Id="rId7" Type="http://schemas.openxmlformats.org/officeDocument/2006/relationships/tags" Target="../tags/tag8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  <a:ln w="25400"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ln w="568325">
                  <a:solidFill>
                    <a:schemeClr val="bg1"/>
                  </a:solidFill>
                </a:ln>
                <a:solidFill>
                  <a:srgbClr val="CFCFCF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981200"/>
            <a:ext cx="8992379" cy="2438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416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3965575" y="1062355"/>
            <a:ext cx="8020050" cy="5283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4355" y="1628775"/>
            <a:ext cx="7392035" cy="4095750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noAutofit/>
          </a:bodyPr>
          <a:lstStyle/>
          <a:p>
            <a:pPr lvl="0" algn="l">
              <a:spcBef>
                <a:spcPts val="1200"/>
              </a:spcBef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*Tích hợp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HĐGD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STEM </a:t>
            </a:r>
          </a:p>
          <a:p>
            <a:pPr lvl="0" algn="l">
              <a:spcBef>
                <a:spcPts val="1200"/>
              </a:spcBef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Bài: Máy </a:t>
            </a:r>
            <a:r>
              <a:rPr kumimoji="0" lang="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 trứng cầm tay </a:t>
            </a:r>
          </a:p>
          <a:p>
            <a:pPr lvl="0" algn="l">
              <a:spcBef>
                <a:spcPts val="1200"/>
              </a:spcBef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- Vẽ phác thảo và nêu </a:t>
            </a:r>
            <a:r>
              <a:rPr kumimoji="0" lang="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ợc </a:t>
            </a:r>
            <a:r>
              <a:rPr kumimoji="0" lang="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kumimoji="0" lang="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ởng về máy </a:t>
            </a:r>
            <a:r>
              <a:rPr kumimoji="0" lang="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 trứng cầm tay</a:t>
            </a:r>
          </a:p>
        </p:txBody>
      </p:sp>
      <p:sp>
        <p:nvSpPr>
          <p:cNvPr id="3" name="Freeform 6"/>
          <p:cNvSpPr/>
          <p:nvPr/>
        </p:nvSpPr>
        <p:spPr>
          <a:xfrm>
            <a:off x="530028" y="1973724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2" grpId="0"/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416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566874" y="2788312"/>
            <a:ext cx="8915400" cy="2667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reeform 6"/>
          <p:cNvSpPr/>
          <p:nvPr/>
        </p:nvSpPr>
        <p:spPr>
          <a:xfrm>
            <a:off x="530028" y="1973724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577" y="1628809"/>
            <a:ext cx="6955620" cy="3724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o Bi Bo Em Tập Lái Ô Tô - Nhạc thiếu nhi vui nhộn hoạt hình 3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882"/>
            <a:ext cx="12177986" cy="6850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7848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235214" y="440614"/>
            <a:ext cx="5800690" cy="1053785"/>
            <a:chOff x="6462863" y="-425164"/>
            <a:chExt cx="5800690" cy="1053785"/>
          </a:xfrm>
        </p:grpSpPr>
        <p:sp>
          <p:nvSpPr>
            <p:cNvPr id="27" name="Rectangle 26"/>
            <p:cNvSpPr/>
            <p:nvPr/>
          </p:nvSpPr>
          <p:spPr>
            <a:xfrm>
              <a:off x="6462863" y="-421262"/>
              <a:ext cx="5776741" cy="104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sz="320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Thứ ..., ngày ... tháng ... năm ...</a:t>
              </a:r>
              <a:endParaRPr lang="en-US" sz="3200" dirty="0">
                <a:ln w="3175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86812" y="-425164"/>
              <a:ext cx="5776741" cy="104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...,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838200"/>
            <a:ext cx="4901609" cy="1841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693" y="2743200"/>
            <a:ext cx="7220307" cy="22374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48600" y="4648200"/>
            <a:ext cx="417639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Tiết 4</a:t>
            </a:r>
            <a:endParaRPr lang="en-US" sz="3600" b="1" dirty="0"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5946" y="3664294"/>
            <a:ext cx="3245096" cy="1493924"/>
            <a:chOff x="565946" y="3664294"/>
            <a:chExt cx="3245096" cy="14939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250" t="7480" r="14375" b="-4147"/>
            <a:stretch>
              <a:fillRect/>
            </a:stretch>
          </p:blipFill>
          <p:spPr>
            <a:xfrm>
              <a:off x="1905000" y="3664294"/>
              <a:ext cx="1906042" cy="14939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2222" r="43750" b="17262"/>
            <a:stretch>
              <a:fillRect/>
            </a:stretch>
          </p:blipFill>
          <p:spPr>
            <a:xfrm rot="403859" flipH="1">
              <a:off x="565946" y="3852009"/>
              <a:ext cx="1552006" cy="111849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674" y="2218839"/>
            <a:ext cx="9004572" cy="24203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784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228600"/>
            <a:ext cx="11506200" cy="6553200"/>
          </a:xfrm>
          <a:prstGeom prst="rect">
            <a:avLst/>
          </a:prstGeom>
        </p:spPr>
      </p:pic>
      <p:sp>
        <p:nvSpPr>
          <p:cNvPr id="8" name="Text Placeholder 7"/>
          <p:cNvSpPr txBox="1"/>
          <p:nvPr/>
        </p:nvSpPr>
        <p:spPr>
          <a:xfrm>
            <a:off x="5105400" y="2530267"/>
            <a:ext cx="6096000" cy="4231045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50"/>
              </a:spcBef>
            </a:pPr>
            <a:endParaRPr lang="en-US" altLang="zh-CN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589231"/>
            <a:ext cx="101084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ảnh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sản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phẩm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lắp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ghép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xe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điện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chạy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bằng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pin.</a:t>
            </a:r>
            <a:endParaRPr lang="en-US" sz="3600" b="1" dirty="0"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938" y="891662"/>
            <a:ext cx="429576" cy="482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320" t="27218" r="3445" b="9073"/>
          <a:stretch>
            <a:fillRect/>
          </a:stretch>
        </p:blipFill>
        <p:spPr bwMode="auto">
          <a:xfrm>
            <a:off x="990600" y="2133600"/>
            <a:ext cx="5171174" cy="3505200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77" t="4054"/>
          <a:stretch>
            <a:fillRect/>
          </a:stretch>
        </p:blipFill>
        <p:spPr bwMode="auto">
          <a:xfrm>
            <a:off x="6477000" y="2133600"/>
            <a:ext cx="5177306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133600"/>
            <a:ext cx="773039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416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566874" y="2788312"/>
            <a:ext cx="9320326" cy="2667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1827" y="3124200"/>
            <a:ext cx="8145373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pin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SGK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6"/>
          <p:cNvSpPr/>
          <p:nvPr/>
        </p:nvSpPr>
        <p:spPr>
          <a:xfrm>
            <a:off x="530028" y="1973724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lack backgroun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2200" y="1752600"/>
            <a:ext cx="12192000" cy="2940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784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109826"/>
            <a:ext cx="11506200" cy="6248400"/>
          </a:xfrm>
          <a:prstGeom prst="rect">
            <a:avLst/>
          </a:prstGeom>
        </p:spPr>
      </p:pic>
      <p:sp>
        <p:nvSpPr>
          <p:cNvPr id="8" name="Text Placeholder 7"/>
          <p:cNvSpPr txBox="1"/>
          <p:nvPr/>
        </p:nvSpPr>
        <p:spPr>
          <a:xfrm>
            <a:off x="5105400" y="2530267"/>
            <a:ext cx="6096000" cy="4231045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990600"/>
            <a:ext cx="9525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679" t="8475" r="1337" b="4238"/>
          <a:stretch>
            <a:fillRect/>
          </a:stretch>
        </p:blipFill>
        <p:spPr bwMode="auto">
          <a:xfrm>
            <a:off x="1676400" y="1828800"/>
            <a:ext cx="9203337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9d55df597e68bdedc5a19c959123218135f3c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25400">
          <a:noFill/>
        </a:ln>
      </a:spPr>
      <a:bodyPr wrap="none" lIns="0" tIns="0" rIns="0" bIns="0" rtlCol="0">
        <a:spAutoFit/>
      </a:bodyPr>
      <a:lstStyle>
        <a:defPPr algn="ctr">
          <a:defRPr sz="6600" smtClean="0">
            <a:ln w="568325">
              <a:solidFill>
                <a:schemeClr val="bg1"/>
              </a:solidFill>
            </a:ln>
            <a:solidFill>
              <a:schemeClr val="bg1"/>
            </a:solidFill>
            <a:effectLst>
              <a:glow>
                <a:schemeClr val="accent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SVNBeachwood Sans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25400">
          <a:noFill/>
        </a:ln>
      </a:spPr>
      <a:bodyPr wrap="none" lIns="0" tIns="0" rIns="0" bIns="0" rtlCol="0">
        <a:spAutoFit/>
      </a:bodyPr>
      <a:lstStyle>
        <a:defPPr algn="ctr">
          <a:defRPr sz="6600" smtClean="0">
            <a:ln w="568325">
              <a:solidFill>
                <a:schemeClr val="bg1"/>
              </a:solidFill>
            </a:ln>
            <a:solidFill>
              <a:schemeClr val="bg1"/>
            </a:solidFill>
            <a:effectLst>
              <a:glow>
                <a:schemeClr val="accent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SVNBeachwood Sans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93</Words>
  <Application>WPS Presentation</Application>
  <PresentationFormat>Custom</PresentationFormat>
  <Paragraphs>9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Manager>9Slide.vn</Manager>
  <Company>9Slide.vn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cp:keywords>9Slide</cp:keywords>
  <dc:description>9Slide.vn</dc:description>
  <cp:lastModifiedBy>user</cp:lastModifiedBy>
  <cp:revision>26</cp:revision>
  <dcterms:created xsi:type="dcterms:W3CDTF">2023-10-22T02:00:00Z</dcterms:created>
  <dcterms:modified xsi:type="dcterms:W3CDTF">2025-02-13T10:05:01Z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579E01C8CDFA442381F8B95BB86ACF52_12</vt:lpwstr>
  </property>
  <property fmtid="{D5CDD505-2E9C-101B-9397-08002B2CF9AE}" pid="3" name="KSOProductBuildVer">
    <vt:lpwstr>1033-12.2.0.19805</vt:lpwstr>
  </property>
</Properties>
</file>