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31.svg" ContentType="image/svg+xml"/>
  <Override PartName="/ppt/media/image33.svg" ContentType="image/svg+xml"/>
  <Override PartName="/ppt/media/image4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67" r:id="rId5"/>
    <p:sldId id="268" r:id="rId6"/>
    <p:sldId id="274" r:id="rId7"/>
    <p:sldId id="474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28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ùa đông Tuyết Lạnh, Nền Mùa đông, Vẽ Tay, Tuyết Hình nền Vector để tải 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ộ hình ảnh cây thông noel trang trí giáng sinh 3d ấn tượ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86" y="1"/>
            <a:ext cx="1251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Ảnh Noel - Hình nền giáng sinh đẹp và lung linh nhất 20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"/>
            <a:ext cx="12192000" cy="69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3" name="矩形 10"/>
          <p:cNvSpPr/>
          <p:nvPr userDrawn="1"/>
        </p:nvSpPr>
        <p:spPr>
          <a:xfrm>
            <a:off x="457200" y="457200"/>
            <a:ext cx="11269980" cy="590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4" r="35943"/>
          <a:stretch>
            <a:fillRect/>
          </a:stretch>
        </p:blipFill>
        <p:spPr>
          <a:xfrm flipH="1">
            <a:off x="7829550" y="4569808"/>
            <a:ext cx="5162550" cy="2904768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6" t="-1" b="57501"/>
          <a:stretch>
            <a:fillRect/>
          </a:stretch>
        </p:blipFill>
        <p:spPr>
          <a:xfrm flipH="1">
            <a:off x="-7620" y="-33967"/>
            <a:ext cx="4591050" cy="1991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8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15" Type="http://schemas.openxmlformats.org/officeDocument/2006/relationships/image" Target="../media/image33.svg"/><Relationship Id="rId14" Type="http://schemas.openxmlformats.org/officeDocument/2006/relationships/image" Target="../media/image32.png"/><Relationship Id="rId13" Type="http://schemas.openxmlformats.org/officeDocument/2006/relationships/image" Target="../media/image31.sv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sv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15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1" y="1128008"/>
            <a:ext cx="6379821" cy="51498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4251" y="4247535"/>
            <a:ext cx="2850141" cy="276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1852" y="5017952"/>
            <a:ext cx="1898173" cy="184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9" y="-2054693"/>
            <a:ext cx="10149362" cy="7539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205" y="1114503"/>
            <a:ext cx="4304149" cy="1133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680" y="2033053"/>
            <a:ext cx="8179440" cy="201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16713" y="-495914"/>
            <a:ext cx="1905337" cy="1905337"/>
          </a:xfrm>
          <a:prstGeom prst="rect">
            <a:avLst/>
          </a:prstGeom>
        </p:spPr>
      </p:pic>
      <p:pic>
        <p:nvPicPr>
          <p:cNvPr id="3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3587930" y="25678"/>
            <a:ext cx="1905337" cy="1905337"/>
          </a:xfrm>
          <a:prstGeom prst="rect">
            <a:avLst/>
          </a:prstGeom>
        </p:spPr>
      </p:pic>
      <p:pic>
        <p:nvPicPr>
          <p:cNvPr id="4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862788" y="-274077"/>
            <a:ext cx="1905337" cy="1905337"/>
          </a:xfrm>
          <a:prstGeom prst="rect">
            <a:avLst/>
          </a:prstGeom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938679" y="-30459"/>
            <a:ext cx="1905337" cy="1905337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566276" y="-397082"/>
            <a:ext cx="1905337" cy="1905337"/>
          </a:xfrm>
          <a:prstGeom prst="rect">
            <a:avLst/>
          </a:prstGeom>
        </p:spPr>
      </p:pic>
      <p:pic>
        <p:nvPicPr>
          <p:cNvPr id="7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585051" y="-250708"/>
            <a:ext cx="1905337" cy="1905337"/>
          </a:xfrm>
          <a:prstGeom prst="rect">
            <a:avLst/>
          </a:prstGeom>
        </p:spPr>
      </p:pic>
      <p:pic>
        <p:nvPicPr>
          <p:cNvPr id="8" name="Picture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0768125" y="-151896"/>
            <a:ext cx="1905337" cy="1905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08" y="3793730"/>
            <a:ext cx="3270910" cy="3270910"/>
          </a:xfrm>
          <a:prstGeom prst="rect">
            <a:avLst/>
          </a:prstGeom>
        </p:spPr>
      </p:pic>
      <p:pic>
        <p:nvPicPr>
          <p:cNvPr id="11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23" y="3470284"/>
            <a:ext cx="6463291" cy="4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4.googleusercontent.com/8ZtZeo6swa8-5ZQbGpV-Mox3jbZnoRfWzmbXobSQoz3lR-lyckD-Fp8U12xg_xi6Lr1k1SjVpVY33RY7pOEcf5ahpKUjd12NFd_2jXsIy6n27daVhrPPaQuvUgNX9pWYDfIjDs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6" y="5429185"/>
            <a:ext cx="1062745" cy="14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1374340" y="635390"/>
            <a:ext cx="159620" cy="146284"/>
          </a:xfrm>
          <a:prstGeom prst="rect">
            <a:avLst/>
          </a:prstGeom>
        </p:spPr>
      </p:pic>
      <p:pic>
        <p:nvPicPr>
          <p:cNvPr id="15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520406" y="942152"/>
            <a:ext cx="217598" cy="129820"/>
          </a:xfrm>
          <a:prstGeom prst="rect">
            <a:avLst/>
          </a:prstGeom>
        </p:spPr>
      </p:pic>
      <p:pic>
        <p:nvPicPr>
          <p:cNvPr id="16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4186812" y="210076"/>
            <a:ext cx="159620" cy="146284"/>
          </a:xfrm>
          <a:prstGeom prst="rect">
            <a:avLst/>
          </a:prstGeom>
        </p:spPr>
      </p:pic>
      <p:pic>
        <p:nvPicPr>
          <p:cNvPr id="17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2663278" y="624305"/>
            <a:ext cx="217598" cy="129820"/>
          </a:xfrm>
          <a:prstGeom prst="rect">
            <a:avLst/>
          </a:prstGeom>
        </p:spPr>
      </p:pic>
      <p:pic>
        <p:nvPicPr>
          <p:cNvPr id="18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7470340" y="1898660"/>
            <a:ext cx="159620" cy="146284"/>
          </a:xfrm>
          <a:prstGeom prst="rect">
            <a:avLst/>
          </a:prstGeom>
        </p:spPr>
      </p:pic>
      <p:pic>
        <p:nvPicPr>
          <p:cNvPr id="19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6616406" y="2205422"/>
            <a:ext cx="217598" cy="129820"/>
          </a:xfrm>
          <a:prstGeom prst="rect">
            <a:avLst/>
          </a:prstGeom>
        </p:spPr>
      </p:pic>
      <p:pic>
        <p:nvPicPr>
          <p:cNvPr id="20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10116558" y="489106"/>
            <a:ext cx="159620" cy="146284"/>
          </a:xfrm>
          <a:prstGeom prst="rect">
            <a:avLst/>
          </a:prstGeom>
        </p:spPr>
      </p:pic>
      <p:pic>
        <p:nvPicPr>
          <p:cNvPr id="21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8987705" y="877242"/>
            <a:ext cx="217598" cy="129820"/>
          </a:xfrm>
          <a:prstGeom prst="rect">
            <a:avLst/>
          </a:prstGeom>
        </p:spPr>
      </p:pic>
      <p:pic>
        <p:nvPicPr>
          <p:cNvPr id="22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6224527" y="455347"/>
            <a:ext cx="159620" cy="146284"/>
          </a:xfrm>
          <a:prstGeom prst="rect">
            <a:avLst/>
          </a:prstGeom>
        </p:spPr>
      </p:pic>
      <p:pic>
        <p:nvPicPr>
          <p:cNvPr id="23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5161679" y="721417"/>
            <a:ext cx="217598" cy="129820"/>
          </a:xfrm>
          <a:prstGeom prst="rect">
            <a:avLst/>
          </a:prstGeom>
        </p:spPr>
      </p:pic>
      <p:pic>
        <p:nvPicPr>
          <p:cNvPr id="24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8828085" y="-10659"/>
            <a:ext cx="159620" cy="146284"/>
          </a:xfrm>
          <a:prstGeom prst="rect">
            <a:avLst/>
          </a:prstGeom>
        </p:spPr>
      </p:pic>
      <p:pic>
        <p:nvPicPr>
          <p:cNvPr id="25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7974151" y="296103"/>
            <a:ext cx="217598" cy="129820"/>
          </a:xfrm>
          <a:prstGeom prst="rect">
            <a:avLst/>
          </a:prstGeom>
        </p:spPr>
      </p:pic>
      <p:pic>
        <p:nvPicPr>
          <p:cNvPr id="26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4350144" y="3104600"/>
            <a:ext cx="159620" cy="146284"/>
          </a:xfrm>
          <a:prstGeom prst="rect">
            <a:avLst/>
          </a:prstGeom>
        </p:spPr>
      </p:pic>
      <p:pic>
        <p:nvPicPr>
          <p:cNvPr id="27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3115280" y="2456326"/>
            <a:ext cx="217598" cy="129820"/>
          </a:xfrm>
          <a:prstGeom prst="rect">
            <a:avLst/>
          </a:prstGeom>
        </p:spPr>
      </p:pic>
      <p:pic>
        <p:nvPicPr>
          <p:cNvPr id="28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6200712" y="3324000"/>
            <a:ext cx="159620" cy="146284"/>
          </a:xfrm>
          <a:prstGeom prst="rect">
            <a:avLst/>
          </a:prstGeom>
        </p:spPr>
      </p:pic>
      <p:pic>
        <p:nvPicPr>
          <p:cNvPr id="29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4944081" y="2278722"/>
            <a:ext cx="217598" cy="129820"/>
          </a:xfrm>
          <a:prstGeom prst="rect">
            <a:avLst/>
          </a:prstGeom>
        </p:spPr>
      </p:pic>
      <p:pic>
        <p:nvPicPr>
          <p:cNvPr id="30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9573066" y="1666353"/>
            <a:ext cx="159620" cy="146284"/>
          </a:xfrm>
          <a:prstGeom prst="rect">
            <a:avLst/>
          </a:prstGeom>
        </p:spPr>
      </p:pic>
      <p:pic>
        <p:nvPicPr>
          <p:cNvPr id="31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11494485" y="812332"/>
            <a:ext cx="217598" cy="129820"/>
          </a:xfrm>
          <a:prstGeom prst="rect">
            <a:avLst/>
          </a:prstGeom>
        </p:spPr>
      </p:pic>
      <p:pic>
        <p:nvPicPr>
          <p:cNvPr id="32" name="star 4 - 9Slide.vn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11155653" y="1756782"/>
            <a:ext cx="159620" cy="146284"/>
          </a:xfrm>
          <a:prstGeom prst="rect">
            <a:avLst/>
          </a:prstGeom>
        </p:spPr>
      </p:pic>
      <p:pic>
        <p:nvPicPr>
          <p:cNvPr id="33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10656277" y="398669"/>
            <a:ext cx="217598" cy="129820"/>
          </a:xfrm>
          <a:prstGeom prst="rect">
            <a:avLst/>
          </a:prstGeom>
        </p:spPr>
      </p:pic>
      <p:pic>
        <p:nvPicPr>
          <p:cNvPr id="34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299976" y="1517865"/>
            <a:ext cx="217598" cy="129820"/>
          </a:xfrm>
          <a:prstGeom prst="rect">
            <a:avLst/>
          </a:prstGeom>
        </p:spPr>
      </p:pic>
      <p:pic>
        <p:nvPicPr>
          <p:cNvPr id="35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289835" y="443902"/>
            <a:ext cx="217598" cy="129820"/>
          </a:xfrm>
          <a:prstGeom prst="rect">
            <a:avLst/>
          </a:prstGeom>
        </p:spPr>
      </p:pic>
      <p:pic>
        <p:nvPicPr>
          <p:cNvPr id="36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700153" y="1812637"/>
            <a:ext cx="217598" cy="129820"/>
          </a:xfrm>
          <a:prstGeom prst="rect">
            <a:avLst/>
          </a:prstGeom>
        </p:spPr>
      </p:pic>
      <p:pic>
        <p:nvPicPr>
          <p:cNvPr id="37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72237" y="1230009"/>
            <a:ext cx="217598" cy="129820"/>
          </a:xfrm>
          <a:prstGeom prst="rect">
            <a:avLst/>
          </a:prstGeom>
        </p:spPr>
      </p:pic>
      <p:pic>
        <p:nvPicPr>
          <p:cNvPr id="38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1866138" y="1626962"/>
            <a:ext cx="217598" cy="129820"/>
          </a:xfrm>
          <a:prstGeom prst="rect">
            <a:avLst/>
          </a:prstGeom>
        </p:spPr>
      </p:pic>
      <p:pic>
        <p:nvPicPr>
          <p:cNvPr id="39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2757461" y="3218843"/>
            <a:ext cx="217598" cy="129820"/>
          </a:xfrm>
          <a:prstGeom prst="rect">
            <a:avLst/>
          </a:prstGeom>
        </p:spPr>
      </p:pic>
      <p:pic>
        <p:nvPicPr>
          <p:cNvPr id="40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672806" y="1094552"/>
            <a:ext cx="217598" cy="129820"/>
          </a:xfrm>
          <a:prstGeom prst="rect">
            <a:avLst/>
          </a:prstGeom>
        </p:spPr>
      </p:pic>
      <p:pic>
        <p:nvPicPr>
          <p:cNvPr id="41" name="star 6 - 9Slide.vn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10547478" y="1087144"/>
            <a:ext cx="217598" cy="1298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9981" y="1044348"/>
            <a:ext cx="6151397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4" y="1100299"/>
            <a:ext cx="6379821" cy="51498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523875" y="81529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1187269" y="-727540"/>
            <a:ext cx="1010876" cy="2605584"/>
            <a:chOff x="0" y="0"/>
            <a:chExt cx="1069588" cy="2756919"/>
          </a:xfrm>
        </p:grpSpPr>
        <p:sp>
          <p:nvSpPr>
            <p:cNvPr id="16" name="AutoShape 8"/>
            <p:cNvSpPr/>
            <p:nvPr/>
          </p:nvSpPr>
          <p:spPr>
            <a:xfrm rot="-5400000">
              <a:off x="-703859" y="1113392"/>
              <a:ext cx="1759937" cy="0"/>
            </a:xfrm>
            <a:prstGeom prst="line">
              <a:avLst/>
            </a:prstGeom>
            <a:ln w="6818" cap="rnd">
              <a:solidFill>
                <a:srgbClr val="F48F7A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996770"/>
              <a:ext cx="359037" cy="457107"/>
            </a:xfrm>
            <a:prstGeom prst="rect">
              <a:avLst/>
            </a:prstGeom>
          </p:spPr>
        </p:pic>
        <p:sp>
          <p:nvSpPr>
            <p:cNvPr id="18" name="AutoShape 10"/>
            <p:cNvSpPr/>
            <p:nvPr/>
          </p:nvSpPr>
          <p:spPr>
            <a:xfrm rot="-5400000">
              <a:off x="-373534" y="876560"/>
              <a:ext cx="1759937" cy="0"/>
            </a:xfrm>
            <a:prstGeom prst="line">
              <a:avLst/>
            </a:prstGeom>
            <a:ln w="6818" cap="rnd">
              <a:solidFill>
                <a:srgbClr val="7CADB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5944" y="1410604"/>
              <a:ext cx="547799" cy="586166"/>
            </a:xfrm>
            <a:prstGeom prst="rect">
              <a:avLst/>
            </a:prstGeom>
          </p:spPr>
        </p:pic>
        <p:sp>
          <p:nvSpPr>
            <p:cNvPr id="20" name="AutoShape 12"/>
            <p:cNvSpPr/>
            <p:nvPr/>
          </p:nvSpPr>
          <p:spPr>
            <a:xfrm rot="-5400000">
              <a:off x="-51815" y="1570499"/>
              <a:ext cx="1759937" cy="0"/>
            </a:xfrm>
            <a:prstGeom prst="line">
              <a:avLst/>
            </a:prstGeom>
            <a:ln w="6818" cap="rnd">
              <a:solidFill>
                <a:srgbClr val="538087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93537" y="2150835"/>
              <a:ext cx="476051" cy="60608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81578" y="7259"/>
            <a:ext cx="10753983" cy="1635337"/>
            <a:chOff x="74901" y="26405"/>
            <a:chExt cx="10753983" cy="16353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10" y="428227"/>
              <a:ext cx="5673564" cy="11558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1" y="507515"/>
              <a:ext cx="1154227" cy="11542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27">
              <a:off x="378996" y="416927"/>
              <a:ext cx="955258" cy="530382"/>
            </a:xfrm>
            <a:prstGeom prst="rect">
              <a:avLst/>
            </a:prstGeom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866314" y="662298"/>
              <a:ext cx="51373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4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-2581230">
              <a:off x="9612786" y="26405"/>
              <a:ext cx="686855" cy="664531"/>
            </a:xfrm>
            <a:prstGeom prst="rect">
              <a:avLst/>
            </a:prstGeom>
          </p:spPr>
        </p:pic>
        <p:pic>
          <p:nvPicPr>
            <p:cNvPr id="22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6243086">
              <a:off x="10149185" y="181875"/>
              <a:ext cx="708020" cy="651378"/>
            </a:xfrm>
            <a:prstGeom prst="rect">
              <a:avLst/>
            </a:prstGeom>
          </p:spPr>
        </p:pic>
      </p:grpSp>
      <p:pic>
        <p:nvPicPr>
          <p:cNvPr id="23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1235561" y="61604"/>
            <a:ext cx="617429" cy="5736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8700" y="1819275"/>
            <a:ext cx="980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bên là hình khai triển của hình nào dưới đây?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8218" y="2597505"/>
            <a:ext cx="7614564" cy="352989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791075" y="5486400"/>
            <a:ext cx="371475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/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0"/>
            <a:ext cx="10776679" cy="1228725"/>
            <a:chOff x="593886" y="222068"/>
            <a:chExt cx="10776679" cy="13428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93886" y="222068"/>
              <a:ext cx="1234914" cy="1229818"/>
              <a:chOff x="1037786" y="461588"/>
              <a:chExt cx="1020873" cy="100817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786" y="657463"/>
                <a:ext cx="812299" cy="8122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8927">
                <a:off x="1103401" y="461588"/>
                <a:ext cx="955258" cy="530382"/>
              </a:xfrm>
              <a:prstGeom prst="rect">
                <a:avLst/>
              </a:prstGeom>
            </p:spPr>
          </p:pic>
        </p:grp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573711" y="681252"/>
              <a:ext cx="97968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một số hình khai triển của hình lập phương.</a:t>
              </a:r>
              <a:endParaRPr lang="en-US" altLang="en-US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1290638"/>
            <a:ext cx="9152711" cy="19718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1025" y="3905250"/>
            <a:ext cx="4657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hãy chọn một hình khai triển và làm theo các bưới dưới đây để gấp được một hình lập phương.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299" y="3131461"/>
            <a:ext cx="5339146" cy="32788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/>
          <p:cNvSpPr/>
          <p:nvPr/>
        </p:nvSpPr>
        <p:spPr>
          <a:xfrm>
            <a:off x="428625" y="214112"/>
            <a:ext cx="11536952" cy="1889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 cách thực hành như bài tập trên, em hãy kiểm tra trong những hình dưới đây, hình nào là hình khai triển của hình lập phương.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8987" y="2352674"/>
            <a:ext cx="5414963" cy="4288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62" y="3190875"/>
            <a:ext cx="1631225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/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171122"/>
            <a:ext cx="10662379" cy="1057603"/>
            <a:chOff x="593886" y="409081"/>
            <a:chExt cx="10662379" cy="11558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932361" y="483471"/>
              <a:ext cx="10323904" cy="104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R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ô-bốt cần cắt đi hình chữ nhật nào trong hình dưới đây để phần còn lại là hình khai triển của một hình hộp chữ nhật?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51" y="1690687"/>
            <a:ext cx="7455978" cy="4148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49" y="2951490"/>
            <a:ext cx="726252" cy="9191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7" y="-1605136"/>
            <a:ext cx="6976000" cy="522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47" y="3807374"/>
            <a:ext cx="3175906" cy="317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6" y="4922892"/>
            <a:ext cx="1840048" cy="1840048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64" y="2110760"/>
            <a:ext cx="4314631" cy="4508745"/>
          </a:xfrm>
          <a:prstGeom prst="rect">
            <a:avLst/>
          </a:prstGeom>
        </p:spPr>
      </p:pic>
      <p:pic>
        <p:nvPicPr>
          <p:cNvPr id="9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9" y="2510708"/>
            <a:ext cx="5563275" cy="37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210">
            <a:off x="2194603" y="1254925"/>
            <a:ext cx="867582" cy="98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52112">
            <a:off x="6739090" y="493234"/>
            <a:ext cx="983239" cy="165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531" y="498735"/>
            <a:ext cx="5273497" cy="279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WPS Slides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字魂105号-简雅黑</vt:lpstr>
      <vt:lpstr>等线</vt:lpstr>
      <vt:lpstr>Times New Roman</vt:lpstr>
      <vt:lpstr>Cambria</vt:lpstr>
      <vt:lpstr>Microsoft YaHei</vt:lpstr>
      <vt:lpstr>Arial Unicode MS</vt:lpstr>
      <vt:lpstr>Calibri</vt:lpstr>
      <vt:lpstr>等线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Bích Đào Cao Thị</cp:lastModifiedBy>
  <cp:revision>47</cp:revision>
  <dcterms:created xsi:type="dcterms:W3CDTF">2022-11-23T13:59:00Z</dcterms:created>
  <dcterms:modified xsi:type="dcterms:W3CDTF">2025-04-25T09:19:25Z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0C2A08B7A26B46718C056538563CD774_12</vt:lpwstr>
  </property>
  <property fmtid="{D5CDD505-2E9C-101B-9397-08002B2CF9AE}" pid="3" name="KSOProductBuildVer">
    <vt:lpwstr>1033-12.2.0.20795</vt:lpwstr>
  </property>
</Properties>
</file>