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684" r:id="rId5"/>
  </p:sldMasterIdLst>
  <p:notesMasterIdLst>
    <p:notesMasterId r:id="rId19"/>
  </p:notesMasterIdLst>
  <p:sldIdLst>
    <p:sldId id="258" r:id="rId6"/>
    <p:sldId id="274" r:id="rId7"/>
    <p:sldId id="275" r:id="rId8"/>
    <p:sldId id="277" r:id="rId9"/>
    <p:sldId id="278" r:id="rId10"/>
    <p:sldId id="279" r:id="rId11"/>
    <p:sldId id="284" r:id="rId12"/>
    <p:sldId id="303" r:id="rId13"/>
    <p:sldId id="304" r:id="rId14"/>
    <p:sldId id="305" r:id="rId15"/>
    <p:sldId id="306" r:id="rId16"/>
    <p:sldId id="307" r:id="rId17"/>
    <p:sldId id="285" r:id="rId1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5050"/>
    <a:srgbClr val="66FF99"/>
    <a:srgbClr val="FFFF66"/>
    <a:srgbClr val="00FFFF"/>
    <a:srgbClr val="CC66FF"/>
    <a:srgbClr val="54C379"/>
    <a:srgbClr val="CCFFFF"/>
    <a:srgbClr val="009999"/>
    <a:srgbClr val="E6FAFE"/>
    <a:srgbClr val="FFEF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44" autoAdjust="0"/>
    <p:restoredTop sz="91791" autoAdjust="0"/>
  </p:normalViewPr>
  <p:slideViewPr>
    <p:cSldViewPr snapToGrid="0">
      <p:cViewPr>
        <p:scale>
          <a:sx n="37" d="100"/>
          <a:sy n="37" d="100"/>
        </p:scale>
        <p:origin x="389" y="3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FD5019-5D4B-427C-9612-E597B39EB3BE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08A976-40C2-48FE-AF3D-CCCCFE600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314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316E8-D369-4144-B301-7416DD4BFB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EC471E-0752-4551-AB64-1F790B296C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257D75-F2B2-46DD-A06C-3BC32E0BFB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1F9065-BF97-49D6-9D54-F6EBB69FA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470D04-E05B-4CA4-884C-DB843BCAD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384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69AA8-10D1-457B-B137-1BAB66129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2BD320-1079-4537-82DB-D124337A09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BDB08B-4278-4C47-A120-35F435C367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58173-AF4D-4887-A2D2-FDF84E35C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8021BE-1D65-4600-B931-37C8C8A11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3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FDB697-2710-4774-B700-0D4459F5CE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A6483A-9012-4C24-B624-DCE02FF85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940F5-5310-4A6F-BAE1-59A8354DD2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2F22E-B2D8-4DC7-A989-BC0018739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F4222B-FEE9-49CC-9BBE-DD5C6DC4C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4837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354F92-953B-4083-B0C2-33C2C97CE7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502297E-FE11-4B15-906E-567D40359B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C36EBF1-9347-4B68-A4C9-C6D5E22C2E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26D9E5FA-D399-4A06-82D2-0305B4B954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692569-28EA-46A1-8D34-2CD2617DA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8E2FF9-BF09-41C0-B6F0-A90C24ACB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4115003-105A-4660-9E65-6F50C54AB1C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165427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4745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20881" y="7791451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2952750" y="909861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71737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28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F2E9EB-C63A-4DCC-AB5F-5A765D1D7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06DB5F-1719-4DE6-BCBB-9ECFF0C70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854595E-A2BF-4354-AE55-25E266E30F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26D9E5FA-D399-4A06-82D2-0305B4B954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16E182A-D9BD-45B8-B274-27D748095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A58A53-FE56-4488-B1F8-4B0823553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4115003-105A-4660-9E65-6F50C54AB1C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165427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4745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20881" y="7791451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2952750" y="909861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71737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57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CC05CA-F60D-43E8-9D75-4F3E7BC06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16B9B39-7811-4B45-BB97-FF83865AA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7ADD28D-A131-4D13-ABDB-F5C7A375F3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26D9E5FA-D399-4A06-82D2-0305B4B954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775CDED-072D-4843-80F1-4F9F600F9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79E360-18D0-4CE8-A4CA-FB18938A7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4115003-105A-4660-9E65-6F50C54AB1C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165427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4745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20881" y="7791451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2952750" y="909861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71737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80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369B10-F42A-4E82-9C41-CFD491E63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9D7A5D-0188-477A-80B9-14A883F2F1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A2A1CF6-B91B-4B06-98A7-A38AABF44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8532A4E-7954-4AEC-9E0B-02DA3C4384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26D9E5FA-D399-4A06-82D2-0305B4B954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DEBB75-5660-43FB-ABD8-32AC9251C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D5180DC-3D6B-49C3-A17F-552C8019E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4115003-105A-4660-9E65-6F50C54AB1C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165427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47456" y="-221075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20881" y="7791451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2952750" y="909861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71737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4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B4C7C9-11A8-499B-8764-6CC5574EE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108F8E-476B-45FF-9F64-81BA6873D0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6A449E0-20D4-40C4-B27D-2D84933F89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209D281-92C5-47C8-BCF3-C42A611A21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7E11EE0-5D3C-4FA3-B188-287379D531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753C63C-A499-4547-9E71-9227B31064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26D9E5FA-D399-4A06-82D2-0305B4B954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8FCD438-FF5A-4095-9057-1721060E3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A8B1635-26D2-4BCB-9983-DCFD491A4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4115003-105A-4660-9E65-6F50C54AB1C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165427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4745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20881" y="7791451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2952750" y="909861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71737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16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18494D-C60D-4888-B4B3-FE3564E22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E1AF661-862E-4199-81FD-E511A3451D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26D9E5FA-D399-4A06-82D2-0305B4B954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1AB2D70-47B6-4FA0-A56D-B83A47443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8B43BC7-48E6-4F29-9F84-B0C52CE04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4115003-105A-4660-9E65-6F50C54AB1C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165427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4745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20881" y="7791451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2952750" y="909861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71737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40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514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329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CC6BB-97D3-4255-B7E1-017F5D926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CE5E5-5282-4D69-975C-3597BA141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C55457-C0BC-482A-971B-45119F814C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032992-0697-430C-8051-1D2481744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E6479-B931-4084-8911-419EF8431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3948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639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879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116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33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7248C-A225-42CD-942F-B5162025E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07D4FC-C44D-4092-8920-A139EB642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DA002-6AAA-4983-A20D-4613E5A193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64DD3E-6EC2-4DAF-BFF1-06725D4B2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93CA01-B6E2-417F-AF2D-0FDE88F90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678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FFD07-1E4C-4FFD-88A1-75E7763B9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FDD73-4249-4FE5-8371-3412A1C2B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6D1285-1161-4AA7-85C5-49183854AD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EB0C8D-09B2-4A55-8103-296BB2C7F7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FA73CA-A3F5-4546-BF01-E2C11F81A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93F0AE-775C-4C48-8994-F16CC69DE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860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E119E-48EC-436F-98D5-2668D216A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79E86D-8349-47F0-9A28-AE3B2FC0F0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A11436-4207-4DCD-BD51-41E992D59E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6604A0-B31A-4EB8-89A8-45BD72D58F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0C6FE0-258C-4862-B91F-BB91735356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6BE7F7-5494-4CB6-9476-DC97F636BA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436DB7-E8E8-4542-BCB1-85A626F40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43B4F5-4369-4977-A2A5-1C163FE12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990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22FA0-2553-44B4-833B-A0195AD4E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D811B8-ECA4-4130-9237-DD73ED0F36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D35CBA-358B-46F7-9682-303257E4B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B94AA6-72CE-4B78-B1C0-D10CA67F6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788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7CA045-4382-42C8-ABC4-9EEC9BE400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F1C7DB-4D6C-461A-A5A6-FD29FFEFC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5E812C-8BA6-411C-9E8F-0863F8BFE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798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87C20-B7B3-48B4-AB66-336791809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D0EE4A-8E41-4029-A728-E7FEDEA37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E89355-D6EC-4A28-A685-35ED08F0CD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0F6D83-5F12-4B2D-A2B0-5F9B729CEB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F2A512-4AB7-4345-93C5-745D9F115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49FED7-CA14-4433-9F30-D7B96EC1B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089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C1E65-BA50-4684-B3E7-442EA36B2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A65D2E-6181-4684-BB59-42DAEFB3A4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3364C6-F8A3-4689-97D0-5510EB7298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67075A-014B-4F95-B0D5-68DF8CCF90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53E13F-9D71-4E2B-9B78-94B4F873D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3A5E93-3B64-4A46-BE03-CE6E635BB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145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AE3DC4A-933A-6208-F8E4-5E0A93AE5F7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139" y="74012"/>
            <a:ext cx="1440047" cy="144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70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0789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4.svg"/><Relationship Id="rId18" Type="http://schemas.openxmlformats.org/officeDocument/2006/relationships/image" Target="../media/image13.png"/><Relationship Id="rId26" Type="http://schemas.openxmlformats.org/officeDocument/2006/relationships/image" Target="../media/image19.png"/><Relationship Id="rId3" Type="http://schemas.openxmlformats.org/officeDocument/2006/relationships/audio" Target="../media/media1.mp3"/><Relationship Id="rId21" Type="http://schemas.openxmlformats.org/officeDocument/2006/relationships/image" Target="../media/image15.png"/><Relationship Id="rId7" Type="http://schemas.openxmlformats.org/officeDocument/2006/relationships/image" Target="../media/image8.svg"/><Relationship Id="rId12" Type="http://schemas.openxmlformats.org/officeDocument/2006/relationships/image" Target="../media/image10.png"/><Relationship Id="rId17" Type="http://schemas.openxmlformats.org/officeDocument/2006/relationships/image" Target="../media/image18.svg"/><Relationship Id="rId25" Type="http://schemas.openxmlformats.org/officeDocument/2006/relationships/image" Target="../media/image18.png"/><Relationship Id="rId2" Type="http://schemas.microsoft.com/office/2007/relationships/media" Target="../media/media1.mp3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24" Type="http://schemas.openxmlformats.org/officeDocument/2006/relationships/image" Target="../media/image17.png"/><Relationship Id="rId5" Type="http://schemas.openxmlformats.org/officeDocument/2006/relationships/image" Target="../media/image6.png"/><Relationship Id="rId15" Type="http://schemas.openxmlformats.org/officeDocument/2006/relationships/image" Target="../media/image16.svg"/><Relationship Id="rId23" Type="http://schemas.openxmlformats.org/officeDocument/2006/relationships/image" Target="../media/image16.png"/><Relationship Id="rId10" Type="http://schemas.openxmlformats.org/officeDocument/2006/relationships/image" Target="../media/image9.png"/><Relationship Id="rId19" Type="http://schemas.openxmlformats.org/officeDocument/2006/relationships/image" Target="../media/image20.sv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0.svg"/><Relationship Id="rId14" Type="http://schemas.openxmlformats.org/officeDocument/2006/relationships/image" Target="../media/image11.png"/><Relationship Id="rId22" Type="http://schemas.microsoft.com/office/2007/relationships/hdphoto" Target="../media/hdphoto1.wdp"/><Relationship Id="rId27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8.sv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10.svg"/><Relationship Id="rId12" Type="http://schemas.openxmlformats.org/officeDocument/2006/relationships/image" Target="../media/image12.png"/><Relationship Id="rId17" Type="http://schemas.microsoft.com/office/2007/relationships/hdphoto" Target="../media/hdphoto1.wdp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15.png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8.png"/><Relationship Id="rId11" Type="http://schemas.openxmlformats.org/officeDocument/2006/relationships/image" Target="../media/image16.svg"/><Relationship Id="rId5" Type="http://schemas.openxmlformats.org/officeDocument/2006/relationships/image" Target="../media/image8.svg"/><Relationship Id="rId15" Type="http://schemas.openxmlformats.org/officeDocument/2006/relationships/image" Target="../media/image20.sv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18.sv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23.png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8.sv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5" Type="http://schemas.openxmlformats.org/officeDocument/2006/relationships/image" Target="../media/image22.png"/><Relationship Id="rId10" Type="http://schemas.openxmlformats.org/officeDocument/2006/relationships/image" Target="../media/image12.svg"/><Relationship Id="rId4" Type="http://schemas.openxmlformats.org/officeDocument/2006/relationships/image" Target="../media/image6.png"/><Relationship Id="rId9" Type="http://schemas.openxmlformats.org/officeDocument/2006/relationships/image" Target="../media/image9.png"/><Relationship Id="rId14" Type="http://schemas.openxmlformats.org/officeDocument/2006/relationships/image" Target="../media/image2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18.sv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23.png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8.sv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5" Type="http://schemas.openxmlformats.org/officeDocument/2006/relationships/image" Target="../media/image22.png"/><Relationship Id="rId10" Type="http://schemas.openxmlformats.org/officeDocument/2006/relationships/image" Target="../media/image12.svg"/><Relationship Id="rId4" Type="http://schemas.openxmlformats.org/officeDocument/2006/relationships/image" Target="../media/image6.png"/><Relationship Id="rId9" Type="http://schemas.openxmlformats.org/officeDocument/2006/relationships/image" Target="../media/image9.png"/><Relationship Id="rId14" Type="http://schemas.openxmlformats.org/officeDocument/2006/relationships/image" Target="../media/image2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18.sv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8.sv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png"/><Relationship Id="rId9" Type="http://schemas.openxmlformats.org/officeDocument/2006/relationships/image" Target="../media/image9.png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80E4FEF-872A-098E-4236-2B110F90E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2763" y="-1"/>
            <a:ext cx="12464763" cy="70666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75AB9E9-4631-E0E1-49E7-B9CA17A62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5587" y="870968"/>
            <a:ext cx="5822185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6086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B9AE35-DC78-4131-AD52-85EEA7783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9E0515E-233E-4E7B-A226-48303F15D769}"/>
              </a:ext>
            </a:extLst>
          </p:cNvPr>
          <p:cNvSpPr/>
          <p:nvPr/>
        </p:nvSpPr>
        <p:spPr>
          <a:xfrm>
            <a:off x="261257" y="348343"/>
            <a:ext cx="11567886" cy="6197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8D541C0-EF01-8109-2698-31487F997F3C}"/>
              </a:ext>
            </a:extLst>
          </p:cNvPr>
          <p:cNvSpPr/>
          <p:nvPr/>
        </p:nvSpPr>
        <p:spPr>
          <a:xfrm>
            <a:off x="883920" y="640080"/>
            <a:ext cx="711200" cy="670560"/>
          </a:xfrm>
          <a:prstGeom prst="ellipse">
            <a:avLst/>
          </a:prstGeom>
          <a:solidFill>
            <a:srgbClr val="1B94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3BDADA-E85A-FD6C-9ACC-C1E815439A97}"/>
              </a:ext>
            </a:extLst>
          </p:cNvPr>
          <p:cNvSpPr txBox="1"/>
          <p:nvPr/>
        </p:nvSpPr>
        <p:spPr>
          <a:xfrm>
            <a:off x="1649347" y="668846"/>
            <a:ext cx="8493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0ECA47-E096-0B75-4C76-6A0AAF9152A1}"/>
              </a:ext>
            </a:extLst>
          </p:cNvPr>
          <p:cNvSpPr txBox="1"/>
          <p:nvPr/>
        </p:nvSpPr>
        <p:spPr>
          <a:xfrm>
            <a:off x="470542" y="1517145"/>
            <a:ext cx="111412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cả năm 2022, nhà Nam đã sử dụng 174 m</a:t>
            </a:r>
            <a:r>
              <a:rPr lang="vi-VN" sz="4000" baseline="30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nước sinh hoạt. Vậy trung bình mỗi tháng, nhà Nam dùng hết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40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 nước sinh hoạt.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C7B587-2949-2A77-4D52-ECD93F493E6A}"/>
              </a:ext>
            </a:extLst>
          </p:cNvPr>
          <p:cNvSpPr/>
          <p:nvPr/>
        </p:nvSpPr>
        <p:spPr>
          <a:xfrm>
            <a:off x="3710849" y="2796448"/>
            <a:ext cx="892366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9E31C7-01CB-7298-D5F1-571C7847A6EE}"/>
              </a:ext>
            </a:extLst>
          </p:cNvPr>
          <p:cNvSpPr txBox="1"/>
          <p:nvPr/>
        </p:nvSpPr>
        <p:spPr>
          <a:xfrm>
            <a:off x="1421176" y="3811836"/>
            <a:ext cx="95075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 năm có 12 tháng.</a:t>
            </a:r>
          </a:p>
          <a:p>
            <a:pPr algn="ct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Trung bình mỗi tháng, nhà Nam dùng hết số mét khối nước sinh hoạt là:</a:t>
            </a:r>
          </a:p>
          <a:p>
            <a:pPr algn="ct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174 : 12 = 14,5 (m</a:t>
            </a:r>
            <a:r>
              <a:rPr lang="vi-VN" sz="36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8876616-24DF-B2E7-CA7E-4B265D942361}"/>
              </a:ext>
            </a:extLst>
          </p:cNvPr>
          <p:cNvSpPr/>
          <p:nvPr/>
        </p:nvSpPr>
        <p:spPr>
          <a:xfrm>
            <a:off x="3709013" y="2794612"/>
            <a:ext cx="951122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14,5</a:t>
            </a:r>
          </a:p>
        </p:txBody>
      </p:sp>
    </p:spTree>
    <p:extLst>
      <p:ext uri="{BB962C8B-B14F-4D97-AF65-F5344CB8AC3E}">
        <p14:creationId xmlns:p14="http://schemas.microsoft.com/office/powerpoint/2010/main" val="12094601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5" grpId="0"/>
      <p:bldP spid="6" grpId="0" animBg="1"/>
      <p:bldP spid="10" grpId="0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B9AE35-DC78-4131-AD52-85EEA7783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9E0515E-233E-4E7B-A226-48303F15D769}"/>
              </a:ext>
            </a:extLst>
          </p:cNvPr>
          <p:cNvSpPr/>
          <p:nvPr/>
        </p:nvSpPr>
        <p:spPr>
          <a:xfrm>
            <a:off x="261257" y="348343"/>
            <a:ext cx="11567886" cy="6197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8D541C0-EF01-8109-2698-31487F997F3C}"/>
              </a:ext>
            </a:extLst>
          </p:cNvPr>
          <p:cNvSpPr/>
          <p:nvPr/>
        </p:nvSpPr>
        <p:spPr>
          <a:xfrm>
            <a:off x="883920" y="640080"/>
            <a:ext cx="711200" cy="670560"/>
          </a:xfrm>
          <a:prstGeom prst="ellipse">
            <a:avLst/>
          </a:prstGeom>
          <a:solidFill>
            <a:srgbClr val="1B94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3BDADA-E85A-FD6C-9ACC-C1E815439A97}"/>
              </a:ext>
            </a:extLst>
          </p:cNvPr>
          <p:cNvSpPr txBox="1"/>
          <p:nvPr/>
        </p:nvSpPr>
        <p:spPr>
          <a:xfrm>
            <a:off x="1649346" y="668846"/>
            <a:ext cx="952175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Rô-bốt có 3 hộp màu xanh, đỏ và vàng. Thể tích của các hộp là: 25 cm</a:t>
            </a:r>
            <a:r>
              <a:rPr lang="vi-VN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, 24,5 cm</a:t>
            </a:r>
            <a:r>
              <a:rPr lang="vi-VN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, 25,75 dm</a:t>
            </a:r>
            <a:r>
              <a:rPr lang="vi-VN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. Biết hộp màu vàng có thể tích lớn nhất và hộp màu xanh có thể tích lớn hơn hộp màu đỏ. Hãy cho biết thể tích của mỗi chiếc hộp.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E9EC0E-93A1-3B79-679E-538184D0CDF4}"/>
              </a:ext>
            </a:extLst>
          </p:cNvPr>
          <p:cNvSpPr txBox="1"/>
          <p:nvPr/>
        </p:nvSpPr>
        <p:spPr>
          <a:xfrm>
            <a:off x="616945" y="2721166"/>
            <a:ext cx="10796530" cy="2992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Đổi: 25,75 dm</a:t>
            </a:r>
            <a:r>
              <a:rPr lang="vi-VN" sz="32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25 750 cm</a:t>
            </a:r>
            <a:r>
              <a:rPr lang="vi-VN" sz="32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Hộp màu vàng có thể tích lớn nhất nên thể tích của hộp màu vàng là 25,75 dm</a:t>
            </a:r>
            <a:r>
              <a:rPr lang="vi-VN" sz="32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Hộp màu xanh có thể tích lớn hơn hộp màu đỏ nên thể tích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vi-VN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màu xanh là 25 cm</a:t>
            </a:r>
            <a:r>
              <a:rPr lang="vi-VN" sz="32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và thể tích h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ộ</a:t>
            </a:r>
            <a:r>
              <a:rPr lang="vi-VN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 màu đỏ là 24,5 cm</a:t>
            </a:r>
            <a:r>
              <a:rPr lang="vi-VN" sz="32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5835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B9AE35-DC78-4131-AD52-85EEA7783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9E0515E-233E-4E7B-A226-48303F15D769}"/>
              </a:ext>
            </a:extLst>
          </p:cNvPr>
          <p:cNvSpPr/>
          <p:nvPr/>
        </p:nvSpPr>
        <p:spPr>
          <a:xfrm>
            <a:off x="261257" y="348343"/>
            <a:ext cx="11567886" cy="6197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8D541C0-EF01-8109-2698-31487F997F3C}"/>
              </a:ext>
            </a:extLst>
          </p:cNvPr>
          <p:cNvSpPr/>
          <p:nvPr/>
        </p:nvSpPr>
        <p:spPr>
          <a:xfrm>
            <a:off x="883920" y="640080"/>
            <a:ext cx="711200" cy="670560"/>
          </a:xfrm>
          <a:prstGeom prst="ellipse">
            <a:avLst/>
          </a:prstGeom>
          <a:solidFill>
            <a:srgbClr val="1B94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3BDADA-E85A-FD6C-9ACC-C1E815439A97}"/>
              </a:ext>
            </a:extLst>
          </p:cNvPr>
          <p:cNvSpPr txBox="1"/>
          <p:nvPr/>
        </p:nvSpPr>
        <p:spPr>
          <a:xfrm>
            <a:off x="1649346" y="668846"/>
            <a:ext cx="952175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Bể nước ngầm của một tòa nhà có 240 </a:t>
            </a:r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2800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nước. Người ta đang hút toàn bộ nước từ bể ra ngoài. Sau một thời gian kể từ khi bắt đầu hút, lượng nước trong bể giảm đi 15%. Hỏi trong bể còn lại bao nhiêu mét khối nước?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E9EC0E-93A1-3B79-679E-538184D0CDF4}"/>
              </a:ext>
            </a:extLst>
          </p:cNvPr>
          <p:cNvSpPr txBox="1"/>
          <p:nvPr/>
        </p:nvSpPr>
        <p:spPr>
          <a:xfrm>
            <a:off x="374573" y="2400911"/>
            <a:ext cx="10796530" cy="4228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</a:p>
          <a:p>
            <a:pPr algn="ctr">
              <a:lnSpc>
                <a:spcPct val="120000"/>
              </a:lnSpc>
            </a:pPr>
            <a:r>
              <a:rPr lang="en-US" sz="32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coi</a:t>
            </a:r>
            <a:r>
              <a:rPr lang="en-US" sz="3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3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bể</a:t>
            </a:r>
            <a:r>
              <a:rPr lang="en-US" sz="3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100% </a:t>
            </a:r>
            <a:r>
              <a:rPr lang="en-US" sz="32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endParaRPr lang="en-US" sz="3200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sz="3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 lượng nước </a:t>
            </a:r>
            <a:r>
              <a:rPr lang="en-US" sz="32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bể là:</a:t>
            </a:r>
          </a:p>
          <a:p>
            <a:pPr algn="ctr">
              <a:lnSpc>
                <a:spcPct val="120000"/>
              </a:lnSpc>
            </a:pP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100% - 15% = 85%</a:t>
            </a:r>
          </a:p>
          <a:p>
            <a:pPr algn="ctr">
              <a:lnSpc>
                <a:spcPct val="120000"/>
              </a:lnSpc>
            </a:pP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mét khối nước trong bể còn lại là:</a:t>
            </a:r>
          </a:p>
          <a:p>
            <a:pPr algn="ctr">
              <a:lnSpc>
                <a:spcPct val="120000"/>
              </a:lnSpc>
            </a:pP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240 x </a:t>
            </a:r>
            <a:r>
              <a:rPr lang="vi-VN" sz="3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85</a:t>
            </a:r>
            <a:r>
              <a:rPr lang="en-US" sz="3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 100</a:t>
            </a:r>
            <a:r>
              <a:rPr lang="vi-VN" sz="3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204 (m</a:t>
            </a:r>
            <a:r>
              <a:rPr lang="vi-VN" sz="32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>
              <a:lnSpc>
                <a:spcPct val="120000"/>
              </a:lnSpc>
            </a:pP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Đáp số: 204 m</a:t>
            </a:r>
            <a:r>
              <a:rPr lang="vi-VN" sz="32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9252867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E58355-CD9C-442E-B67D-0F94A736F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1614" y="0"/>
            <a:ext cx="1213384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CB0DC3-F174-B205-2ECC-914D524589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3612" y="272548"/>
            <a:ext cx="4755292" cy="274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5804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形 23">
            <a:extLst>
              <a:ext uri="{FF2B5EF4-FFF2-40B4-BE49-F238E27FC236}">
                <a16:creationId xmlns:a16="http://schemas.microsoft.com/office/drawing/2014/main" id="{7738D4F7-5FD4-4F0F-BD38-0B199311A2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942236" y="1802722"/>
            <a:ext cx="1757130" cy="1757130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形 19">
            <a:extLst>
              <a:ext uri="{FF2B5EF4-FFF2-40B4-BE49-F238E27FC236}">
                <a16:creationId xmlns:a16="http://schemas.microsoft.com/office/drawing/2014/main" id="{BF8ACE04-8BEE-4D96-BB7A-3D5659EA91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184416" y="5605484"/>
            <a:ext cx="2053683" cy="2141505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图形 22">
            <a:extLst>
              <a:ext uri="{FF2B5EF4-FFF2-40B4-BE49-F238E27FC236}">
                <a16:creationId xmlns:a16="http://schemas.microsoft.com/office/drawing/2014/main" id="{03F0BB65-CDE5-4329-91F0-99FC6272E00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46304" y="1933575"/>
            <a:ext cx="1333500" cy="1495425"/>
          </a:xfrm>
          <a:prstGeom prst="rect">
            <a:avLst/>
          </a:prstGeom>
        </p:spPr>
      </p:pic>
      <p:pic>
        <p:nvPicPr>
          <p:cNvPr id="22" name="图形 21">
            <a:extLst>
              <a:ext uri="{FF2B5EF4-FFF2-40B4-BE49-F238E27FC236}">
                <a16:creationId xmlns:a16="http://schemas.microsoft.com/office/drawing/2014/main" id="{124455BD-A8F7-4DF8-8EF1-8C8A32BA791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64820" y="5798680"/>
            <a:ext cx="2829971" cy="1112910"/>
          </a:xfrm>
          <a:prstGeom prst="rect">
            <a:avLst/>
          </a:prstGeom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7C174A5B-4A7F-4D6F-ACA0-FFC0507ABDEE}"/>
              </a:ext>
            </a:extLst>
          </p:cNvPr>
          <p:cNvSpPr/>
          <p:nvPr/>
        </p:nvSpPr>
        <p:spPr>
          <a:xfrm>
            <a:off x="525967" y="434899"/>
            <a:ext cx="11140069" cy="5988205"/>
          </a:xfrm>
          <a:prstGeom prst="rect">
            <a:avLst/>
          </a:prstGeom>
          <a:solidFill>
            <a:schemeClr val="bg1"/>
          </a:solidFill>
          <a:ln w="38100">
            <a:solidFill>
              <a:srgbClr val="FF3399"/>
            </a:solidFill>
            <a:prstDash val="lgDash"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9" name="图形 18">
            <a:extLst>
              <a:ext uri="{FF2B5EF4-FFF2-40B4-BE49-F238E27FC236}">
                <a16:creationId xmlns:a16="http://schemas.microsoft.com/office/drawing/2014/main" id="{3D9C48DF-0929-4F11-8646-94C01F87254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806658" y="181765"/>
            <a:ext cx="2906054" cy="747271"/>
          </a:xfrm>
          <a:prstGeom prst="rect">
            <a:avLst/>
          </a:prstGeom>
        </p:spPr>
      </p:pic>
      <p:pic>
        <p:nvPicPr>
          <p:cNvPr id="26" name="图片 8">
            <a:extLst>
              <a:ext uri="{FF2B5EF4-FFF2-40B4-BE49-F238E27FC236}">
                <a16:creationId xmlns:a16="http://schemas.microsoft.com/office/drawing/2014/main" id="{24F7EC10-1FCA-41E5-98E1-06E53F0B5C8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897" y="1802722"/>
            <a:ext cx="4848370" cy="4848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306" y="936155"/>
            <a:ext cx="2861769" cy="4899349"/>
          </a:xfrm>
          <a:prstGeom prst="rect">
            <a:avLst/>
          </a:prstGeom>
        </p:spPr>
      </p:pic>
      <p:pic>
        <p:nvPicPr>
          <p:cNvPr id="47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19082BFF-E186-4430-BAAA-31FA294EF59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676400" y="539367"/>
            <a:ext cx="828517" cy="8285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-440577" y="945167"/>
            <a:ext cx="6645216" cy="21154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237037" y="539367"/>
            <a:ext cx="7011008" cy="30787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110184" y="2243671"/>
            <a:ext cx="7011008" cy="30787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132487" y="3947975"/>
            <a:ext cx="7011008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756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610" numSld="6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形 23">
            <a:extLst>
              <a:ext uri="{FF2B5EF4-FFF2-40B4-BE49-F238E27FC236}">
                <a16:creationId xmlns:a16="http://schemas.microsoft.com/office/drawing/2014/main" id="{7738D4F7-5FD4-4F0F-BD38-0B199311A2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42236" y="1802722"/>
            <a:ext cx="1757130" cy="1757130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形 19">
            <a:extLst>
              <a:ext uri="{FF2B5EF4-FFF2-40B4-BE49-F238E27FC236}">
                <a16:creationId xmlns:a16="http://schemas.microsoft.com/office/drawing/2014/main" id="{BF8ACE04-8BEE-4D96-BB7A-3D5659EA91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84416" y="5605484"/>
            <a:ext cx="2053683" cy="2141505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形 21">
            <a:extLst>
              <a:ext uri="{FF2B5EF4-FFF2-40B4-BE49-F238E27FC236}">
                <a16:creationId xmlns:a16="http://schemas.microsoft.com/office/drawing/2014/main" id="{124455BD-A8F7-4DF8-8EF1-8C8A32BA79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64820" y="5798680"/>
            <a:ext cx="2829971" cy="1112910"/>
          </a:xfrm>
          <a:prstGeom prst="rect">
            <a:avLst/>
          </a:prstGeom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pic>
        <p:nvPicPr>
          <p:cNvPr id="19" name="图形 18">
            <a:extLst>
              <a:ext uri="{FF2B5EF4-FFF2-40B4-BE49-F238E27FC236}">
                <a16:creationId xmlns:a16="http://schemas.microsoft.com/office/drawing/2014/main" id="{3D9C48DF-0929-4F11-8646-94C01F87254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993676" y="1055451"/>
            <a:ext cx="2906054" cy="74727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25967" y="1802722"/>
            <a:ext cx="11008537" cy="4620382"/>
            <a:chOff x="525966" y="1802721"/>
            <a:chExt cx="11008537" cy="4620382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7C174A5B-4A7F-4D6F-ACA0-FFC0507ABDEE}"/>
                </a:ext>
              </a:extLst>
            </p:cNvPr>
            <p:cNvSpPr/>
            <p:nvPr/>
          </p:nvSpPr>
          <p:spPr>
            <a:xfrm>
              <a:off x="525966" y="1802721"/>
              <a:ext cx="11008537" cy="462038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3399"/>
              </a:solidFill>
              <a:prstDash val="lgDash"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746" y="2194560"/>
              <a:ext cx="2365837" cy="4050313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989332A6-42DB-43A3-89FC-8A5654C7FEBA}"/>
              </a:ext>
            </a:extLst>
          </p:cNvPr>
          <p:cNvSpPr txBox="1"/>
          <p:nvPr/>
        </p:nvSpPr>
        <p:spPr>
          <a:xfrm>
            <a:off x="3680371" y="2254102"/>
            <a:ext cx="7757397" cy="37176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nghiệm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  <a:p>
            <a:pPr marL="0" marR="0" lvl="0" indent="0" algn="ctr" defTabSz="914446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ĐÈN ĐỎ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ĐÈN XANH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ĐÈN VÀNG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quay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chậm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23306" y="90385"/>
            <a:ext cx="7047587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3027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形 23">
            <a:extLst>
              <a:ext uri="{FF2B5EF4-FFF2-40B4-BE49-F238E27FC236}">
                <a16:creationId xmlns:a16="http://schemas.microsoft.com/office/drawing/2014/main" id="{7738D4F7-5FD4-4F0F-BD38-0B199311A2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42236" y="1802722"/>
            <a:ext cx="1757130" cy="1757130"/>
          </a:xfrm>
          <a:prstGeom prst="rect">
            <a:avLst/>
          </a:prstGeom>
        </p:spPr>
      </p:pic>
      <p:pic>
        <p:nvPicPr>
          <p:cNvPr id="32" name="图形 7">
            <a:extLst>
              <a:ext uri="{FF2B5EF4-FFF2-40B4-BE49-F238E27FC236}">
                <a16:creationId xmlns:a16="http://schemas.microsoft.com/office/drawing/2014/main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图形 19">
            <a:extLst>
              <a:ext uri="{FF2B5EF4-FFF2-40B4-BE49-F238E27FC236}">
                <a16:creationId xmlns:a16="http://schemas.microsoft.com/office/drawing/2014/main" id="{BF8ACE04-8BEE-4D96-BB7A-3D5659EA91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184416" y="5605484"/>
            <a:ext cx="2053683" cy="2141505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图形 16">
            <a:extLst>
              <a:ext uri="{FF2B5EF4-FFF2-40B4-BE49-F238E27FC236}">
                <a16:creationId xmlns:a16="http://schemas.microsoft.com/office/drawing/2014/main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pic>
        <p:nvPicPr>
          <p:cNvPr id="46" name="图形 18">
            <a:extLst>
              <a:ext uri="{FF2B5EF4-FFF2-40B4-BE49-F238E27FC236}">
                <a16:creationId xmlns:a16="http://schemas.microsoft.com/office/drawing/2014/main" id="{3D9C48DF-0929-4F11-8646-94C01F87254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993676" y="1055451"/>
            <a:ext cx="2906054" cy="74727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68414" y="76314"/>
            <a:ext cx="11429706" cy="2037645"/>
            <a:chOff x="568413" y="76313"/>
            <a:chExt cx="11429706" cy="203764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568413" y="114653"/>
              <a:ext cx="11429706" cy="1870902"/>
              <a:chOff x="335021" y="23792"/>
              <a:chExt cx="8572280" cy="1553496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14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5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278054 w 7820286"/>
                    <a:gd name="connsiteY1" fmla="*/ 0 h 1220855"/>
                    <a:gd name="connsiteX2" fmla="*/ 790717 w 7820286"/>
                    <a:gd name="connsiteY2" fmla="*/ 0 h 1220855"/>
                    <a:gd name="connsiteX3" fmla="*/ 1381584 w 7820286"/>
                    <a:gd name="connsiteY3" fmla="*/ 0 h 1220855"/>
                    <a:gd name="connsiteX4" fmla="*/ 1972449 w 7820286"/>
                    <a:gd name="connsiteY4" fmla="*/ 0 h 1220855"/>
                    <a:gd name="connsiteX5" fmla="*/ 2485113 w 7820286"/>
                    <a:gd name="connsiteY5" fmla="*/ 0 h 1220855"/>
                    <a:gd name="connsiteX6" fmla="*/ 2919573 w 7820286"/>
                    <a:gd name="connsiteY6" fmla="*/ 0 h 1220855"/>
                    <a:gd name="connsiteX7" fmla="*/ 3510439 w 7820286"/>
                    <a:gd name="connsiteY7" fmla="*/ 0 h 1220855"/>
                    <a:gd name="connsiteX8" fmla="*/ 3788494 w 7820286"/>
                    <a:gd name="connsiteY8" fmla="*/ 0 h 1220855"/>
                    <a:gd name="connsiteX9" fmla="*/ 4144751 w 7820286"/>
                    <a:gd name="connsiteY9" fmla="*/ 0 h 1220855"/>
                    <a:gd name="connsiteX10" fmla="*/ 4501009 w 7820286"/>
                    <a:gd name="connsiteY10" fmla="*/ 0 h 1220855"/>
                    <a:gd name="connsiteX11" fmla="*/ 4779063 w 7820286"/>
                    <a:gd name="connsiteY11" fmla="*/ 0 h 1220855"/>
                    <a:gd name="connsiteX12" fmla="*/ 5213524 w 7820286"/>
                    <a:gd name="connsiteY12" fmla="*/ 0 h 1220855"/>
                    <a:gd name="connsiteX13" fmla="*/ 5491578 w 7820286"/>
                    <a:gd name="connsiteY13" fmla="*/ 0 h 1220855"/>
                    <a:gd name="connsiteX14" fmla="*/ 5926039 w 7820286"/>
                    <a:gd name="connsiteY14" fmla="*/ 0 h 1220855"/>
                    <a:gd name="connsiteX15" fmla="*/ 6438701 w 7820286"/>
                    <a:gd name="connsiteY15" fmla="*/ 0 h 1220855"/>
                    <a:gd name="connsiteX16" fmla="*/ 7029568 w 7820286"/>
                    <a:gd name="connsiteY16" fmla="*/ 0 h 1220855"/>
                    <a:gd name="connsiteX17" fmla="*/ 7820286 w 7820286"/>
                    <a:gd name="connsiteY17" fmla="*/ 0 h 1220855"/>
                    <a:gd name="connsiteX18" fmla="*/ 7820286 w 7820286"/>
                    <a:gd name="connsiteY18" fmla="*/ 419160 h 1220855"/>
                    <a:gd name="connsiteX19" fmla="*/ 7820286 w 7820286"/>
                    <a:gd name="connsiteY19" fmla="*/ 801694 h 1220855"/>
                    <a:gd name="connsiteX20" fmla="*/ 7820286 w 7820286"/>
                    <a:gd name="connsiteY20" fmla="*/ 1220855 h 1220855"/>
                    <a:gd name="connsiteX21" fmla="*/ 7464028 w 7820286"/>
                    <a:gd name="connsiteY21" fmla="*/ 1220855 h 1220855"/>
                    <a:gd name="connsiteX22" fmla="*/ 6951365 w 7820286"/>
                    <a:gd name="connsiteY22" fmla="*/ 1220855 h 1220855"/>
                    <a:gd name="connsiteX23" fmla="*/ 6595107 w 7820286"/>
                    <a:gd name="connsiteY23" fmla="*/ 1220855 h 1220855"/>
                    <a:gd name="connsiteX24" fmla="*/ 6160647 w 7820286"/>
                    <a:gd name="connsiteY24" fmla="*/ 1220855 h 1220855"/>
                    <a:gd name="connsiteX25" fmla="*/ 5647984 w 7820286"/>
                    <a:gd name="connsiteY25" fmla="*/ 1220855 h 1220855"/>
                    <a:gd name="connsiteX26" fmla="*/ 5448132 w 7820286"/>
                    <a:gd name="connsiteY26" fmla="*/ 1220855 h 1220855"/>
                    <a:gd name="connsiteX27" fmla="*/ 5013672 w 7820286"/>
                    <a:gd name="connsiteY27" fmla="*/ 1220855 h 1220855"/>
                    <a:gd name="connsiteX28" fmla="*/ 4501009 w 7820286"/>
                    <a:gd name="connsiteY28" fmla="*/ 1220855 h 1220855"/>
                    <a:gd name="connsiteX29" fmla="*/ 3988345 w 7820286"/>
                    <a:gd name="connsiteY29" fmla="*/ 1220855 h 1220855"/>
                    <a:gd name="connsiteX30" fmla="*/ 3710291 w 7820286"/>
                    <a:gd name="connsiteY30" fmla="*/ 1220855 h 1220855"/>
                    <a:gd name="connsiteX31" fmla="*/ 3354034 w 7820286"/>
                    <a:gd name="connsiteY31" fmla="*/ 1220855 h 1220855"/>
                    <a:gd name="connsiteX32" fmla="*/ 2919573 w 7820286"/>
                    <a:gd name="connsiteY32" fmla="*/ 1220855 h 1220855"/>
                    <a:gd name="connsiteX33" fmla="*/ 2641519 w 7820286"/>
                    <a:gd name="connsiteY33" fmla="*/ 1220855 h 1220855"/>
                    <a:gd name="connsiteX34" fmla="*/ 2207058 w 7820286"/>
                    <a:gd name="connsiteY34" fmla="*/ 1220855 h 1220855"/>
                    <a:gd name="connsiteX35" fmla="*/ 1772598 w 7820286"/>
                    <a:gd name="connsiteY35" fmla="*/ 1220855 h 1220855"/>
                    <a:gd name="connsiteX36" fmla="*/ 1259934 w 7820286"/>
                    <a:gd name="connsiteY36" fmla="*/ 1220855 h 1220855"/>
                    <a:gd name="connsiteX37" fmla="*/ 747271 w 7820286"/>
                    <a:gd name="connsiteY37" fmla="*/ 1220855 h 1220855"/>
                    <a:gd name="connsiteX38" fmla="*/ 469217 w 7820286"/>
                    <a:gd name="connsiteY38" fmla="*/ 1220855 h 1220855"/>
                    <a:gd name="connsiteX39" fmla="*/ 0 w 7820286"/>
                    <a:gd name="connsiteY39" fmla="*/ 1220855 h 1220855"/>
                    <a:gd name="connsiteX40" fmla="*/ 0 w 7820286"/>
                    <a:gd name="connsiteY40" fmla="*/ 826111 h 1220855"/>
                    <a:gd name="connsiteX41" fmla="*/ 0 w 7820286"/>
                    <a:gd name="connsiteY41" fmla="*/ 443577 h 1220855"/>
                    <a:gd name="connsiteX42" fmla="*/ 0 w 7820286"/>
                    <a:gd name="connsiteY4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27066" y="-11912"/>
                        <a:pt x="169118" y="15089"/>
                        <a:pt x="278054" y="0"/>
                      </a:cubicBezTo>
                      <a:cubicBezTo>
                        <a:pt x="353433" y="-55129"/>
                        <a:pt x="549608" y="104108"/>
                        <a:pt x="790717" y="0"/>
                      </a:cubicBezTo>
                      <a:cubicBezTo>
                        <a:pt x="1026032" y="-85833"/>
                        <a:pt x="1220172" y="91612"/>
                        <a:pt x="1381584" y="0"/>
                      </a:cubicBezTo>
                      <a:cubicBezTo>
                        <a:pt x="1534893" y="-108322"/>
                        <a:pt x="1692536" y="15997"/>
                        <a:pt x="1972449" y="0"/>
                      </a:cubicBezTo>
                      <a:cubicBezTo>
                        <a:pt x="2249060" y="-19629"/>
                        <a:pt x="2355122" y="47255"/>
                        <a:pt x="2485113" y="0"/>
                      </a:cubicBezTo>
                      <a:cubicBezTo>
                        <a:pt x="2609957" y="-52507"/>
                        <a:pt x="2694468" y="58574"/>
                        <a:pt x="2919573" y="0"/>
                      </a:cubicBezTo>
                      <a:cubicBezTo>
                        <a:pt x="3119276" y="-62483"/>
                        <a:pt x="3348187" y="78926"/>
                        <a:pt x="3510439" y="0"/>
                      </a:cubicBezTo>
                      <a:cubicBezTo>
                        <a:pt x="3712672" y="-87505"/>
                        <a:pt x="3737204" y="14868"/>
                        <a:pt x="3788494" y="0"/>
                      </a:cubicBezTo>
                      <a:cubicBezTo>
                        <a:pt x="3877483" y="-12591"/>
                        <a:pt x="3996404" y="8835"/>
                        <a:pt x="4144751" y="0"/>
                      </a:cubicBezTo>
                      <a:cubicBezTo>
                        <a:pt x="4300430" y="-3143"/>
                        <a:pt x="4373561" y="10737"/>
                        <a:pt x="4501009" y="0"/>
                      </a:cubicBezTo>
                      <a:cubicBezTo>
                        <a:pt x="4616622" y="74"/>
                        <a:pt x="4650425" y="19301"/>
                        <a:pt x="4779063" y="0"/>
                      </a:cubicBezTo>
                      <a:cubicBezTo>
                        <a:pt x="4914186" y="-33187"/>
                        <a:pt x="5032678" y="4521"/>
                        <a:pt x="5213524" y="0"/>
                      </a:cubicBezTo>
                      <a:cubicBezTo>
                        <a:pt x="5374165" y="-15064"/>
                        <a:pt x="5387223" y="7324"/>
                        <a:pt x="5491578" y="0"/>
                      </a:cubicBezTo>
                      <a:cubicBezTo>
                        <a:pt x="5613168" y="34377"/>
                        <a:pt x="5760139" y="53323"/>
                        <a:pt x="5926039" y="0"/>
                      </a:cubicBezTo>
                      <a:cubicBezTo>
                        <a:pt x="6079789" y="-44711"/>
                        <a:pt x="6278241" y="-3874"/>
                        <a:pt x="6438701" y="0"/>
                      </a:cubicBezTo>
                      <a:cubicBezTo>
                        <a:pt x="6571876" y="-2247"/>
                        <a:pt x="6780495" y="-9064"/>
                        <a:pt x="7029568" y="0"/>
                      </a:cubicBezTo>
                      <a:cubicBezTo>
                        <a:pt x="7278796" y="-1880"/>
                        <a:pt x="7600675" y="85953"/>
                        <a:pt x="7820286" y="0"/>
                      </a:cubicBezTo>
                      <a:cubicBezTo>
                        <a:pt x="7847561" y="140616"/>
                        <a:pt x="7799921" y="302687"/>
                        <a:pt x="7820286" y="419160"/>
                      </a:cubicBezTo>
                      <a:cubicBezTo>
                        <a:pt x="7831789" y="570187"/>
                        <a:pt x="7801336" y="628366"/>
                        <a:pt x="7820286" y="801694"/>
                      </a:cubicBezTo>
                      <a:cubicBezTo>
                        <a:pt x="7813356" y="975297"/>
                        <a:pt x="7794046" y="1022414"/>
                        <a:pt x="7820286" y="1220855"/>
                      </a:cubicBezTo>
                      <a:cubicBezTo>
                        <a:pt x="7738859" y="1230416"/>
                        <a:pt x="7639842" y="1211018"/>
                        <a:pt x="7464028" y="1220855"/>
                      </a:cubicBezTo>
                      <a:cubicBezTo>
                        <a:pt x="7314647" y="1212770"/>
                        <a:pt x="7096113" y="1221023"/>
                        <a:pt x="6951365" y="1220855"/>
                      </a:cubicBezTo>
                      <a:cubicBezTo>
                        <a:pt x="6796368" y="1232972"/>
                        <a:pt x="6768803" y="1194977"/>
                        <a:pt x="6595107" y="1220855"/>
                      </a:cubicBezTo>
                      <a:cubicBezTo>
                        <a:pt x="6458228" y="1238861"/>
                        <a:pt x="6265320" y="1201862"/>
                        <a:pt x="6160647" y="1220855"/>
                      </a:cubicBezTo>
                      <a:cubicBezTo>
                        <a:pt x="6036345" y="1257586"/>
                        <a:pt x="5896740" y="1152223"/>
                        <a:pt x="5647984" y="1220855"/>
                      </a:cubicBezTo>
                      <a:cubicBezTo>
                        <a:pt x="5438038" y="1262887"/>
                        <a:pt x="5499647" y="1214939"/>
                        <a:pt x="5448132" y="1220855"/>
                      </a:cubicBezTo>
                      <a:cubicBezTo>
                        <a:pt x="5411416" y="1250362"/>
                        <a:pt x="5146442" y="1200705"/>
                        <a:pt x="5013672" y="1220855"/>
                      </a:cubicBezTo>
                      <a:cubicBezTo>
                        <a:pt x="4884359" y="1269883"/>
                        <a:pt x="4579946" y="1148842"/>
                        <a:pt x="4501009" y="1220855"/>
                      </a:cubicBezTo>
                      <a:cubicBezTo>
                        <a:pt x="4379857" y="1292756"/>
                        <a:pt x="4179961" y="1241821"/>
                        <a:pt x="3988345" y="1220855"/>
                      </a:cubicBezTo>
                      <a:cubicBezTo>
                        <a:pt x="3742621" y="1221078"/>
                        <a:pt x="3815783" y="1191619"/>
                        <a:pt x="3710291" y="1220855"/>
                      </a:cubicBezTo>
                      <a:cubicBezTo>
                        <a:pt x="3561121" y="1237610"/>
                        <a:pt x="3492073" y="1177516"/>
                        <a:pt x="3354034" y="1220855"/>
                      </a:cubicBezTo>
                      <a:cubicBezTo>
                        <a:pt x="3196737" y="1246391"/>
                        <a:pt x="3022053" y="1205284"/>
                        <a:pt x="2919573" y="1220855"/>
                      </a:cubicBezTo>
                      <a:cubicBezTo>
                        <a:pt x="2839433" y="1222973"/>
                        <a:pt x="2741186" y="1240907"/>
                        <a:pt x="2641519" y="1220855"/>
                      </a:cubicBezTo>
                      <a:cubicBezTo>
                        <a:pt x="2515404" y="1212697"/>
                        <a:pt x="2389075" y="1214740"/>
                        <a:pt x="2207058" y="1220855"/>
                      </a:cubicBezTo>
                      <a:cubicBezTo>
                        <a:pt x="2034283" y="1247791"/>
                        <a:pt x="1878326" y="1180511"/>
                        <a:pt x="1772598" y="1220855"/>
                      </a:cubicBezTo>
                      <a:cubicBezTo>
                        <a:pt x="1646904" y="1264431"/>
                        <a:pt x="1367605" y="1195186"/>
                        <a:pt x="1259934" y="1220855"/>
                      </a:cubicBezTo>
                      <a:cubicBezTo>
                        <a:pt x="1140959" y="1269593"/>
                        <a:pt x="848676" y="1212629"/>
                        <a:pt x="747271" y="1220855"/>
                      </a:cubicBezTo>
                      <a:cubicBezTo>
                        <a:pt x="644377" y="1253392"/>
                        <a:pt x="590234" y="1210700"/>
                        <a:pt x="469217" y="1220855"/>
                      </a:cubicBezTo>
                      <a:cubicBezTo>
                        <a:pt x="327671" y="1235935"/>
                        <a:pt x="136045" y="1185547"/>
                        <a:pt x="0" y="1220855"/>
                      </a:cubicBezTo>
                      <a:cubicBezTo>
                        <a:pt x="-16882" y="1094518"/>
                        <a:pt x="-6736" y="964670"/>
                        <a:pt x="0" y="826111"/>
                      </a:cubicBezTo>
                      <a:cubicBezTo>
                        <a:pt x="6" y="711957"/>
                        <a:pt x="9582" y="555181"/>
                        <a:pt x="0" y="443577"/>
                      </a:cubicBezTo>
                      <a:cubicBezTo>
                        <a:pt x="-3270" y="323303"/>
                        <a:pt x="9672" y="112577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custGeom>
                          <a:avLst/>
                          <a:gdLst>
                            <a:gd name="connsiteX0" fmla="*/ 0 w 10427047"/>
                            <a:gd name="connsiteY0" fmla="*/ 0 h 1470297"/>
                            <a:gd name="connsiteX1" fmla="*/ 370739 w 10427047"/>
                            <a:gd name="connsiteY1" fmla="*/ 0 h 1470297"/>
                            <a:gd name="connsiteX2" fmla="*/ 1054290 w 10427047"/>
                            <a:gd name="connsiteY2" fmla="*/ 0 h 1470297"/>
                            <a:gd name="connsiteX3" fmla="*/ 1842112 w 10427047"/>
                            <a:gd name="connsiteY3" fmla="*/ 0 h 1470297"/>
                            <a:gd name="connsiteX4" fmla="*/ 2629933 w 10427047"/>
                            <a:gd name="connsiteY4" fmla="*/ 0 h 1470297"/>
                            <a:gd name="connsiteX5" fmla="*/ 3313484 w 10427047"/>
                            <a:gd name="connsiteY5" fmla="*/ 0 h 1470297"/>
                            <a:gd name="connsiteX6" fmla="*/ 3892764 w 10427047"/>
                            <a:gd name="connsiteY6" fmla="*/ 0 h 1470297"/>
                            <a:gd name="connsiteX7" fmla="*/ 4680586 w 10427047"/>
                            <a:gd name="connsiteY7" fmla="*/ 0 h 1470297"/>
                            <a:gd name="connsiteX8" fmla="*/ 5051325 w 10427047"/>
                            <a:gd name="connsiteY8" fmla="*/ 0 h 1470297"/>
                            <a:gd name="connsiteX9" fmla="*/ 5526335 w 10427047"/>
                            <a:gd name="connsiteY9" fmla="*/ 0 h 1470297"/>
                            <a:gd name="connsiteX10" fmla="*/ 6001345 w 10427047"/>
                            <a:gd name="connsiteY10" fmla="*/ 0 h 1470297"/>
                            <a:gd name="connsiteX11" fmla="*/ 6372084 w 10427047"/>
                            <a:gd name="connsiteY11" fmla="*/ 0 h 1470297"/>
                            <a:gd name="connsiteX12" fmla="*/ 6951365 w 10427047"/>
                            <a:gd name="connsiteY12" fmla="*/ 0 h 1470297"/>
                            <a:gd name="connsiteX13" fmla="*/ 7322104 w 10427047"/>
                            <a:gd name="connsiteY13" fmla="*/ 0 h 1470297"/>
                            <a:gd name="connsiteX14" fmla="*/ 7901385 w 10427047"/>
                            <a:gd name="connsiteY14" fmla="*/ 0 h 1470297"/>
                            <a:gd name="connsiteX15" fmla="*/ 8584935 w 10427047"/>
                            <a:gd name="connsiteY15" fmla="*/ 0 h 1470297"/>
                            <a:gd name="connsiteX16" fmla="*/ 9372757 w 10427047"/>
                            <a:gd name="connsiteY16" fmla="*/ 0 h 1470297"/>
                            <a:gd name="connsiteX17" fmla="*/ 10427047 w 10427047"/>
                            <a:gd name="connsiteY17" fmla="*/ 0 h 1470297"/>
                            <a:gd name="connsiteX18" fmla="*/ 10427047 w 10427047"/>
                            <a:gd name="connsiteY18" fmla="*/ 504802 h 1470297"/>
                            <a:gd name="connsiteX19" fmla="*/ 10427047 w 10427047"/>
                            <a:gd name="connsiteY19" fmla="*/ 965495 h 1470297"/>
                            <a:gd name="connsiteX20" fmla="*/ 10427047 w 10427047"/>
                            <a:gd name="connsiteY20" fmla="*/ 1470297 h 1470297"/>
                            <a:gd name="connsiteX21" fmla="*/ 9952037 w 10427047"/>
                            <a:gd name="connsiteY21" fmla="*/ 1470297 h 1470297"/>
                            <a:gd name="connsiteX22" fmla="*/ 9268486 w 10427047"/>
                            <a:gd name="connsiteY22" fmla="*/ 1470297 h 1470297"/>
                            <a:gd name="connsiteX23" fmla="*/ 8793476 w 10427047"/>
                            <a:gd name="connsiteY23" fmla="*/ 1470297 h 1470297"/>
                            <a:gd name="connsiteX24" fmla="*/ 8214196 w 10427047"/>
                            <a:gd name="connsiteY24" fmla="*/ 1470297 h 1470297"/>
                            <a:gd name="connsiteX25" fmla="*/ 7530645 w 10427047"/>
                            <a:gd name="connsiteY25" fmla="*/ 1470297 h 1470297"/>
                            <a:gd name="connsiteX26" fmla="*/ 7264176 w 10427047"/>
                            <a:gd name="connsiteY26" fmla="*/ 1470297 h 1470297"/>
                            <a:gd name="connsiteX27" fmla="*/ 6684896 w 10427047"/>
                            <a:gd name="connsiteY27" fmla="*/ 1470297 h 1470297"/>
                            <a:gd name="connsiteX28" fmla="*/ 6001345 w 10427047"/>
                            <a:gd name="connsiteY28" fmla="*/ 1470297 h 1470297"/>
                            <a:gd name="connsiteX29" fmla="*/ 5317794 w 10427047"/>
                            <a:gd name="connsiteY29" fmla="*/ 1470297 h 1470297"/>
                            <a:gd name="connsiteX30" fmla="*/ 4947055 w 10427047"/>
                            <a:gd name="connsiteY30" fmla="*/ 1470297 h 1470297"/>
                            <a:gd name="connsiteX31" fmla="*/ 4472045 w 10427047"/>
                            <a:gd name="connsiteY31" fmla="*/ 1470297 h 1470297"/>
                            <a:gd name="connsiteX32" fmla="*/ 3892764 w 10427047"/>
                            <a:gd name="connsiteY32" fmla="*/ 1470297 h 1470297"/>
                            <a:gd name="connsiteX33" fmla="*/ 3522025 w 10427047"/>
                            <a:gd name="connsiteY33" fmla="*/ 1470297 h 1470297"/>
                            <a:gd name="connsiteX34" fmla="*/ 2942744 w 10427047"/>
                            <a:gd name="connsiteY34" fmla="*/ 1470297 h 1470297"/>
                            <a:gd name="connsiteX35" fmla="*/ 2363464 w 10427047"/>
                            <a:gd name="connsiteY35" fmla="*/ 1470297 h 1470297"/>
                            <a:gd name="connsiteX36" fmla="*/ 1679913 w 10427047"/>
                            <a:gd name="connsiteY36" fmla="*/ 1470297 h 1470297"/>
                            <a:gd name="connsiteX37" fmla="*/ 996362 w 10427047"/>
                            <a:gd name="connsiteY37" fmla="*/ 1470297 h 1470297"/>
                            <a:gd name="connsiteX38" fmla="*/ 625623 w 10427047"/>
                            <a:gd name="connsiteY38" fmla="*/ 1470297 h 1470297"/>
                            <a:gd name="connsiteX39" fmla="*/ 0 w 10427047"/>
                            <a:gd name="connsiteY39" fmla="*/ 1470297 h 1470297"/>
                            <a:gd name="connsiteX40" fmla="*/ 0 w 10427047"/>
                            <a:gd name="connsiteY40" fmla="*/ 994901 h 1470297"/>
                            <a:gd name="connsiteX41" fmla="*/ 0 w 10427047"/>
                            <a:gd name="connsiteY41" fmla="*/ 534208 h 1470297"/>
                            <a:gd name="connsiteX42" fmla="*/ 0 w 10427047"/>
                            <a:gd name="connsiteY42" fmla="*/ 0 h 147029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10427047" h="1470297" extrusionOk="0">
                              <a:moveTo>
                                <a:pt x="0" y="0"/>
                              </a:moveTo>
                              <a:cubicBezTo>
                                <a:pt x="168676" y="-15513"/>
                                <a:pt x="223218" y="19465"/>
                                <a:pt x="370739" y="0"/>
                              </a:cubicBezTo>
                              <a:cubicBezTo>
                                <a:pt x="518260" y="-19465"/>
                                <a:pt x="732278" y="71963"/>
                                <a:pt x="1054290" y="0"/>
                              </a:cubicBezTo>
                              <a:cubicBezTo>
                                <a:pt x="1376302" y="-71963"/>
                                <a:pt x="1646658" y="85643"/>
                                <a:pt x="1842112" y="0"/>
                              </a:cubicBezTo>
                              <a:cubicBezTo>
                                <a:pt x="2037566" y="-85643"/>
                                <a:pt x="2270501" y="33537"/>
                                <a:pt x="2629933" y="0"/>
                              </a:cubicBezTo>
                              <a:cubicBezTo>
                                <a:pt x="2989365" y="-33537"/>
                                <a:pt x="3136988" y="47537"/>
                                <a:pt x="3313484" y="0"/>
                              </a:cubicBezTo>
                              <a:cubicBezTo>
                                <a:pt x="3489980" y="-47537"/>
                                <a:pt x="3607251" y="54211"/>
                                <a:pt x="3892764" y="0"/>
                              </a:cubicBezTo>
                              <a:cubicBezTo>
                                <a:pt x="4178277" y="-54211"/>
                                <a:pt x="4421324" y="88716"/>
                                <a:pt x="4680586" y="0"/>
                              </a:cubicBezTo>
                              <a:cubicBezTo>
                                <a:pt x="4939848" y="-88716"/>
                                <a:pt x="4975622" y="4071"/>
                                <a:pt x="5051325" y="0"/>
                              </a:cubicBezTo>
                              <a:cubicBezTo>
                                <a:pt x="5127028" y="-4071"/>
                                <a:pt x="5297948" y="2828"/>
                                <a:pt x="5526335" y="0"/>
                              </a:cubicBezTo>
                              <a:cubicBezTo>
                                <a:pt x="5754722" y="-2828"/>
                                <a:pt x="5853232" y="8194"/>
                                <a:pt x="6001345" y="0"/>
                              </a:cubicBezTo>
                              <a:cubicBezTo>
                                <a:pt x="6149458" y="-8194"/>
                                <a:pt x="6196916" y="39962"/>
                                <a:pt x="6372084" y="0"/>
                              </a:cubicBezTo>
                              <a:cubicBezTo>
                                <a:pt x="6547252" y="-39962"/>
                                <a:pt x="6740376" y="14692"/>
                                <a:pt x="6951365" y="0"/>
                              </a:cubicBezTo>
                              <a:cubicBezTo>
                                <a:pt x="7162354" y="-14692"/>
                                <a:pt x="7179847" y="9603"/>
                                <a:pt x="7322104" y="0"/>
                              </a:cubicBezTo>
                              <a:cubicBezTo>
                                <a:pt x="7464361" y="-9603"/>
                                <a:pt x="7704124" y="37005"/>
                                <a:pt x="7901385" y="0"/>
                              </a:cubicBezTo>
                              <a:cubicBezTo>
                                <a:pt x="8098646" y="-37005"/>
                                <a:pt x="8399608" y="4764"/>
                                <a:pt x="8584935" y="0"/>
                              </a:cubicBezTo>
                              <a:cubicBezTo>
                                <a:pt x="8770262" y="-4764"/>
                                <a:pt x="9034918" y="13238"/>
                                <a:pt x="9372757" y="0"/>
                              </a:cubicBezTo>
                              <a:cubicBezTo>
                                <a:pt x="9710596" y="-13238"/>
                                <a:pt x="10145835" y="116504"/>
                                <a:pt x="10427047" y="0"/>
                              </a:cubicBezTo>
                              <a:cubicBezTo>
                                <a:pt x="10429782" y="195458"/>
                                <a:pt x="10404448" y="349514"/>
                                <a:pt x="10427047" y="504802"/>
                              </a:cubicBezTo>
                              <a:cubicBezTo>
                                <a:pt x="10449646" y="660090"/>
                                <a:pt x="10418331" y="763639"/>
                                <a:pt x="10427047" y="965495"/>
                              </a:cubicBezTo>
                              <a:cubicBezTo>
                                <a:pt x="10435763" y="1167351"/>
                                <a:pt x="10383395" y="1242175"/>
                                <a:pt x="10427047" y="1470297"/>
                              </a:cubicBezTo>
                              <a:cubicBezTo>
                                <a:pt x="10297866" y="1480131"/>
                                <a:pt x="10167323" y="1453918"/>
                                <a:pt x="9952037" y="1470297"/>
                              </a:cubicBezTo>
                              <a:cubicBezTo>
                                <a:pt x="9736751" y="1486676"/>
                                <a:pt x="9472863" y="1453429"/>
                                <a:pt x="9268486" y="1470297"/>
                              </a:cubicBezTo>
                              <a:cubicBezTo>
                                <a:pt x="9064109" y="1487165"/>
                                <a:pt x="9016708" y="1439597"/>
                                <a:pt x="8793476" y="1470297"/>
                              </a:cubicBezTo>
                              <a:cubicBezTo>
                                <a:pt x="8570244" y="1500997"/>
                                <a:pt x="8380376" y="1451971"/>
                                <a:pt x="8214196" y="1470297"/>
                              </a:cubicBezTo>
                              <a:cubicBezTo>
                                <a:pt x="8048016" y="1488623"/>
                                <a:pt x="7804427" y="1431236"/>
                                <a:pt x="7530645" y="1470297"/>
                              </a:cubicBezTo>
                              <a:cubicBezTo>
                                <a:pt x="7256863" y="1509358"/>
                                <a:pt x="7332573" y="1459234"/>
                                <a:pt x="7264176" y="1470297"/>
                              </a:cubicBezTo>
                              <a:cubicBezTo>
                                <a:pt x="7195779" y="1481360"/>
                                <a:pt x="6853025" y="1447494"/>
                                <a:pt x="6684896" y="1470297"/>
                              </a:cubicBezTo>
                              <a:cubicBezTo>
                                <a:pt x="6516767" y="1493100"/>
                                <a:pt x="6157121" y="1390554"/>
                                <a:pt x="6001345" y="1470297"/>
                              </a:cubicBezTo>
                              <a:cubicBezTo>
                                <a:pt x="5845569" y="1550040"/>
                                <a:pt x="5628939" y="1463614"/>
                                <a:pt x="5317794" y="1470297"/>
                              </a:cubicBezTo>
                              <a:cubicBezTo>
                                <a:pt x="5006649" y="1476980"/>
                                <a:pt x="5113432" y="1436253"/>
                                <a:pt x="4947055" y="1470297"/>
                              </a:cubicBezTo>
                              <a:cubicBezTo>
                                <a:pt x="4780678" y="1504341"/>
                                <a:pt x="4653879" y="1427471"/>
                                <a:pt x="4472045" y="1470297"/>
                              </a:cubicBezTo>
                              <a:cubicBezTo>
                                <a:pt x="4290211" y="1513123"/>
                                <a:pt x="4009645" y="1454897"/>
                                <a:pt x="3892764" y="1470297"/>
                              </a:cubicBezTo>
                              <a:cubicBezTo>
                                <a:pt x="3775883" y="1485697"/>
                                <a:pt x="3641900" y="1467025"/>
                                <a:pt x="3522025" y="1470297"/>
                              </a:cubicBezTo>
                              <a:cubicBezTo>
                                <a:pt x="3402150" y="1473569"/>
                                <a:pt x="3171144" y="1452342"/>
                                <a:pt x="2942744" y="1470297"/>
                              </a:cubicBezTo>
                              <a:cubicBezTo>
                                <a:pt x="2714344" y="1488252"/>
                                <a:pt x="2527608" y="1426961"/>
                                <a:pt x="2363464" y="1470297"/>
                              </a:cubicBezTo>
                              <a:cubicBezTo>
                                <a:pt x="2199320" y="1513633"/>
                                <a:pt x="1818824" y="1428500"/>
                                <a:pt x="1679913" y="1470297"/>
                              </a:cubicBezTo>
                              <a:cubicBezTo>
                                <a:pt x="1541002" y="1512094"/>
                                <a:pt x="1139738" y="1439724"/>
                                <a:pt x="996362" y="1470297"/>
                              </a:cubicBezTo>
                              <a:cubicBezTo>
                                <a:pt x="852986" y="1500870"/>
                                <a:pt x="788007" y="1442179"/>
                                <a:pt x="625623" y="1470297"/>
                              </a:cubicBezTo>
                              <a:cubicBezTo>
                                <a:pt x="463239" y="1498415"/>
                                <a:pt x="162320" y="1395538"/>
                                <a:pt x="0" y="1470297"/>
                              </a:cubicBezTo>
                              <a:cubicBezTo>
                                <a:pt x="-17386" y="1332687"/>
                                <a:pt x="7347" y="1126614"/>
                                <a:pt x="0" y="994901"/>
                              </a:cubicBezTo>
                              <a:cubicBezTo>
                                <a:pt x="-7347" y="863188"/>
                                <a:pt x="17173" y="669713"/>
                                <a:pt x="0" y="534208"/>
                              </a:cubicBezTo>
                              <a:cubicBezTo>
                                <a:pt x="-17173" y="398703"/>
                                <a:pt x="30575" y="108766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924078" y="416255"/>
                <a:ext cx="6297845" cy="6900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231">
                  <a:buClr>
                    <a:srgbClr val="000000"/>
                  </a:buClr>
                  <a:defRPr/>
                </a:pPr>
                <a:r>
                  <a:rPr lang="vi-VN" sz="4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0</a:t>
                </a:r>
                <a:r>
                  <a:rPr lang="en-US" sz="4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,</a:t>
                </a:r>
                <a:r>
                  <a:rPr lang="vi-VN" sz="4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35 m</a:t>
                </a:r>
                <a:r>
                  <a:rPr lang="vi-VN" sz="4800" baseline="30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r>
                  <a:rPr lang="vi-VN" sz="4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</a:t>
                </a:r>
                <a:r>
                  <a:rPr lang="en-US" sz="4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…?...</a:t>
                </a:r>
                <a:r>
                  <a:rPr lang="vi-VN" sz="4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cm</a:t>
                </a:r>
                <a:r>
                  <a:rPr lang="vi-VN" sz="4800" baseline="30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endParaRPr lang="en-US" sz="4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31527" y="76313"/>
              <a:ext cx="1192515" cy="2037645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1407464" y="2260470"/>
            <a:ext cx="9359358" cy="1132097"/>
            <a:chOff x="1407464" y="2260469"/>
            <a:chExt cx="9359358" cy="113209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2260469"/>
              <a:ext cx="9359358" cy="1132097"/>
              <a:chOff x="335021" y="23792"/>
              <a:chExt cx="8572280" cy="1553496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28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363041 w 7779457"/>
                    <a:gd name="connsiteY1" fmla="*/ 0 h 1220855"/>
                    <a:gd name="connsiteX2" fmla="*/ 959466 w 7779457"/>
                    <a:gd name="connsiteY2" fmla="*/ 0 h 1220855"/>
                    <a:gd name="connsiteX3" fmla="*/ 1633686 w 7779457"/>
                    <a:gd name="connsiteY3" fmla="*/ 0 h 1220855"/>
                    <a:gd name="connsiteX4" fmla="*/ 2307905 w 7779457"/>
                    <a:gd name="connsiteY4" fmla="*/ 0 h 1220855"/>
                    <a:gd name="connsiteX5" fmla="*/ 2904330 w 7779457"/>
                    <a:gd name="connsiteY5" fmla="*/ 0 h 1220855"/>
                    <a:gd name="connsiteX6" fmla="*/ 3422961 w 7779457"/>
                    <a:gd name="connsiteY6" fmla="*/ 0 h 1220855"/>
                    <a:gd name="connsiteX7" fmla="*/ 4097180 w 7779457"/>
                    <a:gd name="connsiteY7" fmla="*/ 0 h 1220855"/>
                    <a:gd name="connsiteX8" fmla="*/ 4460222 w 7779457"/>
                    <a:gd name="connsiteY8" fmla="*/ 0 h 1220855"/>
                    <a:gd name="connsiteX9" fmla="*/ 4901058 w 7779457"/>
                    <a:gd name="connsiteY9" fmla="*/ 0 h 1220855"/>
                    <a:gd name="connsiteX10" fmla="*/ 5341893 w 7779457"/>
                    <a:gd name="connsiteY10" fmla="*/ 0 h 1220855"/>
                    <a:gd name="connsiteX11" fmla="*/ 5704934 w 7779457"/>
                    <a:gd name="connsiteY11" fmla="*/ 0 h 1220855"/>
                    <a:gd name="connsiteX12" fmla="*/ 6223565 w 7779457"/>
                    <a:gd name="connsiteY12" fmla="*/ 0 h 1220855"/>
                    <a:gd name="connsiteX13" fmla="*/ 6586606 w 7779457"/>
                    <a:gd name="connsiteY13" fmla="*/ 0 h 1220855"/>
                    <a:gd name="connsiteX14" fmla="*/ 7105237 w 7779457"/>
                    <a:gd name="connsiteY14" fmla="*/ 0 h 1220855"/>
                    <a:gd name="connsiteX15" fmla="*/ 7779457 w 7779457"/>
                    <a:gd name="connsiteY15" fmla="*/ 0 h 1220855"/>
                    <a:gd name="connsiteX16" fmla="*/ 7779457 w 7779457"/>
                    <a:gd name="connsiteY16" fmla="*/ 634844 h 1220855"/>
                    <a:gd name="connsiteX17" fmla="*/ 7779457 w 7779457"/>
                    <a:gd name="connsiteY17" fmla="*/ 1220855 h 1220855"/>
                    <a:gd name="connsiteX18" fmla="*/ 7494210 w 7779457"/>
                    <a:gd name="connsiteY18" fmla="*/ 1220855 h 1220855"/>
                    <a:gd name="connsiteX19" fmla="*/ 6897785 w 7779457"/>
                    <a:gd name="connsiteY19" fmla="*/ 1220855 h 1220855"/>
                    <a:gd name="connsiteX20" fmla="*/ 6379155 w 7779457"/>
                    <a:gd name="connsiteY20" fmla="*/ 1220855 h 1220855"/>
                    <a:gd name="connsiteX21" fmla="*/ 6093907 w 7779457"/>
                    <a:gd name="connsiteY21" fmla="*/ 1220855 h 1220855"/>
                    <a:gd name="connsiteX22" fmla="*/ 5497483 w 7779457"/>
                    <a:gd name="connsiteY22" fmla="*/ 1220855 h 1220855"/>
                    <a:gd name="connsiteX23" fmla="*/ 5056647 w 7779457"/>
                    <a:gd name="connsiteY23" fmla="*/ 1220855 h 1220855"/>
                    <a:gd name="connsiteX24" fmla="*/ 4538016 w 7779457"/>
                    <a:gd name="connsiteY24" fmla="*/ 1220855 h 1220855"/>
                    <a:gd name="connsiteX25" fmla="*/ 3941591 w 7779457"/>
                    <a:gd name="connsiteY25" fmla="*/ 1220855 h 1220855"/>
                    <a:gd name="connsiteX26" fmla="*/ 3656344 w 7779457"/>
                    <a:gd name="connsiteY26" fmla="*/ 1220855 h 1220855"/>
                    <a:gd name="connsiteX27" fmla="*/ 3137714 w 7779457"/>
                    <a:gd name="connsiteY27" fmla="*/ 1220855 h 1220855"/>
                    <a:gd name="connsiteX28" fmla="*/ 2541289 w 7779457"/>
                    <a:gd name="connsiteY28" fmla="*/ 1220855 h 1220855"/>
                    <a:gd name="connsiteX29" fmla="*/ 1944864 w 7779457"/>
                    <a:gd name="connsiteY29" fmla="*/ 1220855 h 1220855"/>
                    <a:gd name="connsiteX30" fmla="*/ 1581823 w 7779457"/>
                    <a:gd name="connsiteY30" fmla="*/ 1220855 h 1220855"/>
                    <a:gd name="connsiteX31" fmla="*/ 1140987 w 7779457"/>
                    <a:gd name="connsiteY31" fmla="*/ 1220855 h 1220855"/>
                    <a:gd name="connsiteX32" fmla="*/ 622356 w 7779457"/>
                    <a:gd name="connsiteY32" fmla="*/ 1220855 h 1220855"/>
                    <a:gd name="connsiteX33" fmla="*/ 0 w 7779457"/>
                    <a:gd name="connsiteY33" fmla="*/ 1220855 h 1220855"/>
                    <a:gd name="connsiteX34" fmla="*/ 0 w 7779457"/>
                    <a:gd name="connsiteY34" fmla="*/ 610427 h 1220855"/>
                    <a:gd name="connsiteX35" fmla="*/ 0 w 7779457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93620" y="605"/>
                        <a:pt x="275068" y="37652"/>
                        <a:pt x="363041" y="0"/>
                      </a:cubicBezTo>
                      <a:cubicBezTo>
                        <a:pt x="449121" y="-91860"/>
                        <a:pt x="769203" y="134951"/>
                        <a:pt x="959466" y="0"/>
                      </a:cubicBezTo>
                      <a:cubicBezTo>
                        <a:pt x="1142867" y="-110927"/>
                        <a:pt x="1386660" y="47249"/>
                        <a:pt x="1633686" y="0"/>
                      </a:cubicBezTo>
                      <a:cubicBezTo>
                        <a:pt x="1871110" y="-64943"/>
                        <a:pt x="2145258" y="84983"/>
                        <a:pt x="2307905" y="0"/>
                      </a:cubicBezTo>
                      <a:cubicBezTo>
                        <a:pt x="2487025" y="-65336"/>
                        <a:pt x="2667771" y="71074"/>
                        <a:pt x="2904330" y="0"/>
                      </a:cubicBezTo>
                      <a:cubicBezTo>
                        <a:pt x="3149240" y="-29155"/>
                        <a:pt x="3271849" y="32998"/>
                        <a:pt x="3422961" y="0"/>
                      </a:cubicBezTo>
                      <a:cubicBezTo>
                        <a:pt x="3534605" y="-75857"/>
                        <a:pt x="3787466" y="23160"/>
                        <a:pt x="4097180" y="0"/>
                      </a:cubicBezTo>
                      <a:cubicBezTo>
                        <a:pt x="4423116" y="-26216"/>
                        <a:pt x="4385634" y="53208"/>
                        <a:pt x="4460222" y="0"/>
                      </a:cubicBezTo>
                      <a:cubicBezTo>
                        <a:pt x="4554025" y="-40909"/>
                        <a:pt x="4816845" y="23169"/>
                        <a:pt x="4901058" y="0"/>
                      </a:cubicBezTo>
                      <a:cubicBezTo>
                        <a:pt x="4985074" y="-21691"/>
                        <a:pt x="5223681" y="59256"/>
                        <a:pt x="5341893" y="0"/>
                      </a:cubicBezTo>
                      <a:cubicBezTo>
                        <a:pt x="5463059" y="-39896"/>
                        <a:pt x="5533661" y="27579"/>
                        <a:pt x="5704934" y="0"/>
                      </a:cubicBezTo>
                      <a:cubicBezTo>
                        <a:pt x="5887175" y="-35708"/>
                        <a:pt x="6094491" y="20739"/>
                        <a:pt x="6223565" y="0"/>
                      </a:cubicBezTo>
                      <a:cubicBezTo>
                        <a:pt x="6357831" y="-45889"/>
                        <a:pt x="6436283" y="37282"/>
                        <a:pt x="6586606" y="0"/>
                      </a:cubicBezTo>
                      <a:cubicBezTo>
                        <a:pt x="6765157" y="-5538"/>
                        <a:pt x="6957079" y="65696"/>
                        <a:pt x="7105237" y="0"/>
                      </a:cubicBezTo>
                      <a:cubicBezTo>
                        <a:pt x="7264851" y="-105032"/>
                        <a:pt x="7475763" y="-9380"/>
                        <a:pt x="7779457" y="0"/>
                      </a:cubicBezTo>
                      <a:cubicBezTo>
                        <a:pt x="7758522" y="192965"/>
                        <a:pt x="7749045" y="465325"/>
                        <a:pt x="7779457" y="634844"/>
                      </a:cubicBezTo>
                      <a:cubicBezTo>
                        <a:pt x="7815199" y="774240"/>
                        <a:pt x="7752245" y="1070360"/>
                        <a:pt x="7779457" y="1220855"/>
                      </a:cubicBezTo>
                      <a:cubicBezTo>
                        <a:pt x="7669023" y="1238593"/>
                        <a:pt x="7598847" y="1220653"/>
                        <a:pt x="7494210" y="1220855"/>
                      </a:cubicBezTo>
                      <a:cubicBezTo>
                        <a:pt x="7375715" y="1276307"/>
                        <a:pt x="7121860" y="1121762"/>
                        <a:pt x="6897785" y="1220855"/>
                      </a:cubicBezTo>
                      <a:cubicBezTo>
                        <a:pt x="6631368" y="1320212"/>
                        <a:pt x="6508645" y="1109418"/>
                        <a:pt x="6379155" y="1220855"/>
                      </a:cubicBezTo>
                      <a:cubicBezTo>
                        <a:pt x="6267446" y="1310211"/>
                        <a:pt x="6161884" y="1174666"/>
                        <a:pt x="6093907" y="1220855"/>
                      </a:cubicBezTo>
                      <a:cubicBezTo>
                        <a:pt x="6074424" y="1199307"/>
                        <a:pt x="5737318" y="1237257"/>
                        <a:pt x="5497483" y="1220855"/>
                      </a:cubicBezTo>
                      <a:cubicBezTo>
                        <a:pt x="5218902" y="1262062"/>
                        <a:pt x="5288263" y="1184046"/>
                        <a:pt x="5056647" y="1220855"/>
                      </a:cubicBezTo>
                      <a:cubicBezTo>
                        <a:pt x="4845855" y="1255625"/>
                        <a:pt x="4727540" y="1182618"/>
                        <a:pt x="4538016" y="1220855"/>
                      </a:cubicBezTo>
                      <a:cubicBezTo>
                        <a:pt x="4338796" y="1260984"/>
                        <a:pt x="4252810" y="1193241"/>
                        <a:pt x="3941591" y="1220855"/>
                      </a:cubicBezTo>
                      <a:cubicBezTo>
                        <a:pt x="3639173" y="1253719"/>
                        <a:pt x="3791589" y="1243782"/>
                        <a:pt x="3656344" y="1220855"/>
                      </a:cubicBezTo>
                      <a:cubicBezTo>
                        <a:pt x="3555972" y="1272284"/>
                        <a:pt x="3357448" y="1177077"/>
                        <a:pt x="3137714" y="1220855"/>
                      </a:cubicBezTo>
                      <a:cubicBezTo>
                        <a:pt x="2949100" y="1266137"/>
                        <a:pt x="2821088" y="1163452"/>
                        <a:pt x="2541289" y="1220855"/>
                      </a:cubicBezTo>
                      <a:cubicBezTo>
                        <a:pt x="2239095" y="1289077"/>
                        <a:pt x="2115996" y="1225626"/>
                        <a:pt x="1944864" y="1220855"/>
                      </a:cubicBezTo>
                      <a:cubicBezTo>
                        <a:pt x="1749878" y="1217913"/>
                        <a:pt x="1732060" y="1174542"/>
                        <a:pt x="1581823" y="1220855"/>
                      </a:cubicBezTo>
                      <a:cubicBezTo>
                        <a:pt x="1399594" y="1256137"/>
                        <a:pt x="1264500" y="1116801"/>
                        <a:pt x="1140987" y="1220855"/>
                      </a:cubicBezTo>
                      <a:cubicBezTo>
                        <a:pt x="1005357" y="1279079"/>
                        <a:pt x="853130" y="1128823"/>
                        <a:pt x="622356" y="1220855"/>
                      </a:cubicBezTo>
                      <a:cubicBezTo>
                        <a:pt x="419200" y="1299234"/>
                        <a:pt x="243375" y="1270492"/>
                        <a:pt x="0" y="1220855"/>
                      </a:cubicBezTo>
                      <a:cubicBezTo>
                        <a:pt x="-47973" y="916956"/>
                        <a:pt x="67741" y="829420"/>
                        <a:pt x="0" y="610427"/>
                      </a:cubicBezTo>
                      <a:cubicBezTo>
                        <a:pt x="-48905" y="425474"/>
                        <a:pt x="-29784" y="144063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custGeom>
                          <a:avLst/>
                          <a:gdLst>
                            <a:gd name="connsiteX0" fmla="*/ 0 w 8493741"/>
                            <a:gd name="connsiteY0" fmla="*/ 0 h 889688"/>
                            <a:gd name="connsiteX1" fmla="*/ 396375 w 8493741"/>
                            <a:gd name="connsiteY1" fmla="*/ 0 h 889688"/>
                            <a:gd name="connsiteX2" fmla="*/ 1047561 w 8493741"/>
                            <a:gd name="connsiteY2" fmla="*/ 0 h 889688"/>
                            <a:gd name="connsiteX3" fmla="*/ 1783686 w 8493741"/>
                            <a:gd name="connsiteY3" fmla="*/ 0 h 889688"/>
                            <a:gd name="connsiteX4" fmla="*/ 2519810 w 8493741"/>
                            <a:gd name="connsiteY4" fmla="*/ 0 h 889688"/>
                            <a:gd name="connsiteX5" fmla="*/ 3170997 w 8493741"/>
                            <a:gd name="connsiteY5" fmla="*/ 0 h 889688"/>
                            <a:gd name="connsiteX6" fmla="*/ 3737246 w 8493741"/>
                            <a:gd name="connsiteY6" fmla="*/ 0 h 889688"/>
                            <a:gd name="connsiteX7" fmla="*/ 4473370 w 8493741"/>
                            <a:gd name="connsiteY7" fmla="*/ 0 h 889688"/>
                            <a:gd name="connsiteX8" fmla="*/ 4869745 w 8493741"/>
                            <a:gd name="connsiteY8" fmla="*/ 0 h 889688"/>
                            <a:gd name="connsiteX9" fmla="*/ 5351057 w 8493741"/>
                            <a:gd name="connsiteY9" fmla="*/ 0 h 889688"/>
                            <a:gd name="connsiteX10" fmla="*/ 5832369 w 8493741"/>
                            <a:gd name="connsiteY10" fmla="*/ 0 h 889688"/>
                            <a:gd name="connsiteX11" fmla="*/ 6228743 w 8493741"/>
                            <a:gd name="connsiteY11" fmla="*/ 0 h 889688"/>
                            <a:gd name="connsiteX12" fmla="*/ 6794993 w 8493741"/>
                            <a:gd name="connsiteY12" fmla="*/ 0 h 889688"/>
                            <a:gd name="connsiteX13" fmla="*/ 7191367 w 8493741"/>
                            <a:gd name="connsiteY13" fmla="*/ 0 h 889688"/>
                            <a:gd name="connsiteX14" fmla="*/ 7757617 w 8493741"/>
                            <a:gd name="connsiteY14" fmla="*/ 0 h 889688"/>
                            <a:gd name="connsiteX15" fmla="*/ 8493741 w 8493741"/>
                            <a:gd name="connsiteY15" fmla="*/ 0 h 889688"/>
                            <a:gd name="connsiteX16" fmla="*/ 8493741 w 8493741"/>
                            <a:gd name="connsiteY16" fmla="*/ 462638 h 889688"/>
                            <a:gd name="connsiteX17" fmla="*/ 8493741 w 8493741"/>
                            <a:gd name="connsiteY17" fmla="*/ 889688 h 889688"/>
                            <a:gd name="connsiteX18" fmla="*/ 8182304 w 8493741"/>
                            <a:gd name="connsiteY18" fmla="*/ 889688 h 889688"/>
                            <a:gd name="connsiteX19" fmla="*/ 7531117 w 8493741"/>
                            <a:gd name="connsiteY19" fmla="*/ 889688 h 889688"/>
                            <a:gd name="connsiteX20" fmla="*/ 6964868 w 8493741"/>
                            <a:gd name="connsiteY20" fmla="*/ 889688 h 889688"/>
                            <a:gd name="connsiteX21" fmla="*/ 6653430 w 8493741"/>
                            <a:gd name="connsiteY21" fmla="*/ 889688 h 889688"/>
                            <a:gd name="connsiteX22" fmla="*/ 6002244 w 8493741"/>
                            <a:gd name="connsiteY22" fmla="*/ 889688 h 889688"/>
                            <a:gd name="connsiteX23" fmla="*/ 5520932 w 8493741"/>
                            <a:gd name="connsiteY23" fmla="*/ 889688 h 889688"/>
                            <a:gd name="connsiteX24" fmla="*/ 4954682 w 8493741"/>
                            <a:gd name="connsiteY24" fmla="*/ 889688 h 889688"/>
                            <a:gd name="connsiteX25" fmla="*/ 4303495 w 8493741"/>
                            <a:gd name="connsiteY25" fmla="*/ 889688 h 889688"/>
                            <a:gd name="connsiteX26" fmla="*/ 3992058 w 8493741"/>
                            <a:gd name="connsiteY26" fmla="*/ 889688 h 889688"/>
                            <a:gd name="connsiteX27" fmla="*/ 3425809 w 8493741"/>
                            <a:gd name="connsiteY27" fmla="*/ 889688 h 889688"/>
                            <a:gd name="connsiteX28" fmla="*/ 2774622 w 8493741"/>
                            <a:gd name="connsiteY28" fmla="*/ 889688 h 889688"/>
                            <a:gd name="connsiteX29" fmla="*/ 2123435 w 8493741"/>
                            <a:gd name="connsiteY29" fmla="*/ 889688 h 889688"/>
                            <a:gd name="connsiteX30" fmla="*/ 1727061 w 8493741"/>
                            <a:gd name="connsiteY30" fmla="*/ 889688 h 889688"/>
                            <a:gd name="connsiteX31" fmla="*/ 1245749 w 8493741"/>
                            <a:gd name="connsiteY31" fmla="*/ 889688 h 889688"/>
                            <a:gd name="connsiteX32" fmla="*/ 679499 w 8493741"/>
                            <a:gd name="connsiteY32" fmla="*/ 889688 h 889688"/>
                            <a:gd name="connsiteX33" fmla="*/ 0 w 8493741"/>
                            <a:gd name="connsiteY33" fmla="*/ 889688 h 889688"/>
                            <a:gd name="connsiteX34" fmla="*/ 0 w 8493741"/>
                            <a:gd name="connsiteY34" fmla="*/ 444844 h 889688"/>
                            <a:gd name="connsiteX35" fmla="*/ 0 w 8493741"/>
                            <a:gd name="connsiteY35" fmla="*/ 0 h 8896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8493741" h="889688" extrusionOk="0">
                              <a:moveTo>
                                <a:pt x="0" y="0"/>
                              </a:moveTo>
                              <a:cubicBezTo>
                                <a:pt x="82394" y="-22520"/>
                                <a:pt x="267510" y="41215"/>
                                <a:pt x="396375" y="0"/>
                              </a:cubicBezTo>
                              <a:cubicBezTo>
                                <a:pt x="525240" y="-41215"/>
                                <a:pt x="839288" y="58263"/>
                                <a:pt x="1047561" y="0"/>
                              </a:cubicBezTo>
                              <a:cubicBezTo>
                                <a:pt x="1255834" y="-58263"/>
                                <a:pt x="1532603" y="17240"/>
                                <a:pt x="1783686" y="0"/>
                              </a:cubicBezTo>
                              <a:cubicBezTo>
                                <a:pt x="2034770" y="-17240"/>
                                <a:pt x="2362712" y="77599"/>
                                <a:pt x="2519810" y="0"/>
                              </a:cubicBezTo>
                              <a:cubicBezTo>
                                <a:pt x="2676908" y="-77599"/>
                                <a:pt x="2893223" y="9254"/>
                                <a:pt x="3170997" y="0"/>
                              </a:cubicBezTo>
                              <a:cubicBezTo>
                                <a:pt x="3448771" y="-9254"/>
                                <a:pt x="3574452" y="22239"/>
                                <a:pt x="3737246" y="0"/>
                              </a:cubicBezTo>
                              <a:cubicBezTo>
                                <a:pt x="3900040" y="-22239"/>
                                <a:pt x="4120717" y="15296"/>
                                <a:pt x="4473370" y="0"/>
                              </a:cubicBezTo>
                              <a:cubicBezTo>
                                <a:pt x="4826023" y="-15296"/>
                                <a:pt x="4780143" y="27366"/>
                                <a:pt x="4869745" y="0"/>
                              </a:cubicBezTo>
                              <a:cubicBezTo>
                                <a:pt x="4959348" y="-27366"/>
                                <a:pt x="5252103" y="15562"/>
                                <a:pt x="5351057" y="0"/>
                              </a:cubicBezTo>
                              <a:cubicBezTo>
                                <a:pt x="5450011" y="-15562"/>
                                <a:pt x="5712537" y="41701"/>
                                <a:pt x="5832369" y="0"/>
                              </a:cubicBezTo>
                              <a:cubicBezTo>
                                <a:pt x="5952201" y="-41701"/>
                                <a:pt x="6039996" y="26014"/>
                                <a:pt x="6228743" y="0"/>
                              </a:cubicBezTo>
                              <a:cubicBezTo>
                                <a:pt x="6417490" y="-26014"/>
                                <a:pt x="6667559" y="18172"/>
                                <a:pt x="6794993" y="0"/>
                              </a:cubicBezTo>
                              <a:cubicBezTo>
                                <a:pt x="6922427" y="-18172"/>
                                <a:pt x="7010271" y="30314"/>
                                <a:pt x="7191367" y="0"/>
                              </a:cubicBezTo>
                              <a:cubicBezTo>
                                <a:pt x="7372463" y="-30314"/>
                                <a:pt x="7606989" y="38523"/>
                                <a:pt x="7757617" y="0"/>
                              </a:cubicBezTo>
                              <a:cubicBezTo>
                                <a:pt x="7908245" y="-38523"/>
                                <a:pt x="8210253" y="4872"/>
                                <a:pt x="8493741" y="0"/>
                              </a:cubicBezTo>
                              <a:cubicBezTo>
                                <a:pt x="8512753" y="132417"/>
                                <a:pt x="8452370" y="364493"/>
                                <a:pt x="8493741" y="462638"/>
                              </a:cubicBezTo>
                              <a:cubicBezTo>
                                <a:pt x="8535112" y="560783"/>
                                <a:pt x="8478641" y="792103"/>
                                <a:pt x="8493741" y="889688"/>
                              </a:cubicBezTo>
                              <a:cubicBezTo>
                                <a:pt x="8369492" y="904724"/>
                                <a:pt x="8299107" y="883307"/>
                                <a:pt x="8182304" y="889688"/>
                              </a:cubicBezTo>
                              <a:cubicBezTo>
                                <a:pt x="8065501" y="896069"/>
                                <a:pt x="7798159" y="824361"/>
                                <a:pt x="7531117" y="889688"/>
                              </a:cubicBezTo>
                              <a:cubicBezTo>
                                <a:pt x="7264075" y="955015"/>
                                <a:pt x="7088750" y="824686"/>
                                <a:pt x="6964868" y="889688"/>
                              </a:cubicBezTo>
                              <a:cubicBezTo>
                                <a:pt x="6840986" y="954690"/>
                                <a:pt x="6717409" y="854236"/>
                                <a:pt x="6653430" y="889688"/>
                              </a:cubicBezTo>
                              <a:cubicBezTo>
                                <a:pt x="6589451" y="925140"/>
                                <a:pt x="6303739" y="857699"/>
                                <a:pt x="6002244" y="889688"/>
                              </a:cubicBezTo>
                              <a:cubicBezTo>
                                <a:pt x="5700749" y="921677"/>
                                <a:pt x="5755578" y="863613"/>
                                <a:pt x="5520932" y="889688"/>
                              </a:cubicBezTo>
                              <a:cubicBezTo>
                                <a:pt x="5286286" y="915763"/>
                                <a:pt x="5172257" y="863168"/>
                                <a:pt x="4954682" y="889688"/>
                              </a:cubicBezTo>
                              <a:cubicBezTo>
                                <a:pt x="4737107" y="916208"/>
                                <a:pt x="4622673" y="881037"/>
                                <a:pt x="4303495" y="889688"/>
                              </a:cubicBezTo>
                              <a:cubicBezTo>
                                <a:pt x="3984317" y="898339"/>
                                <a:pt x="4137670" y="885718"/>
                                <a:pt x="3992058" y="889688"/>
                              </a:cubicBezTo>
                              <a:cubicBezTo>
                                <a:pt x="3846446" y="893658"/>
                                <a:pt x="3630888" y="862017"/>
                                <a:pt x="3425809" y="889688"/>
                              </a:cubicBezTo>
                              <a:cubicBezTo>
                                <a:pt x="3220730" y="917359"/>
                                <a:pt x="3093976" y="849272"/>
                                <a:pt x="2774622" y="889688"/>
                              </a:cubicBezTo>
                              <a:cubicBezTo>
                                <a:pt x="2455268" y="930104"/>
                                <a:pt x="2322679" y="887909"/>
                                <a:pt x="2123435" y="889688"/>
                              </a:cubicBezTo>
                              <a:cubicBezTo>
                                <a:pt x="1924191" y="891467"/>
                                <a:pt x="1901630" y="856291"/>
                                <a:pt x="1727061" y="889688"/>
                              </a:cubicBezTo>
                              <a:cubicBezTo>
                                <a:pt x="1552492" y="923085"/>
                                <a:pt x="1372121" y="840315"/>
                                <a:pt x="1245749" y="889688"/>
                              </a:cubicBezTo>
                              <a:cubicBezTo>
                                <a:pt x="1119377" y="939061"/>
                                <a:pt x="908816" y="825460"/>
                                <a:pt x="679499" y="889688"/>
                              </a:cubicBezTo>
                              <a:cubicBezTo>
                                <a:pt x="450182" y="953916"/>
                                <a:pt x="237887" y="882523"/>
                                <a:pt x="0" y="889688"/>
                              </a:cubicBezTo>
                              <a:cubicBezTo>
                                <a:pt x="-40108" y="670683"/>
                                <a:pt x="51134" y="591930"/>
                                <a:pt x="0" y="444844"/>
                              </a:cubicBezTo>
                              <a:cubicBezTo>
                                <a:pt x="-51134" y="297758"/>
                                <a:pt x="11415" y="11234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971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35 000</a:t>
                </a:r>
              </a:p>
            </p:txBody>
          </p:sp>
        </p:grpSp>
        <p:sp>
          <p:nvSpPr>
            <p:cNvPr id="4" name="Flowchart: Connector 3"/>
            <p:cNvSpPr/>
            <p:nvPr/>
          </p:nvSpPr>
          <p:spPr>
            <a:xfrm>
              <a:off x="1518560" y="2325252"/>
              <a:ext cx="1009962" cy="100253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407464" y="3756478"/>
            <a:ext cx="9359358" cy="1132097"/>
            <a:chOff x="1407464" y="3756476"/>
            <a:chExt cx="9359358" cy="113209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3756476"/>
              <a:ext cx="9359358" cy="1132097"/>
              <a:chOff x="335021" y="23792"/>
              <a:chExt cx="8572280" cy="155349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35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363041 w 7779457"/>
                    <a:gd name="connsiteY1" fmla="*/ 0 h 1220855"/>
                    <a:gd name="connsiteX2" fmla="*/ 959466 w 7779457"/>
                    <a:gd name="connsiteY2" fmla="*/ 0 h 1220855"/>
                    <a:gd name="connsiteX3" fmla="*/ 1633686 w 7779457"/>
                    <a:gd name="connsiteY3" fmla="*/ 0 h 1220855"/>
                    <a:gd name="connsiteX4" fmla="*/ 2307905 w 7779457"/>
                    <a:gd name="connsiteY4" fmla="*/ 0 h 1220855"/>
                    <a:gd name="connsiteX5" fmla="*/ 2904330 w 7779457"/>
                    <a:gd name="connsiteY5" fmla="*/ 0 h 1220855"/>
                    <a:gd name="connsiteX6" fmla="*/ 3422961 w 7779457"/>
                    <a:gd name="connsiteY6" fmla="*/ 0 h 1220855"/>
                    <a:gd name="connsiteX7" fmla="*/ 4097180 w 7779457"/>
                    <a:gd name="connsiteY7" fmla="*/ 0 h 1220855"/>
                    <a:gd name="connsiteX8" fmla="*/ 4460222 w 7779457"/>
                    <a:gd name="connsiteY8" fmla="*/ 0 h 1220855"/>
                    <a:gd name="connsiteX9" fmla="*/ 4901058 w 7779457"/>
                    <a:gd name="connsiteY9" fmla="*/ 0 h 1220855"/>
                    <a:gd name="connsiteX10" fmla="*/ 5341893 w 7779457"/>
                    <a:gd name="connsiteY10" fmla="*/ 0 h 1220855"/>
                    <a:gd name="connsiteX11" fmla="*/ 5704934 w 7779457"/>
                    <a:gd name="connsiteY11" fmla="*/ 0 h 1220855"/>
                    <a:gd name="connsiteX12" fmla="*/ 6223565 w 7779457"/>
                    <a:gd name="connsiteY12" fmla="*/ 0 h 1220855"/>
                    <a:gd name="connsiteX13" fmla="*/ 6586606 w 7779457"/>
                    <a:gd name="connsiteY13" fmla="*/ 0 h 1220855"/>
                    <a:gd name="connsiteX14" fmla="*/ 7105237 w 7779457"/>
                    <a:gd name="connsiteY14" fmla="*/ 0 h 1220855"/>
                    <a:gd name="connsiteX15" fmla="*/ 7779457 w 7779457"/>
                    <a:gd name="connsiteY15" fmla="*/ 0 h 1220855"/>
                    <a:gd name="connsiteX16" fmla="*/ 7779457 w 7779457"/>
                    <a:gd name="connsiteY16" fmla="*/ 634844 h 1220855"/>
                    <a:gd name="connsiteX17" fmla="*/ 7779457 w 7779457"/>
                    <a:gd name="connsiteY17" fmla="*/ 1220855 h 1220855"/>
                    <a:gd name="connsiteX18" fmla="*/ 7494210 w 7779457"/>
                    <a:gd name="connsiteY18" fmla="*/ 1220855 h 1220855"/>
                    <a:gd name="connsiteX19" fmla="*/ 6897785 w 7779457"/>
                    <a:gd name="connsiteY19" fmla="*/ 1220855 h 1220855"/>
                    <a:gd name="connsiteX20" fmla="*/ 6379155 w 7779457"/>
                    <a:gd name="connsiteY20" fmla="*/ 1220855 h 1220855"/>
                    <a:gd name="connsiteX21" fmla="*/ 6093907 w 7779457"/>
                    <a:gd name="connsiteY21" fmla="*/ 1220855 h 1220855"/>
                    <a:gd name="connsiteX22" fmla="*/ 5497483 w 7779457"/>
                    <a:gd name="connsiteY22" fmla="*/ 1220855 h 1220855"/>
                    <a:gd name="connsiteX23" fmla="*/ 5056647 w 7779457"/>
                    <a:gd name="connsiteY23" fmla="*/ 1220855 h 1220855"/>
                    <a:gd name="connsiteX24" fmla="*/ 4538016 w 7779457"/>
                    <a:gd name="connsiteY24" fmla="*/ 1220855 h 1220855"/>
                    <a:gd name="connsiteX25" fmla="*/ 3941591 w 7779457"/>
                    <a:gd name="connsiteY25" fmla="*/ 1220855 h 1220855"/>
                    <a:gd name="connsiteX26" fmla="*/ 3656344 w 7779457"/>
                    <a:gd name="connsiteY26" fmla="*/ 1220855 h 1220855"/>
                    <a:gd name="connsiteX27" fmla="*/ 3137714 w 7779457"/>
                    <a:gd name="connsiteY27" fmla="*/ 1220855 h 1220855"/>
                    <a:gd name="connsiteX28" fmla="*/ 2541289 w 7779457"/>
                    <a:gd name="connsiteY28" fmla="*/ 1220855 h 1220855"/>
                    <a:gd name="connsiteX29" fmla="*/ 1944864 w 7779457"/>
                    <a:gd name="connsiteY29" fmla="*/ 1220855 h 1220855"/>
                    <a:gd name="connsiteX30" fmla="*/ 1581823 w 7779457"/>
                    <a:gd name="connsiteY30" fmla="*/ 1220855 h 1220855"/>
                    <a:gd name="connsiteX31" fmla="*/ 1140987 w 7779457"/>
                    <a:gd name="connsiteY31" fmla="*/ 1220855 h 1220855"/>
                    <a:gd name="connsiteX32" fmla="*/ 622356 w 7779457"/>
                    <a:gd name="connsiteY32" fmla="*/ 1220855 h 1220855"/>
                    <a:gd name="connsiteX33" fmla="*/ 0 w 7779457"/>
                    <a:gd name="connsiteY33" fmla="*/ 1220855 h 1220855"/>
                    <a:gd name="connsiteX34" fmla="*/ 0 w 7779457"/>
                    <a:gd name="connsiteY34" fmla="*/ 610427 h 1220855"/>
                    <a:gd name="connsiteX35" fmla="*/ 0 w 7779457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93620" y="605"/>
                        <a:pt x="275068" y="37652"/>
                        <a:pt x="363041" y="0"/>
                      </a:cubicBezTo>
                      <a:cubicBezTo>
                        <a:pt x="449121" y="-91860"/>
                        <a:pt x="769203" y="134951"/>
                        <a:pt x="959466" y="0"/>
                      </a:cubicBezTo>
                      <a:cubicBezTo>
                        <a:pt x="1142867" y="-110927"/>
                        <a:pt x="1386660" y="47249"/>
                        <a:pt x="1633686" y="0"/>
                      </a:cubicBezTo>
                      <a:cubicBezTo>
                        <a:pt x="1871110" y="-64943"/>
                        <a:pt x="2145258" y="84983"/>
                        <a:pt x="2307905" y="0"/>
                      </a:cubicBezTo>
                      <a:cubicBezTo>
                        <a:pt x="2487025" y="-65336"/>
                        <a:pt x="2667771" y="71074"/>
                        <a:pt x="2904330" y="0"/>
                      </a:cubicBezTo>
                      <a:cubicBezTo>
                        <a:pt x="3149240" y="-29155"/>
                        <a:pt x="3271849" y="32998"/>
                        <a:pt x="3422961" y="0"/>
                      </a:cubicBezTo>
                      <a:cubicBezTo>
                        <a:pt x="3534605" y="-75857"/>
                        <a:pt x="3787466" y="23160"/>
                        <a:pt x="4097180" y="0"/>
                      </a:cubicBezTo>
                      <a:cubicBezTo>
                        <a:pt x="4423116" y="-26216"/>
                        <a:pt x="4385634" y="53208"/>
                        <a:pt x="4460222" y="0"/>
                      </a:cubicBezTo>
                      <a:cubicBezTo>
                        <a:pt x="4554025" y="-40909"/>
                        <a:pt x="4816845" y="23169"/>
                        <a:pt x="4901058" y="0"/>
                      </a:cubicBezTo>
                      <a:cubicBezTo>
                        <a:pt x="4985074" y="-21691"/>
                        <a:pt x="5223681" y="59256"/>
                        <a:pt x="5341893" y="0"/>
                      </a:cubicBezTo>
                      <a:cubicBezTo>
                        <a:pt x="5463059" y="-39896"/>
                        <a:pt x="5533661" y="27579"/>
                        <a:pt x="5704934" y="0"/>
                      </a:cubicBezTo>
                      <a:cubicBezTo>
                        <a:pt x="5887175" y="-35708"/>
                        <a:pt x="6094491" y="20739"/>
                        <a:pt x="6223565" y="0"/>
                      </a:cubicBezTo>
                      <a:cubicBezTo>
                        <a:pt x="6357831" y="-45889"/>
                        <a:pt x="6436283" y="37282"/>
                        <a:pt x="6586606" y="0"/>
                      </a:cubicBezTo>
                      <a:cubicBezTo>
                        <a:pt x="6765157" y="-5538"/>
                        <a:pt x="6957079" y="65696"/>
                        <a:pt x="7105237" y="0"/>
                      </a:cubicBezTo>
                      <a:cubicBezTo>
                        <a:pt x="7264851" y="-105032"/>
                        <a:pt x="7475763" y="-9380"/>
                        <a:pt x="7779457" y="0"/>
                      </a:cubicBezTo>
                      <a:cubicBezTo>
                        <a:pt x="7758522" y="192965"/>
                        <a:pt x="7749045" y="465325"/>
                        <a:pt x="7779457" y="634844"/>
                      </a:cubicBezTo>
                      <a:cubicBezTo>
                        <a:pt x="7815199" y="774240"/>
                        <a:pt x="7752245" y="1070360"/>
                        <a:pt x="7779457" y="1220855"/>
                      </a:cubicBezTo>
                      <a:cubicBezTo>
                        <a:pt x="7669023" y="1238593"/>
                        <a:pt x="7598847" y="1220653"/>
                        <a:pt x="7494210" y="1220855"/>
                      </a:cubicBezTo>
                      <a:cubicBezTo>
                        <a:pt x="7375715" y="1276307"/>
                        <a:pt x="7121860" y="1121762"/>
                        <a:pt x="6897785" y="1220855"/>
                      </a:cubicBezTo>
                      <a:cubicBezTo>
                        <a:pt x="6631368" y="1320212"/>
                        <a:pt x="6508645" y="1109418"/>
                        <a:pt x="6379155" y="1220855"/>
                      </a:cubicBezTo>
                      <a:cubicBezTo>
                        <a:pt x="6267446" y="1310211"/>
                        <a:pt x="6161884" y="1174666"/>
                        <a:pt x="6093907" y="1220855"/>
                      </a:cubicBezTo>
                      <a:cubicBezTo>
                        <a:pt x="6074424" y="1199307"/>
                        <a:pt x="5737318" y="1237257"/>
                        <a:pt x="5497483" y="1220855"/>
                      </a:cubicBezTo>
                      <a:cubicBezTo>
                        <a:pt x="5218902" y="1262062"/>
                        <a:pt x="5288263" y="1184046"/>
                        <a:pt x="5056647" y="1220855"/>
                      </a:cubicBezTo>
                      <a:cubicBezTo>
                        <a:pt x="4845855" y="1255625"/>
                        <a:pt x="4727540" y="1182618"/>
                        <a:pt x="4538016" y="1220855"/>
                      </a:cubicBezTo>
                      <a:cubicBezTo>
                        <a:pt x="4338796" y="1260984"/>
                        <a:pt x="4252810" y="1193241"/>
                        <a:pt x="3941591" y="1220855"/>
                      </a:cubicBezTo>
                      <a:cubicBezTo>
                        <a:pt x="3639173" y="1253719"/>
                        <a:pt x="3791589" y="1243782"/>
                        <a:pt x="3656344" y="1220855"/>
                      </a:cubicBezTo>
                      <a:cubicBezTo>
                        <a:pt x="3555972" y="1272284"/>
                        <a:pt x="3357448" y="1177077"/>
                        <a:pt x="3137714" y="1220855"/>
                      </a:cubicBezTo>
                      <a:cubicBezTo>
                        <a:pt x="2949100" y="1266137"/>
                        <a:pt x="2821088" y="1163452"/>
                        <a:pt x="2541289" y="1220855"/>
                      </a:cubicBezTo>
                      <a:cubicBezTo>
                        <a:pt x="2239095" y="1289077"/>
                        <a:pt x="2115996" y="1225626"/>
                        <a:pt x="1944864" y="1220855"/>
                      </a:cubicBezTo>
                      <a:cubicBezTo>
                        <a:pt x="1749878" y="1217913"/>
                        <a:pt x="1732060" y="1174542"/>
                        <a:pt x="1581823" y="1220855"/>
                      </a:cubicBezTo>
                      <a:cubicBezTo>
                        <a:pt x="1399594" y="1256137"/>
                        <a:pt x="1264500" y="1116801"/>
                        <a:pt x="1140987" y="1220855"/>
                      </a:cubicBezTo>
                      <a:cubicBezTo>
                        <a:pt x="1005357" y="1279079"/>
                        <a:pt x="853130" y="1128823"/>
                        <a:pt x="622356" y="1220855"/>
                      </a:cubicBezTo>
                      <a:cubicBezTo>
                        <a:pt x="419200" y="1299234"/>
                        <a:pt x="243375" y="1270492"/>
                        <a:pt x="0" y="1220855"/>
                      </a:cubicBezTo>
                      <a:cubicBezTo>
                        <a:pt x="-47973" y="916956"/>
                        <a:pt x="67741" y="829420"/>
                        <a:pt x="0" y="610427"/>
                      </a:cubicBezTo>
                      <a:cubicBezTo>
                        <a:pt x="-48905" y="425474"/>
                        <a:pt x="-29784" y="144063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00CC00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custGeom>
                          <a:avLst/>
                          <a:gdLst>
                            <a:gd name="connsiteX0" fmla="*/ 0 w 8493741"/>
                            <a:gd name="connsiteY0" fmla="*/ 0 h 889688"/>
                            <a:gd name="connsiteX1" fmla="*/ 396375 w 8493741"/>
                            <a:gd name="connsiteY1" fmla="*/ 0 h 889688"/>
                            <a:gd name="connsiteX2" fmla="*/ 1047561 w 8493741"/>
                            <a:gd name="connsiteY2" fmla="*/ 0 h 889688"/>
                            <a:gd name="connsiteX3" fmla="*/ 1783686 w 8493741"/>
                            <a:gd name="connsiteY3" fmla="*/ 0 h 889688"/>
                            <a:gd name="connsiteX4" fmla="*/ 2519810 w 8493741"/>
                            <a:gd name="connsiteY4" fmla="*/ 0 h 889688"/>
                            <a:gd name="connsiteX5" fmla="*/ 3170997 w 8493741"/>
                            <a:gd name="connsiteY5" fmla="*/ 0 h 889688"/>
                            <a:gd name="connsiteX6" fmla="*/ 3737246 w 8493741"/>
                            <a:gd name="connsiteY6" fmla="*/ 0 h 889688"/>
                            <a:gd name="connsiteX7" fmla="*/ 4473370 w 8493741"/>
                            <a:gd name="connsiteY7" fmla="*/ 0 h 889688"/>
                            <a:gd name="connsiteX8" fmla="*/ 4869745 w 8493741"/>
                            <a:gd name="connsiteY8" fmla="*/ 0 h 889688"/>
                            <a:gd name="connsiteX9" fmla="*/ 5351057 w 8493741"/>
                            <a:gd name="connsiteY9" fmla="*/ 0 h 889688"/>
                            <a:gd name="connsiteX10" fmla="*/ 5832369 w 8493741"/>
                            <a:gd name="connsiteY10" fmla="*/ 0 h 889688"/>
                            <a:gd name="connsiteX11" fmla="*/ 6228743 w 8493741"/>
                            <a:gd name="connsiteY11" fmla="*/ 0 h 889688"/>
                            <a:gd name="connsiteX12" fmla="*/ 6794993 w 8493741"/>
                            <a:gd name="connsiteY12" fmla="*/ 0 h 889688"/>
                            <a:gd name="connsiteX13" fmla="*/ 7191367 w 8493741"/>
                            <a:gd name="connsiteY13" fmla="*/ 0 h 889688"/>
                            <a:gd name="connsiteX14" fmla="*/ 7757617 w 8493741"/>
                            <a:gd name="connsiteY14" fmla="*/ 0 h 889688"/>
                            <a:gd name="connsiteX15" fmla="*/ 8493741 w 8493741"/>
                            <a:gd name="connsiteY15" fmla="*/ 0 h 889688"/>
                            <a:gd name="connsiteX16" fmla="*/ 8493741 w 8493741"/>
                            <a:gd name="connsiteY16" fmla="*/ 462638 h 889688"/>
                            <a:gd name="connsiteX17" fmla="*/ 8493741 w 8493741"/>
                            <a:gd name="connsiteY17" fmla="*/ 889688 h 889688"/>
                            <a:gd name="connsiteX18" fmla="*/ 8182304 w 8493741"/>
                            <a:gd name="connsiteY18" fmla="*/ 889688 h 889688"/>
                            <a:gd name="connsiteX19" fmla="*/ 7531117 w 8493741"/>
                            <a:gd name="connsiteY19" fmla="*/ 889688 h 889688"/>
                            <a:gd name="connsiteX20" fmla="*/ 6964868 w 8493741"/>
                            <a:gd name="connsiteY20" fmla="*/ 889688 h 889688"/>
                            <a:gd name="connsiteX21" fmla="*/ 6653430 w 8493741"/>
                            <a:gd name="connsiteY21" fmla="*/ 889688 h 889688"/>
                            <a:gd name="connsiteX22" fmla="*/ 6002244 w 8493741"/>
                            <a:gd name="connsiteY22" fmla="*/ 889688 h 889688"/>
                            <a:gd name="connsiteX23" fmla="*/ 5520932 w 8493741"/>
                            <a:gd name="connsiteY23" fmla="*/ 889688 h 889688"/>
                            <a:gd name="connsiteX24" fmla="*/ 4954682 w 8493741"/>
                            <a:gd name="connsiteY24" fmla="*/ 889688 h 889688"/>
                            <a:gd name="connsiteX25" fmla="*/ 4303495 w 8493741"/>
                            <a:gd name="connsiteY25" fmla="*/ 889688 h 889688"/>
                            <a:gd name="connsiteX26" fmla="*/ 3992058 w 8493741"/>
                            <a:gd name="connsiteY26" fmla="*/ 889688 h 889688"/>
                            <a:gd name="connsiteX27" fmla="*/ 3425809 w 8493741"/>
                            <a:gd name="connsiteY27" fmla="*/ 889688 h 889688"/>
                            <a:gd name="connsiteX28" fmla="*/ 2774622 w 8493741"/>
                            <a:gd name="connsiteY28" fmla="*/ 889688 h 889688"/>
                            <a:gd name="connsiteX29" fmla="*/ 2123435 w 8493741"/>
                            <a:gd name="connsiteY29" fmla="*/ 889688 h 889688"/>
                            <a:gd name="connsiteX30" fmla="*/ 1727061 w 8493741"/>
                            <a:gd name="connsiteY30" fmla="*/ 889688 h 889688"/>
                            <a:gd name="connsiteX31" fmla="*/ 1245749 w 8493741"/>
                            <a:gd name="connsiteY31" fmla="*/ 889688 h 889688"/>
                            <a:gd name="connsiteX32" fmla="*/ 679499 w 8493741"/>
                            <a:gd name="connsiteY32" fmla="*/ 889688 h 889688"/>
                            <a:gd name="connsiteX33" fmla="*/ 0 w 8493741"/>
                            <a:gd name="connsiteY33" fmla="*/ 889688 h 889688"/>
                            <a:gd name="connsiteX34" fmla="*/ 0 w 8493741"/>
                            <a:gd name="connsiteY34" fmla="*/ 444844 h 889688"/>
                            <a:gd name="connsiteX35" fmla="*/ 0 w 8493741"/>
                            <a:gd name="connsiteY35" fmla="*/ 0 h 8896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8493741" h="889688" extrusionOk="0">
                              <a:moveTo>
                                <a:pt x="0" y="0"/>
                              </a:moveTo>
                              <a:cubicBezTo>
                                <a:pt x="82394" y="-22520"/>
                                <a:pt x="267510" y="41215"/>
                                <a:pt x="396375" y="0"/>
                              </a:cubicBezTo>
                              <a:cubicBezTo>
                                <a:pt x="525240" y="-41215"/>
                                <a:pt x="839288" y="58263"/>
                                <a:pt x="1047561" y="0"/>
                              </a:cubicBezTo>
                              <a:cubicBezTo>
                                <a:pt x="1255834" y="-58263"/>
                                <a:pt x="1532603" y="17240"/>
                                <a:pt x="1783686" y="0"/>
                              </a:cubicBezTo>
                              <a:cubicBezTo>
                                <a:pt x="2034770" y="-17240"/>
                                <a:pt x="2362712" y="77599"/>
                                <a:pt x="2519810" y="0"/>
                              </a:cubicBezTo>
                              <a:cubicBezTo>
                                <a:pt x="2676908" y="-77599"/>
                                <a:pt x="2893223" y="9254"/>
                                <a:pt x="3170997" y="0"/>
                              </a:cubicBezTo>
                              <a:cubicBezTo>
                                <a:pt x="3448771" y="-9254"/>
                                <a:pt x="3574452" y="22239"/>
                                <a:pt x="3737246" y="0"/>
                              </a:cubicBezTo>
                              <a:cubicBezTo>
                                <a:pt x="3900040" y="-22239"/>
                                <a:pt x="4120717" y="15296"/>
                                <a:pt x="4473370" y="0"/>
                              </a:cubicBezTo>
                              <a:cubicBezTo>
                                <a:pt x="4826023" y="-15296"/>
                                <a:pt x="4780143" y="27366"/>
                                <a:pt x="4869745" y="0"/>
                              </a:cubicBezTo>
                              <a:cubicBezTo>
                                <a:pt x="4959348" y="-27366"/>
                                <a:pt x="5252103" y="15562"/>
                                <a:pt x="5351057" y="0"/>
                              </a:cubicBezTo>
                              <a:cubicBezTo>
                                <a:pt x="5450011" y="-15562"/>
                                <a:pt x="5712537" y="41701"/>
                                <a:pt x="5832369" y="0"/>
                              </a:cubicBezTo>
                              <a:cubicBezTo>
                                <a:pt x="5952201" y="-41701"/>
                                <a:pt x="6039996" y="26014"/>
                                <a:pt x="6228743" y="0"/>
                              </a:cubicBezTo>
                              <a:cubicBezTo>
                                <a:pt x="6417490" y="-26014"/>
                                <a:pt x="6667559" y="18172"/>
                                <a:pt x="6794993" y="0"/>
                              </a:cubicBezTo>
                              <a:cubicBezTo>
                                <a:pt x="6922427" y="-18172"/>
                                <a:pt x="7010271" y="30314"/>
                                <a:pt x="7191367" y="0"/>
                              </a:cubicBezTo>
                              <a:cubicBezTo>
                                <a:pt x="7372463" y="-30314"/>
                                <a:pt x="7606989" y="38523"/>
                                <a:pt x="7757617" y="0"/>
                              </a:cubicBezTo>
                              <a:cubicBezTo>
                                <a:pt x="7908245" y="-38523"/>
                                <a:pt x="8210253" y="4872"/>
                                <a:pt x="8493741" y="0"/>
                              </a:cubicBezTo>
                              <a:cubicBezTo>
                                <a:pt x="8512753" y="132417"/>
                                <a:pt x="8452370" y="364493"/>
                                <a:pt x="8493741" y="462638"/>
                              </a:cubicBezTo>
                              <a:cubicBezTo>
                                <a:pt x="8535112" y="560783"/>
                                <a:pt x="8478641" y="792103"/>
                                <a:pt x="8493741" y="889688"/>
                              </a:cubicBezTo>
                              <a:cubicBezTo>
                                <a:pt x="8369492" y="904724"/>
                                <a:pt x="8299107" y="883307"/>
                                <a:pt x="8182304" y="889688"/>
                              </a:cubicBezTo>
                              <a:cubicBezTo>
                                <a:pt x="8065501" y="896069"/>
                                <a:pt x="7798159" y="824361"/>
                                <a:pt x="7531117" y="889688"/>
                              </a:cubicBezTo>
                              <a:cubicBezTo>
                                <a:pt x="7264075" y="955015"/>
                                <a:pt x="7088750" y="824686"/>
                                <a:pt x="6964868" y="889688"/>
                              </a:cubicBezTo>
                              <a:cubicBezTo>
                                <a:pt x="6840986" y="954690"/>
                                <a:pt x="6717409" y="854236"/>
                                <a:pt x="6653430" y="889688"/>
                              </a:cubicBezTo>
                              <a:cubicBezTo>
                                <a:pt x="6589451" y="925140"/>
                                <a:pt x="6303739" y="857699"/>
                                <a:pt x="6002244" y="889688"/>
                              </a:cubicBezTo>
                              <a:cubicBezTo>
                                <a:pt x="5700749" y="921677"/>
                                <a:pt x="5755578" y="863613"/>
                                <a:pt x="5520932" y="889688"/>
                              </a:cubicBezTo>
                              <a:cubicBezTo>
                                <a:pt x="5286286" y="915763"/>
                                <a:pt x="5172257" y="863168"/>
                                <a:pt x="4954682" y="889688"/>
                              </a:cubicBezTo>
                              <a:cubicBezTo>
                                <a:pt x="4737107" y="916208"/>
                                <a:pt x="4622673" y="881037"/>
                                <a:pt x="4303495" y="889688"/>
                              </a:cubicBezTo>
                              <a:cubicBezTo>
                                <a:pt x="3984317" y="898339"/>
                                <a:pt x="4137670" y="885718"/>
                                <a:pt x="3992058" y="889688"/>
                              </a:cubicBezTo>
                              <a:cubicBezTo>
                                <a:pt x="3846446" y="893658"/>
                                <a:pt x="3630888" y="862017"/>
                                <a:pt x="3425809" y="889688"/>
                              </a:cubicBezTo>
                              <a:cubicBezTo>
                                <a:pt x="3220730" y="917359"/>
                                <a:pt x="3093976" y="849272"/>
                                <a:pt x="2774622" y="889688"/>
                              </a:cubicBezTo>
                              <a:cubicBezTo>
                                <a:pt x="2455268" y="930104"/>
                                <a:pt x="2322679" y="887909"/>
                                <a:pt x="2123435" y="889688"/>
                              </a:cubicBezTo>
                              <a:cubicBezTo>
                                <a:pt x="1924191" y="891467"/>
                                <a:pt x="1901630" y="856291"/>
                                <a:pt x="1727061" y="889688"/>
                              </a:cubicBezTo>
                              <a:cubicBezTo>
                                <a:pt x="1552492" y="923085"/>
                                <a:pt x="1372121" y="840315"/>
                                <a:pt x="1245749" y="889688"/>
                              </a:cubicBezTo>
                              <a:cubicBezTo>
                                <a:pt x="1119377" y="939061"/>
                                <a:pt x="908816" y="825460"/>
                                <a:pt x="679499" y="889688"/>
                              </a:cubicBezTo>
                              <a:cubicBezTo>
                                <a:pt x="450182" y="953916"/>
                                <a:pt x="237887" y="882523"/>
                                <a:pt x="0" y="889688"/>
                              </a:cubicBezTo>
                              <a:cubicBezTo>
                                <a:pt x="-40108" y="670683"/>
                                <a:pt x="51134" y="591930"/>
                                <a:pt x="0" y="444844"/>
                              </a:cubicBezTo>
                              <a:cubicBezTo>
                                <a:pt x="-51134" y="297758"/>
                                <a:pt x="11415" y="11234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971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350 000</a:t>
                </a:r>
              </a:p>
            </p:txBody>
          </p:sp>
        </p:grpSp>
        <p:sp>
          <p:nvSpPr>
            <p:cNvPr id="44" name="Flowchart: Connector 43"/>
            <p:cNvSpPr/>
            <p:nvPr/>
          </p:nvSpPr>
          <p:spPr>
            <a:xfrm>
              <a:off x="1518560" y="3821259"/>
              <a:ext cx="1009962" cy="1002530"/>
            </a:xfrm>
            <a:prstGeom prst="flowChartConnector">
              <a:avLst/>
            </a:prstGeom>
            <a:solidFill>
              <a:srgbClr val="00CC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407464" y="5252485"/>
            <a:ext cx="9359358" cy="1132097"/>
            <a:chOff x="1407464" y="5252483"/>
            <a:chExt cx="9359358" cy="1132097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5252483"/>
              <a:ext cx="9359358" cy="1132097"/>
              <a:chOff x="335021" y="23792"/>
              <a:chExt cx="8572280" cy="1553496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2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363041 w 7779457"/>
                    <a:gd name="connsiteY1" fmla="*/ 0 h 1220855"/>
                    <a:gd name="connsiteX2" fmla="*/ 959466 w 7779457"/>
                    <a:gd name="connsiteY2" fmla="*/ 0 h 1220855"/>
                    <a:gd name="connsiteX3" fmla="*/ 1633686 w 7779457"/>
                    <a:gd name="connsiteY3" fmla="*/ 0 h 1220855"/>
                    <a:gd name="connsiteX4" fmla="*/ 2307905 w 7779457"/>
                    <a:gd name="connsiteY4" fmla="*/ 0 h 1220855"/>
                    <a:gd name="connsiteX5" fmla="*/ 2904330 w 7779457"/>
                    <a:gd name="connsiteY5" fmla="*/ 0 h 1220855"/>
                    <a:gd name="connsiteX6" fmla="*/ 3422961 w 7779457"/>
                    <a:gd name="connsiteY6" fmla="*/ 0 h 1220855"/>
                    <a:gd name="connsiteX7" fmla="*/ 4097180 w 7779457"/>
                    <a:gd name="connsiteY7" fmla="*/ 0 h 1220855"/>
                    <a:gd name="connsiteX8" fmla="*/ 4460222 w 7779457"/>
                    <a:gd name="connsiteY8" fmla="*/ 0 h 1220855"/>
                    <a:gd name="connsiteX9" fmla="*/ 4901058 w 7779457"/>
                    <a:gd name="connsiteY9" fmla="*/ 0 h 1220855"/>
                    <a:gd name="connsiteX10" fmla="*/ 5341893 w 7779457"/>
                    <a:gd name="connsiteY10" fmla="*/ 0 h 1220855"/>
                    <a:gd name="connsiteX11" fmla="*/ 5704934 w 7779457"/>
                    <a:gd name="connsiteY11" fmla="*/ 0 h 1220855"/>
                    <a:gd name="connsiteX12" fmla="*/ 6223565 w 7779457"/>
                    <a:gd name="connsiteY12" fmla="*/ 0 h 1220855"/>
                    <a:gd name="connsiteX13" fmla="*/ 6586606 w 7779457"/>
                    <a:gd name="connsiteY13" fmla="*/ 0 h 1220855"/>
                    <a:gd name="connsiteX14" fmla="*/ 7105237 w 7779457"/>
                    <a:gd name="connsiteY14" fmla="*/ 0 h 1220855"/>
                    <a:gd name="connsiteX15" fmla="*/ 7779457 w 7779457"/>
                    <a:gd name="connsiteY15" fmla="*/ 0 h 1220855"/>
                    <a:gd name="connsiteX16" fmla="*/ 7779457 w 7779457"/>
                    <a:gd name="connsiteY16" fmla="*/ 634844 h 1220855"/>
                    <a:gd name="connsiteX17" fmla="*/ 7779457 w 7779457"/>
                    <a:gd name="connsiteY17" fmla="*/ 1220855 h 1220855"/>
                    <a:gd name="connsiteX18" fmla="*/ 7494210 w 7779457"/>
                    <a:gd name="connsiteY18" fmla="*/ 1220855 h 1220855"/>
                    <a:gd name="connsiteX19" fmla="*/ 6897785 w 7779457"/>
                    <a:gd name="connsiteY19" fmla="*/ 1220855 h 1220855"/>
                    <a:gd name="connsiteX20" fmla="*/ 6379155 w 7779457"/>
                    <a:gd name="connsiteY20" fmla="*/ 1220855 h 1220855"/>
                    <a:gd name="connsiteX21" fmla="*/ 6093907 w 7779457"/>
                    <a:gd name="connsiteY21" fmla="*/ 1220855 h 1220855"/>
                    <a:gd name="connsiteX22" fmla="*/ 5497483 w 7779457"/>
                    <a:gd name="connsiteY22" fmla="*/ 1220855 h 1220855"/>
                    <a:gd name="connsiteX23" fmla="*/ 5056647 w 7779457"/>
                    <a:gd name="connsiteY23" fmla="*/ 1220855 h 1220855"/>
                    <a:gd name="connsiteX24" fmla="*/ 4538016 w 7779457"/>
                    <a:gd name="connsiteY24" fmla="*/ 1220855 h 1220855"/>
                    <a:gd name="connsiteX25" fmla="*/ 3941591 w 7779457"/>
                    <a:gd name="connsiteY25" fmla="*/ 1220855 h 1220855"/>
                    <a:gd name="connsiteX26" fmla="*/ 3656344 w 7779457"/>
                    <a:gd name="connsiteY26" fmla="*/ 1220855 h 1220855"/>
                    <a:gd name="connsiteX27" fmla="*/ 3137714 w 7779457"/>
                    <a:gd name="connsiteY27" fmla="*/ 1220855 h 1220855"/>
                    <a:gd name="connsiteX28" fmla="*/ 2541289 w 7779457"/>
                    <a:gd name="connsiteY28" fmla="*/ 1220855 h 1220855"/>
                    <a:gd name="connsiteX29" fmla="*/ 1944864 w 7779457"/>
                    <a:gd name="connsiteY29" fmla="*/ 1220855 h 1220855"/>
                    <a:gd name="connsiteX30" fmla="*/ 1581823 w 7779457"/>
                    <a:gd name="connsiteY30" fmla="*/ 1220855 h 1220855"/>
                    <a:gd name="connsiteX31" fmla="*/ 1140987 w 7779457"/>
                    <a:gd name="connsiteY31" fmla="*/ 1220855 h 1220855"/>
                    <a:gd name="connsiteX32" fmla="*/ 622356 w 7779457"/>
                    <a:gd name="connsiteY32" fmla="*/ 1220855 h 1220855"/>
                    <a:gd name="connsiteX33" fmla="*/ 0 w 7779457"/>
                    <a:gd name="connsiteY33" fmla="*/ 1220855 h 1220855"/>
                    <a:gd name="connsiteX34" fmla="*/ 0 w 7779457"/>
                    <a:gd name="connsiteY34" fmla="*/ 610427 h 1220855"/>
                    <a:gd name="connsiteX35" fmla="*/ 0 w 7779457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93620" y="605"/>
                        <a:pt x="275068" y="37652"/>
                        <a:pt x="363041" y="0"/>
                      </a:cubicBezTo>
                      <a:cubicBezTo>
                        <a:pt x="449121" y="-91860"/>
                        <a:pt x="769203" y="134951"/>
                        <a:pt x="959466" y="0"/>
                      </a:cubicBezTo>
                      <a:cubicBezTo>
                        <a:pt x="1142867" y="-110927"/>
                        <a:pt x="1386660" y="47249"/>
                        <a:pt x="1633686" y="0"/>
                      </a:cubicBezTo>
                      <a:cubicBezTo>
                        <a:pt x="1871110" y="-64943"/>
                        <a:pt x="2145258" y="84983"/>
                        <a:pt x="2307905" y="0"/>
                      </a:cubicBezTo>
                      <a:cubicBezTo>
                        <a:pt x="2487025" y="-65336"/>
                        <a:pt x="2667771" y="71074"/>
                        <a:pt x="2904330" y="0"/>
                      </a:cubicBezTo>
                      <a:cubicBezTo>
                        <a:pt x="3149240" y="-29155"/>
                        <a:pt x="3271849" y="32998"/>
                        <a:pt x="3422961" y="0"/>
                      </a:cubicBezTo>
                      <a:cubicBezTo>
                        <a:pt x="3534605" y="-75857"/>
                        <a:pt x="3787466" y="23160"/>
                        <a:pt x="4097180" y="0"/>
                      </a:cubicBezTo>
                      <a:cubicBezTo>
                        <a:pt x="4423116" y="-26216"/>
                        <a:pt x="4385634" y="53208"/>
                        <a:pt x="4460222" y="0"/>
                      </a:cubicBezTo>
                      <a:cubicBezTo>
                        <a:pt x="4554025" y="-40909"/>
                        <a:pt x="4816845" y="23169"/>
                        <a:pt x="4901058" y="0"/>
                      </a:cubicBezTo>
                      <a:cubicBezTo>
                        <a:pt x="4985074" y="-21691"/>
                        <a:pt x="5223681" y="59256"/>
                        <a:pt x="5341893" y="0"/>
                      </a:cubicBezTo>
                      <a:cubicBezTo>
                        <a:pt x="5463059" y="-39896"/>
                        <a:pt x="5533661" y="27579"/>
                        <a:pt x="5704934" y="0"/>
                      </a:cubicBezTo>
                      <a:cubicBezTo>
                        <a:pt x="5887175" y="-35708"/>
                        <a:pt x="6094491" y="20739"/>
                        <a:pt x="6223565" y="0"/>
                      </a:cubicBezTo>
                      <a:cubicBezTo>
                        <a:pt x="6357831" y="-45889"/>
                        <a:pt x="6436283" y="37282"/>
                        <a:pt x="6586606" y="0"/>
                      </a:cubicBezTo>
                      <a:cubicBezTo>
                        <a:pt x="6765157" y="-5538"/>
                        <a:pt x="6957079" y="65696"/>
                        <a:pt x="7105237" y="0"/>
                      </a:cubicBezTo>
                      <a:cubicBezTo>
                        <a:pt x="7264851" y="-105032"/>
                        <a:pt x="7475763" y="-9380"/>
                        <a:pt x="7779457" y="0"/>
                      </a:cubicBezTo>
                      <a:cubicBezTo>
                        <a:pt x="7758522" y="192965"/>
                        <a:pt x="7749045" y="465325"/>
                        <a:pt x="7779457" y="634844"/>
                      </a:cubicBezTo>
                      <a:cubicBezTo>
                        <a:pt x="7815199" y="774240"/>
                        <a:pt x="7752245" y="1070360"/>
                        <a:pt x="7779457" y="1220855"/>
                      </a:cubicBezTo>
                      <a:cubicBezTo>
                        <a:pt x="7669023" y="1238593"/>
                        <a:pt x="7598847" y="1220653"/>
                        <a:pt x="7494210" y="1220855"/>
                      </a:cubicBezTo>
                      <a:cubicBezTo>
                        <a:pt x="7375715" y="1276307"/>
                        <a:pt x="7121860" y="1121762"/>
                        <a:pt x="6897785" y="1220855"/>
                      </a:cubicBezTo>
                      <a:cubicBezTo>
                        <a:pt x="6631368" y="1320212"/>
                        <a:pt x="6508645" y="1109418"/>
                        <a:pt x="6379155" y="1220855"/>
                      </a:cubicBezTo>
                      <a:cubicBezTo>
                        <a:pt x="6267446" y="1310211"/>
                        <a:pt x="6161884" y="1174666"/>
                        <a:pt x="6093907" y="1220855"/>
                      </a:cubicBezTo>
                      <a:cubicBezTo>
                        <a:pt x="6074424" y="1199307"/>
                        <a:pt x="5737318" y="1237257"/>
                        <a:pt x="5497483" y="1220855"/>
                      </a:cubicBezTo>
                      <a:cubicBezTo>
                        <a:pt x="5218902" y="1262062"/>
                        <a:pt x="5288263" y="1184046"/>
                        <a:pt x="5056647" y="1220855"/>
                      </a:cubicBezTo>
                      <a:cubicBezTo>
                        <a:pt x="4845855" y="1255625"/>
                        <a:pt x="4727540" y="1182618"/>
                        <a:pt x="4538016" y="1220855"/>
                      </a:cubicBezTo>
                      <a:cubicBezTo>
                        <a:pt x="4338796" y="1260984"/>
                        <a:pt x="4252810" y="1193241"/>
                        <a:pt x="3941591" y="1220855"/>
                      </a:cubicBezTo>
                      <a:cubicBezTo>
                        <a:pt x="3639173" y="1253719"/>
                        <a:pt x="3791589" y="1243782"/>
                        <a:pt x="3656344" y="1220855"/>
                      </a:cubicBezTo>
                      <a:cubicBezTo>
                        <a:pt x="3555972" y="1272284"/>
                        <a:pt x="3357448" y="1177077"/>
                        <a:pt x="3137714" y="1220855"/>
                      </a:cubicBezTo>
                      <a:cubicBezTo>
                        <a:pt x="2949100" y="1266137"/>
                        <a:pt x="2821088" y="1163452"/>
                        <a:pt x="2541289" y="1220855"/>
                      </a:cubicBezTo>
                      <a:cubicBezTo>
                        <a:pt x="2239095" y="1289077"/>
                        <a:pt x="2115996" y="1225626"/>
                        <a:pt x="1944864" y="1220855"/>
                      </a:cubicBezTo>
                      <a:cubicBezTo>
                        <a:pt x="1749878" y="1217913"/>
                        <a:pt x="1732060" y="1174542"/>
                        <a:pt x="1581823" y="1220855"/>
                      </a:cubicBezTo>
                      <a:cubicBezTo>
                        <a:pt x="1399594" y="1256137"/>
                        <a:pt x="1264500" y="1116801"/>
                        <a:pt x="1140987" y="1220855"/>
                      </a:cubicBezTo>
                      <a:cubicBezTo>
                        <a:pt x="1005357" y="1279079"/>
                        <a:pt x="853130" y="1128823"/>
                        <a:pt x="622356" y="1220855"/>
                      </a:cubicBezTo>
                      <a:cubicBezTo>
                        <a:pt x="419200" y="1299234"/>
                        <a:pt x="243375" y="1270492"/>
                        <a:pt x="0" y="1220855"/>
                      </a:cubicBezTo>
                      <a:cubicBezTo>
                        <a:pt x="-47973" y="916956"/>
                        <a:pt x="67741" y="829420"/>
                        <a:pt x="0" y="610427"/>
                      </a:cubicBezTo>
                      <a:cubicBezTo>
                        <a:pt x="-48905" y="425474"/>
                        <a:pt x="-29784" y="144063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C000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custGeom>
                          <a:avLst/>
                          <a:gdLst>
                            <a:gd name="connsiteX0" fmla="*/ 0 w 8493741"/>
                            <a:gd name="connsiteY0" fmla="*/ 0 h 889688"/>
                            <a:gd name="connsiteX1" fmla="*/ 396375 w 8493741"/>
                            <a:gd name="connsiteY1" fmla="*/ 0 h 889688"/>
                            <a:gd name="connsiteX2" fmla="*/ 1047561 w 8493741"/>
                            <a:gd name="connsiteY2" fmla="*/ 0 h 889688"/>
                            <a:gd name="connsiteX3" fmla="*/ 1783686 w 8493741"/>
                            <a:gd name="connsiteY3" fmla="*/ 0 h 889688"/>
                            <a:gd name="connsiteX4" fmla="*/ 2519810 w 8493741"/>
                            <a:gd name="connsiteY4" fmla="*/ 0 h 889688"/>
                            <a:gd name="connsiteX5" fmla="*/ 3170997 w 8493741"/>
                            <a:gd name="connsiteY5" fmla="*/ 0 h 889688"/>
                            <a:gd name="connsiteX6" fmla="*/ 3737246 w 8493741"/>
                            <a:gd name="connsiteY6" fmla="*/ 0 h 889688"/>
                            <a:gd name="connsiteX7" fmla="*/ 4473370 w 8493741"/>
                            <a:gd name="connsiteY7" fmla="*/ 0 h 889688"/>
                            <a:gd name="connsiteX8" fmla="*/ 4869745 w 8493741"/>
                            <a:gd name="connsiteY8" fmla="*/ 0 h 889688"/>
                            <a:gd name="connsiteX9" fmla="*/ 5351057 w 8493741"/>
                            <a:gd name="connsiteY9" fmla="*/ 0 h 889688"/>
                            <a:gd name="connsiteX10" fmla="*/ 5832369 w 8493741"/>
                            <a:gd name="connsiteY10" fmla="*/ 0 h 889688"/>
                            <a:gd name="connsiteX11" fmla="*/ 6228743 w 8493741"/>
                            <a:gd name="connsiteY11" fmla="*/ 0 h 889688"/>
                            <a:gd name="connsiteX12" fmla="*/ 6794993 w 8493741"/>
                            <a:gd name="connsiteY12" fmla="*/ 0 h 889688"/>
                            <a:gd name="connsiteX13" fmla="*/ 7191367 w 8493741"/>
                            <a:gd name="connsiteY13" fmla="*/ 0 h 889688"/>
                            <a:gd name="connsiteX14" fmla="*/ 7757617 w 8493741"/>
                            <a:gd name="connsiteY14" fmla="*/ 0 h 889688"/>
                            <a:gd name="connsiteX15" fmla="*/ 8493741 w 8493741"/>
                            <a:gd name="connsiteY15" fmla="*/ 0 h 889688"/>
                            <a:gd name="connsiteX16" fmla="*/ 8493741 w 8493741"/>
                            <a:gd name="connsiteY16" fmla="*/ 462638 h 889688"/>
                            <a:gd name="connsiteX17" fmla="*/ 8493741 w 8493741"/>
                            <a:gd name="connsiteY17" fmla="*/ 889688 h 889688"/>
                            <a:gd name="connsiteX18" fmla="*/ 8182304 w 8493741"/>
                            <a:gd name="connsiteY18" fmla="*/ 889688 h 889688"/>
                            <a:gd name="connsiteX19" fmla="*/ 7531117 w 8493741"/>
                            <a:gd name="connsiteY19" fmla="*/ 889688 h 889688"/>
                            <a:gd name="connsiteX20" fmla="*/ 6964868 w 8493741"/>
                            <a:gd name="connsiteY20" fmla="*/ 889688 h 889688"/>
                            <a:gd name="connsiteX21" fmla="*/ 6653430 w 8493741"/>
                            <a:gd name="connsiteY21" fmla="*/ 889688 h 889688"/>
                            <a:gd name="connsiteX22" fmla="*/ 6002244 w 8493741"/>
                            <a:gd name="connsiteY22" fmla="*/ 889688 h 889688"/>
                            <a:gd name="connsiteX23" fmla="*/ 5520932 w 8493741"/>
                            <a:gd name="connsiteY23" fmla="*/ 889688 h 889688"/>
                            <a:gd name="connsiteX24" fmla="*/ 4954682 w 8493741"/>
                            <a:gd name="connsiteY24" fmla="*/ 889688 h 889688"/>
                            <a:gd name="connsiteX25" fmla="*/ 4303495 w 8493741"/>
                            <a:gd name="connsiteY25" fmla="*/ 889688 h 889688"/>
                            <a:gd name="connsiteX26" fmla="*/ 3992058 w 8493741"/>
                            <a:gd name="connsiteY26" fmla="*/ 889688 h 889688"/>
                            <a:gd name="connsiteX27" fmla="*/ 3425809 w 8493741"/>
                            <a:gd name="connsiteY27" fmla="*/ 889688 h 889688"/>
                            <a:gd name="connsiteX28" fmla="*/ 2774622 w 8493741"/>
                            <a:gd name="connsiteY28" fmla="*/ 889688 h 889688"/>
                            <a:gd name="connsiteX29" fmla="*/ 2123435 w 8493741"/>
                            <a:gd name="connsiteY29" fmla="*/ 889688 h 889688"/>
                            <a:gd name="connsiteX30" fmla="*/ 1727061 w 8493741"/>
                            <a:gd name="connsiteY30" fmla="*/ 889688 h 889688"/>
                            <a:gd name="connsiteX31" fmla="*/ 1245749 w 8493741"/>
                            <a:gd name="connsiteY31" fmla="*/ 889688 h 889688"/>
                            <a:gd name="connsiteX32" fmla="*/ 679499 w 8493741"/>
                            <a:gd name="connsiteY32" fmla="*/ 889688 h 889688"/>
                            <a:gd name="connsiteX33" fmla="*/ 0 w 8493741"/>
                            <a:gd name="connsiteY33" fmla="*/ 889688 h 889688"/>
                            <a:gd name="connsiteX34" fmla="*/ 0 w 8493741"/>
                            <a:gd name="connsiteY34" fmla="*/ 444844 h 889688"/>
                            <a:gd name="connsiteX35" fmla="*/ 0 w 8493741"/>
                            <a:gd name="connsiteY35" fmla="*/ 0 h 8896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8493741" h="889688" extrusionOk="0">
                              <a:moveTo>
                                <a:pt x="0" y="0"/>
                              </a:moveTo>
                              <a:cubicBezTo>
                                <a:pt x="82394" y="-22520"/>
                                <a:pt x="267510" y="41215"/>
                                <a:pt x="396375" y="0"/>
                              </a:cubicBezTo>
                              <a:cubicBezTo>
                                <a:pt x="525240" y="-41215"/>
                                <a:pt x="839288" y="58263"/>
                                <a:pt x="1047561" y="0"/>
                              </a:cubicBezTo>
                              <a:cubicBezTo>
                                <a:pt x="1255834" y="-58263"/>
                                <a:pt x="1532603" y="17240"/>
                                <a:pt x="1783686" y="0"/>
                              </a:cubicBezTo>
                              <a:cubicBezTo>
                                <a:pt x="2034770" y="-17240"/>
                                <a:pt x="2362712" y="77599"/>
                                <a:pt x="2519810" y="0"/>
                              </a:cubicBezTo>
                              <a:cubicBezTo>
                                <a:pt x="2676908" y="-77599"/>
                                <a:pt x="2893223" y="9254"/>
                                <a:pt x="3170997" y="0"/>
                              </a:cubicBezTo>
                              <a:cubicBezTo>
                                <a:pt x="3448771" y="-9254"/>
                                <a:pt x="3574452" y="22239"/>
                                <a:pt x="3737246" y="0"/>
                              </a:cubicBezTo>
                              <a:cubicBezTo>
                                <a:pt x="3900040" y="-22239"/>
                                <a:pt x="4120717" y="15296"/>
                                <a:pt x="4473370" y="0"/>
                              </a:cubicBezTo>
                              <a:cubicBezTo>
                                <a:pt x="4826023" y="-15296"/>
                                <a:pt x="4780143" y="27366"/>
                                <a:pt x="4869745" y="0"/>
                              </a:cubicBezTo>
                              <a:cubicBezTo>
                                <a:pt x="4959348" y="-27366"/>
                                <a:pt x="5252103" y="15562"/>
                                <a:pt x="5351057" y="0"/>
                              </a:cubicBezTo>
                              <a:cubicBezTo>
                                <a:pt x="5450011" y="-15562"/>
                                <a:pt x="5712537" y="41701"/>
                                <a:pt x="5832369" y="0"/>
                              </a:cubicBezTo>
                              <a:cubicBezTo>
                                <a:pt x="5952201" y="-41701"/>
                                <a:pt x="6039996" y="26014"/>
                                <a:pt x="6228743" y="0"/>
                              </a:cubicBezTo>
                              <a:cubicBezTo>
                                <a:pt x="6417490" y="-26014"/>
                                <a:pt x="6667559" y="18172"/>
                                <a:pt x="6794993" y="0"/>
                              </a:cubicBezTo>
                              <a:cubicBezTo>
                                <a:pt x="6922427" y="-18172"/>
                                <a:pt x="7010271" y="30314"/>
                                <a:pt x="7191367" y="0"/>
                              </a:cubicBezTo>
                              <a:cubicBezTo>
                                <a:pt x="7372463" y="-30314"/>
                                <a:pt x="7606989" y="38523"/>
                                <a:pt x="7757617" y="0"/>
                              </a:cubicBezTo>
                              <a:cubicBezTo>
                                <a:pt x="7908245" y="-38523"/>
                                <a:pt x="8210253" y="4872"/>
                                <a:pt x="8493741" y="0"/>
                              </a:cubicBezTo>
                              <a:cubicBezTo>
                                <a:pt x="8512753" y="132417"/>
                                <a:pt x="8452370" y="364493"/>
                                <a:pt x="8493741" y="462638"/>
                              </a:cubicBezTo>
                              <a:cubicBezTo>
                                <a:pt x="8535112" y="560783"/>
                                <a:pt x="8478641" y="792103"/>
                                <a:pt x="8493741" y="889688"/>
                              </a:cubicBezTo>
                              <a:cubicBezTo>
                                <a:pt x="8369492" y="904724"/>
                                <a:pt x="8299107" y="883307"/>
                                <a:pt x="8182304" y="889688"/>
                              </a:cubicBezTo>
                              <a:cubicBezTo>
                                <a:pt x="8065501" y="896069"/>
                                <a:pt x="7798159" y="824361"/>
                                <a:pt x="7531117" y="889688"/>
                              </a:cubicBezTo>
                              <a:cubicBezTo>
                                <a:pt x="7264075" y="955015"/>
                                <a:pt x="7088750" y="824686"/>
                                <a:pt x="6964868" y="889688"/>
                              </a:cubicBezTo>
                              <a:cubicBezTo>
                                <a:pt x="6840986" y="954690"/>
                                <a:pt x="6717409" y="854236"/>
                                <a:pt x="6653430" y="889688"/>
                              </a:cubicBezTo>
                              <a:cubicBezTo>
                                <a:pt x="6589451" y="925140"/>
                                <a:pt x="6303739" y="857699"/>
                                <a:pt x="6002244" y="889688"/>
                              </a:cubicBezTo>
                              <a:cubicBezTo>
                                <a:pt x="5700749" y="921677"/>
                                <a:pt x="5755578" y="863613"/>
                                <a:pt x="5520932" y="889688"/>
                              </a:cubicBezTo>
                              <a:cubicBezTo>
                                <a:pt x="5286286" y="915763"/>
                                <a:pt x="5172257" y="863168"/>
                                <a:pt x="4954682" y="889688"/>
                              </a:cubicBezTo>
                              <a:cubicBezTo>
                                <a:pt x="4737107" y="916208"/>
                                <a:pt x="4622673" y="881037"/>
                                <a:pt x="4303495" y="889688"/>
                              </a:cubicBezTo>
                              <a:cubicBezTo>
                                <a:pt x="3984317" y="898339"/>
                                <a:pt x="4137670" y="885718"/>
                                <a:pt x="3992058" y="889688"/>
                              </a:cubicBezTo>
                              <a:cubicBezTo>
                                <a:pt x="3846446" y="893658"/>
                                <a:pt x="3630888" y="862017"/>
                                <a:pt x="3425809" y="889688"/>
                              </a:cubicBezTo>
                              <a:cubicBezTo>
                                <a:pt x="3220730" y="917359"/>
                                <a:pt x="3093976" y="849272"/>
                                <a:pt x="2774622" y="889688"/>
                              </a:cubicBezTo>
                              <a:cubicBezTo>
                                <a:pt x="2455268" y="930104"/>
                                <a:pt x="2322679" y="887909"/>
                                <a:pt x="2123435" y="889688"/>
                              </a:cubicBezTo>
                              <a:cubicBezTo>
                                <a:pt x="1924191" y="891467"/>
                                <a:pt x="1901630" y="856291"/>
                                <a:pt x="1727061" y="889688"/>
                              </a:cubicBezTo>
                              <a:cubicBezTo>
                                <a:pt x="1552492" y="923085"/>
                                <a:pt x="1372121" y="840315"/>
                                <a:pt x="1245749" y="889688"/>
                              </a:cubicBezTo>
                              <a:cubicBezTo>
                                <a:pt x="1119377" y="939061"/>
                                <a:pt x="908816" y="825460"/>
                                <a:pt x="679499" y="889688"/>
                              </a:cubicBezTo>
                              <a:cubicBezTo>
                                <a:pt x="450182" y="953916"/>
                                <a:pt x="237887" y="882523"/>
                                <a:pt x="0" y="889688"/>
                              </a:cubicBezTo>
                              <a:cubicBezTo>
                                <a:pt x="-40108" y="670683"/>
                                <a:pt x="51134" y="591930"/>
                                <a:pt x="0" y="444844"/>
                              </a:cubicBezTo>
                              <a:cubicBezTo>
                                <a:pt x="-51134" y="297758"/>
                                <a:pt x="11415" y="11234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971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3 500</a:t>
                </a:r>
              </a:p>
            </p:txBody>
          </p:sp>
        </p:grpSp>
        <p:sp>
          <p:nvSpPr>
            <p:cNvPr id="45" name="Flowchart: Connector 44"/>
            <p:cNvSpPr/>
            <p:nvPr/>
          </p:nvSpPr>
          <p:spPr>
            <a:xfrm>
              <a:off x="1518560" y="5317266"/>
              <a:ext cx="1009962" cy="1002530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3" name="图片 8">
            <a:extLst>
              <a:ext uri="{FF2B5EF4-FFF2-40B4-BE49-F238E27FC236}">
                <a16:creationId xmlns:a16="http://schemas.microsoft.com/office/drawing/2014/main" id="{24F7EC10-1FCA-41E5-98E1-06E53F0B5C8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4300" y="4232403"/>
            <a:ext cx="2746161" cy="27461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70446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形 23">
            <a:extLst>
              <a:ext uri="{FF2B5EF4-FFF2-40B4-BE49-F238E27FC236}">
                <a16:creationId xmlns:a16="http://schemas.microsoft.com/office/drawing/2014/main" id="{7738D4F7-5FD4-4F0F-BD38-0B199311A2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42236" y="1802722"/>
            <a:ext cx="1757130" cy="1757130"/>
          </a:xfrm>
          <a:prstGeom prst="rect">
            <a:avLst/>
          </a:prstGeom>
        </p:spPr>
      </p:pic>
      <p:pic>
        <p:nvPicPr>
          <p:cNvPr id="32" name="图形 7">
            <a:extLst>
              <a:ext uri="{FF2B5EF4-FFF2-40B4-BE49-F238E27FC236}">
                <a16:creationId xmlns:a16="http://schemas.microsoft.com/office/drawing/2014/main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图形 19">
            <a:extLst>
              <a:ext uri="{FF2B5EF4-FFF2-40B4-BE49-F238E27FC236}">
                <a16:creationId xmlns:a16="http://schemas.microsoft.com/office/drawing/2014/main" id="{BF8ACE04-8BEE-4D96-BB7A-3D5659EA91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184416" y="5605484"/>
            <a:ext cx="2053683" cy="2141505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图形 16">
            <a:extLst>
              <a:ext uri="{FF2B5EF4-FFF2-40B4-BE49-F238E27FC236}">
                <a16:creationId xmlns:a16="http://schemas.microsoft.com/office/drawing/2014/main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pic>
        <p:nvPicPr>
          <p:cNvPr id="46" name="图形 18">
            <a:extLst>
              <a:ext uri="{FF2B5EF4-FFF2-40B4-BE49-F238E27FC236}">
                <a16:creationId xmlns:a16="http://schemas.microsoft.com/office/drawing/2014/main" id="{3D9C48DF-0929-4F11-8646-94C01F87254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993676" y="1055451"/>
            <a:ext cx="2906054" cy="74727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68414" y="76314"/>
            <a:ext cx="11429706" cy="2037645"/>
            <a:chOff x="568413" y="76313"/>
            <a:chExt cx="11429706" cy="203764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568413" y="114653"/>
              <a:ext cx="11429706" cy="1870901"/>
              <a:chOff x="335021" y="23792"/>
              <a:chExt cx="8572280" cy="1553496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14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5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278054 w 7820286"/>
                    <a:gd name="connsiteY1" fmla="*/ 0 h 1220855"/>
                    <a:gd name="connsiteX2" fmla="*/ 790717 w 7820286"/>
                    <a:gd name="connsiteY2" fmla="*/ 0 h 1220855"/>
                    <a:gd name="connsiteX3" fmla="*/ 1381584 w 7820286"/>
                    <a:gd name="connsiteY3" fmla="*/ 0 h 1220855"/>
                    <a:gd name="connsiteX4" fmla="*/ 1972449 w 7820286"/>
                    <a:gd name="connsiteY4" fmla="*/ 0 h 1220855"/>
                    <a:gd name="connsiteX5" fmla="*/ 2485113 w 7820286"/>
                    <a:gd name="connsiteY5" fmla="*/ 0 h 1220855"/>
                    <a:gd name="connsiteX6" fmla="*/ 2919573 w 7820286"/>
                    <a:gd name="connsiteY6" fmla="*/ 0 h 1220855"/>
                    <a:gd name="connsiteX7" fmla="*/ 3510439 w 7820286"/>
                    <a:gd name="connsiteY7" fmla="*/ 0 h 1220855"/>
                    <a:gd name="connsiteX8" fmla="*/ 3788494 w 7820286"/>
                    <a:gd name="connsiteY8" fmla="*/ 0 h 1220855"/>
                    <a:gd name="connsiteX9" fmla="*/ 4144751 w 7820286"/>
                    <a:gd name="connsiteY9" fmla="*/ 0 h 1220855"/>
                    <a:gd name="connsiteX10" fmla="*/ 4501009 w 7820286"/>
                    <a:gd name="connsiteY10" fmla="*/ 0 h 1220855"/>
                    <a:gd name="connsiteX11" fmla="*/ 4779063 w 7820286"/>
                    <a:gd name="connsiteY11" fmla="*/ 0 h 1220855"/>
                    <a:gd name="connsiteX12" fmla="*/ 5213524 w 7820286"/>
                    <a:gd name="connsiteY12" fmla="*/ 0 h 1220855"/>
                    <a:gd name="connsiteX13" fmla="*/ 5491578 w 7820286"/>
                    <a:gd name="connsiteY13" fmla="*/ 0 h 1220855"/>
                    <a:gd name="connsiteX14" fmla="*/ 5926039 w 7820286"/>
                    <a:gd name="connsiteY14" fmla="*/ 0 h 1220855"/>
                    <a:gd name="connsiteX15" fmla="*/ 6438701 w 7820286"/>
                    <a:gd name="connsiteY15" fmla="*/ 0 h 1220855"/>
                    <a:gd name="connsiteX16" fmla="*/ 7029568 w 7820286"/>
                    <a:gd name="connsiteY16" fmla="*/ 0 h 1220855"/>
                    <a:gd name="connsiteX17" fmla="*/ 7820286 w 7820286"/>
                    <a:gd name="connsiteY17" fmla="*/ 0 h 1220855"/>
                    <a:gd name="connsiteX18" fmla="*/ 7820286 w 7820286"/>
                    <a:gd name="connsiteY18" fmla="*/ 419160 h 1220855"/>
                    <a:gd name="connsiteX19" fmla="*/ 7820286 w 7820286"/>
                    <a:gd name="connsiteY19" fmla="*/ 801694 h 1220855"/>
                    <a:gd name="connsiteX20" fmla="*/ 7820286 w 7820286"/>
                    <a:gd name="connsiteY20" fmla="*/ 1220855 h 1220855"/>
                    <a:gd name="connsiteX21" fmla="*/ 7464028 w 7820286"/>
                    <a:gd name="connsiteY21" fmla="*/ 1220855 h 1220855"/>
                    <a:gd name="connsiteX22" fmla="*/ 6951365 w 7820286"/>
                    <a:gd name="connsiteY22" fmla="*/ 1220855 h 1220855"/>
                    <a:gd name="connsiteX23" fmla="*/ 6595107 w 7820286"/>
                    <a:gd name="connsiteY23" fmla="*/ 1220855 h 1220855"/>
                    <a:gd name="connsiteX24" fmla="*/ 6160647 w 7820286"/>
                    <a:gd name="connsiteY24" fmla="*/ 1220855 h 1220855"/>
                    <a:gd name="connsiteX25" fmla="*/ 5647984 w 7820286"/>
                    <a:gd name="connsiteY25" fmla="*/ 1220855 h 1220855"/>
                    <a:gd name="connsiteX26" fmla="*/ 5448132 w 7820286"/>
                    <a:gd name="connsiteY26" fmla="*/ 1220855 h 1220855"/>
                    <a:gd name="connsiteX27" fmla="*/ 5013672 w 7820286"/>
                    <a:gd name="connsiteY27" fmla="*/ 1220855 h 1220855"/>
                    <a:gd name="connsiteX28" fmla="*/ 4501009 w 7820286"/>
                    <a:gd name="connsiteY28" fmla="*/ 1220855 h 1220855"/>
                    <a:gd name="connsiteX29" fmla="*/ 3988345 w 7820286"/>
                    <a:gd name="connsiteY29" fmla="*/ 1220855 h 1220855"/>
                    <a:gd name="connsiteX30" fmla="*/ 3710291 w 7820286"/>
                    <a:gd name="connsiteY30" fmla="*/ 1220855 h 1220855"/>
                    <a:gd name="connsiteX31" fmla="*/ 3354034 w 7820286"/>
                    <a:gd name="connsiteY31" fmla="*/ 1220855 h 1220855"/>
                    <a:gd name="connsiteX32" fmla="*/ 2919573 w 7820286"/>
                    <a:gd name="connsiteY32" fmla="*/ 1220855 h 1220855"/>
                    <a:gd name="connsiteX33" fmla="*/ 2641519 w 7820286"/>
                    <a:gd name="connsiteY33" fmla="*/ 1220855 h 1220855"/>
                    <a:gd name="connsiteX34" fmla="*/ 2207058 w 7820286"/>
                    <a:gd name="connsiteY34" fmla="*/ 1220855 h 1220855"/>
                    <a:gd name="connsiteX35" fmla="*/ 1772598 w 7820286"/>
                    <a:gd name="connsiteY35" fmla="*/ 1220855 h 1220855"/>
                    <a:gd name="connsiteX36" fmla="*/ 1259934 w 7820286"/>
                    <a:gd name="connsiteY36" fmla="*/ 1220855 h 1220855"/>
                    <a:gd name="connsiteX37" fmla="*/ 747271 w 7820286"/>
                    <a:gd name="connsiteY37" fmla="*/ 1220855 h 1220855"/>
                    <a:gd name="connsiteX38" fmla="*/ 469217 w 7820286"/>
                    <a:gd name="connsiteY38" fmla="*/ 1220855 h 1220855"/>
                    <a:gd name="connsiteX39" fmla="*/ 0 w 7820286"/>
                    <a:gd name="connsiteY39" fmla="*/ 1220855 h 1220855"/>
                    <a:gd name="connsiteX40" fmla="*/ 0 w 7820286"/>
                    <a:gd name="connsiteY40" fmla="*/ 826111 h 1220855"/>
                    <a:gd name="connsiteX41" fmla="*/ 0 w 7820286"/>
                    <a:gd name="connsiteY41" fmla="*/ 443577 h 1220855"/>
                    <a:gd name="connsiteX42" fmla="*/ 0 w 7820286"/>
                    <a:gd name="connsiteY4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27066" y="-11912"/>
                        <a:pt x="169118" y="15089"/>
                        <a:pt x="278054" y="0"/>
                      </a:cubicBezTo>
                      <a:cubicBezTo>
                        <a:pt x="353433" y="-55129"/>
                        <a:pt x="549608" y="104108"/>
                        <a:pt x="790717" y="0"/>
                      </a:cubicBezTo>
                      <a:cubicBezTo>
                        <a:pt x="1026032" y="-85833"/>
                        <a:pt x="1220172" y="91612"/>
                        <a:pt x="1381584" y="0"/>
                      </a:cubicBezTo>
                      <a:cubicBezTo>
                        <a:pt x="1534893" y="-108322"/>
                        <a:pt x="1692536" y="15997"/>
                        <a:pt x="1972449" y="0"/>
                      </a:cubicBezTo>
                      <a:cubicBezTo>
                        <a:pt x="2249060" y="-19629"/>
                        <a:pt x="2355122" y="47255"/>
                        <a:pt x="2485113" y="0"/>
                      </a:cubicBezTo>
                      <a:cubicBezTo>
                        <a:pt x="2609957" y="-52507"/>
                        <a:pt x="2694468" y="58574"/>
                        <a:pt x="2919573" y="0"/>
                      </a:cubicBezTo>
                      <a:cubicBezTo>
                        <a:pt x="3121700" y="-59548"/>
                        <a:pt x="3341726" y="77871"/>
                        <a:pt x="3510439" y="0"/>
                      </a:cubicBezTo>
                      <a:cubicBezTo>
                        <a:pt x="3712672" y="-87506"/>
                        <a:pt x="3737204" y="14868"/>
                        <a:pt x="3788494" y="0"/>
                      </a:cubicBezTo>
                      <a:cubicBezTo>
                        <a:pt x="3877483" y="-12591"/>
                        <a:pt x="3996404" y="8835"/>
                        <a:pt x="4144751" y="0"/>
                      </a:cubicBezTo>
                      <a:cubicBezTo>
                        <a:pt x="4300430" y="-3143"/>
                        <a:pt x="4373561" y="10737"/>
                        <a:pt x="4501009" y="0"/>
                      </a:cubicBezTo>
                      <a:cubicBezTo>
                        <a:pt x="4616622" y="74"/>
                        <a:pt x="4650425" y="19301"/>
                        <a:pt x="4779063" y="0"/>
                      </a:cubicBezTo>
                      <a:cubicBezTo>
                        <a:pt x="4914186" y="-33187"/>
                        <a:pt x="5032678" y="4521"/>
                        <a:pt x="5213524" y="0"/>
                      </a:cubicBezTo>
                      <a:cubicBezTo>
                        <a:pt x="5374165" y="-15064"/>
                        <a:pt x="5387223" y="7324"/>
                        <a:pt x="5491578" y="0"/>
                      </a:cubicBezTo>
                      <a:cubicBezTo>
                        <a:pt x="5613168" y="34377"/>
                        <a:pt x="5760139" y="53323"/>
                        <a:pt x="5926039" y="0"/>
                      </a:cubicBezTo>
                      <a:cubicBezTo>
                        <a:pt x="6079789" y="-44711"/>
                        <a:pt x="6278241" y="-3874"/>
                        <a:pt x="6438701" y="0"/>
                      </a:cubicBezTo>
                      <a:cubicBezTo>
                        <a:pt x="6571876" y="-2247"/>
                        <a:pt x="6780495" y="-9064"/>
                        <a:pt x="7029568" y="0"/>
                      </a:cubicBezTo>
                      <a:cubicBezTo>
                        <a:pt x="7278796" y="-1880"/>
                        <a:pt x="7600675" y="85953"/>
                        <a:pt x="7820286" y="0"/>
                      </a:cubicBezTo>
                      <a:cubicBezTo>
                        <a:pt x="7847561" y="140616"/>
                        <a:pt x="7799921" y="302687"/>
                        <a:pt x="7820286" y="419160"/>
                      </a:cubicBezTo>
                      <a:cubicBezTo>
                        <a:pt x="7831548" y="571166"/>
                        <a:pt x="7792222" y="629777"/>
                        <a:pt x="7820286" y="801694"/>
                      </a:cubicBezTo>
                      <a:cubicBezTo>
                        <a:pt x="7813143" y="974669"/>
                        <a:pt x="7797276" y="1017931"/>
                        <a:pt x="7820286" y="1220855"/>
                      </a:cubicBezTo>
                      <a:cubicBezTo>
                        <a:pt x="7738859" y="1230416"/>
                        <a:pt x="7639842" y="1211018"/>
                        <a:pt x="7464028" y="1220855"/>
                      </a:cubicBezTo>
                      <a:cubicBezTo>
                        <a:pt x="7314647" y="1212770"/>
                        <a:pt x="7096113" y="1221023"/>
                        <a:pt x="6951365" y="1220855"/>
                      </a:cubicBezTo>
                      <a:cubicBezTo>
                        <a:pt x="6796368" y="1232972"/>
                        <a:pt x="6768803" y="1194977"/>
                        <a:pt x="6595107" y="1220855"/>
                      </a:cubicBezTo>
                      <a:cubicBezTo>
                        <a:pt x="6458228" y="1238861"/>
                        <a:pt x="6265320" y="1201862"/>
                        <a:pt x="6160647" y="1220855"/>
                      </a:cubicBezTo>
                      <a:cubicBezTo>
                        <a:pt x="6036345" y="1257586"/>
                        <a:pt x="5896740" y="1152223"/>
                        <a:pt x="5647984" y="1220855"/>
                      </a:cubicBezTo>
                      <a:cubicBezTo>
                        <a:pt x="5438038" y="1262887"/>
                        <a:pt x="5499647" y="1214939"/>
                        <a:pt x="5448132" y="1220855"/>
                      </a:cubicBezTo>
                      <a:cubicBezTo>
                        <a:pt x="5411416" y="1250362"/>
                        <a:pt x="5146442" y="1200705"/>
                        <a:pt x="5013672" y="1220855"/>
                      </a:cubicBezTo>
                      <a:cubicBezTo>
                        <a:pt x="4884359" y="1269883"/>
                        <a:pt x="4579946" y="1148842"/>
                        <a:pt x="4501009" y="1220855"/>
                      </a:cubicBezTo>
                      <a:cubicBezTo>
                        <a:pt x="4379857" y="1292756"/>
                        <a:pt x="4179961" y="1241821"/>
                        <a:pt x="3988345" y="1220855"/>
                      </a:cubicBezTo>
                      <a:cubicBezTo>
                        <a:pt x="3742621" y="1221078"/>
                        <a:pt x="3815783" y="1191619"/>
                        <a:pt x="3710291" y="1220855"/>
                      </a:cubicBezTo>
                      <a:cubicBezTo>
                        <a:pt x="3561121" y="1237610"/>
                        <a:pt x="3492073" y="1177516"/>
                        <a:pt x="3354034" y="1220855"/>
                      </a:cubicBezTo>
                      <a:cubicBezTo>
                        <a:pt x="3196737" y="1246391"/>
                        <a:pt x="3022053" y="1205284"/>
                        <a:pt x="2919573" y="1220855"/>
                      </a:cubicBezTo>
                      <a:cubicBezTo>
                        <a:pt x="2839433" y="1222973"/>
                        <a:pt x="2741186" y="1240907"/>
                        <a:pt x="2641519" y="1220855"/>
                      </a:cubicBezTo>
                      <a:cubicBezTo>
                        <a:pt x="2515404" y="1212697"/>
                        <a:pt x="2389075" y="1214740"/>
                        <a:pt x="2207058" y="1220855"/>
                      </a:cubicBezTo>
                      <a:cubicBezTo>
                        <a:pt x="2034283" y="1247791"/>
                        <a:pt x="1878326" y="1180511"/>
                        <a:pt x="1772598" y="1220855"/>
                      </a:cubicBezTo>
                      <a:cubicBezTo>
                        <a:pt x="1646904" y="1264431"/>
                        <a:pt x="1367605" y="1195186"/>
                        <a:pt x="1259934" y="1220855"/>
                      </a:cubicBezTo>
                      <a:cubicBezTo>
                        <a:pt x="1140959" y="1269593"/>
                        <a:pt x="848676" y="1212629"/>
                        <a:pt x="747271" y="1220855"/>
                      </a:cubicBezTo>
                      <a:cubicBezTo>
                        <a:pt x="644377" y="1253392"/>
                        <a:pt x="590234" y="1210700"/>
                        <a:pt x="469217" y="1220855"/>
                      </a:cubicBezTo>
                      <a:cubicBezTo>
                        <a:pt x="327671" y="1235935"/>
                        <a:pt x="136045" y="1185547"/>
                        <a:pt x="0" y="1220855"/>
                      </a:cubicBezTo>
                      <a:cubicBezTo>
                        <a:pt x="-16882" y="1094518"/>
                        <a:pt x="-6736" y="964670"/>
                        <a:pt x="0" y="826111"/>
                      </a:cubicBezTo>
                      <a:cubicBezTo>
                        <a:pt x="15105" y="698858"/>
                        <a:pt x="7956" y="550413"/>
                        <a:pt x="0" y="443577"/>
                      </a:cubicBezTo>
                      <a:cubicBezTo>
                        <a:pt x="-4880" y="327176"/>
                        <a:pt x="9672" y="112577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custGeom>
                          <a:avLst/>
                          <a:gdLst>
                            <a:gd name="connsiteX0" fmla="*/ 0 w 10427047"/>
                            <a:gd name="connsiteY0" fmla="*/ 0 h 1470296"/>
                            <a:gd name="connsiteX1" fmla="*/ 370739 w 10427047"/>
                            <a:gd name="connsiteY1" fmla="*/ 0 h 1470296"/>
                            <a:gd name="connsiteX2" fmla="*/ 1054290 w 10427047"/>
                            <a:gd name="connsiteY2" fmla="*/ 0 h 1470296"/>
                            <a:gd name="connsiteX3" fmla="*/ 1842112 w 10427047"/>
                            <a:gd name="connsiteY3" fmla="*/ 0 h 1470296"/>
                            <a:gd name="connsiteX4" fmla="*/ 2629933 w 10427047"/>
                            <a:gd name="connsiteY4" fmla="*/ 0 h 1470296"/>
                            <a:gd name="connsiteX5" fmla="*/ 3313484 w 10427047"/>
                            <a:gd name="connsiteY5" fmla="*/ 0 h 1470296"/>
                            <a:gd name="connsiteX6" fmla="*/ 3892764 w 10427047"/>
                            <a:gd name="connsiteY6" fmla="*/ 0 h 1470296"/>
                            <a:gd name="connsiteX7" fmla="*/ 4680586 w 10427047"/>
                            <a:gd name="connsiteY7" fmla="*/ 0 h 1470296"/>
                            <a:gd name="connsiteX8" fmla="*/ 5051325 w 10427047"/>
                            <a:gd name="connsiteY8" fmla="*/ 0 h 1470296"/>
                            <a:gd name="connsiteX9" fmla="*/ 5526335 w 10427047"/>
                            <a:gd name="connsiteY9" fmla="*/ 0 h 1470296"/>
                            <a:gd name="connsiteX10" fmla="*/ 6001345 w 10427047"/>
                            <a:gd name="connsiteY10" fmla="*/ 0 h 1470296"/>
                            <a:gd name="connsiteX11" fmla="*/ 6372084 w 10427047"/>
                            <a:gd name="connsiteY11" fmla="*/ 0 h 1470296"/>
                            <a:gd name="connsiteX12" fmla="*/ 6951365 w 10427047"/>
                            <a:gd name="connsiteY12" fmla="*/ 0 h 1470296"/>
                            <a:gd name="connsiteX13" fmla="*/ 7322104 w 10427047"/>
                            <a:gd name="connsiteY13" fmla="*/ 0 h 1470296"/>
                            <a:gd name="connsiteX14" fmla="*/ 7901385 w 10427047"/>
                            <a:gd name="connsiteY14" fmla="*/ 0 h 1470296"/>
                            <a:gd name="connsiteX15" fmla="*/ 8584935 w 10427047"/>
                            <a:gd name="connsiteY15" fmla="*/ 0 h 1470296"/>
                            <a:gd name="connsiteX16" fmla="*/ 9372757 w 10427047"/>
                            <a:gd name="connsiteY16" fmla="*/ 0 h 1470296"/>
                            <a:gd name="connsiteX17" fmla="*/ 10427047 w 10427047"/>
                            <a:gd name="connsiteY17" fmla="*/ 0 h 1470296"/>
                            <a:gd name="connsiteX18" fmla="*/ 10427047 w 10427047"/>
                            <a:gd name="connsiteY18" fmla="*/ 504802 h 1470296"/>
                            <a:gd name="connsiteX19" fmla="*/ 10427047 w 10427047"/>
                            <a:gd name="connsiteY19" fmla="*/ 965494 h 1470296"/>
                            <a:gd name="connsiteX20" fmla="*/ 10427047 w 10427047"/>
                            <a:gd name="connsiteY20" fmla="*/ 1470296 h 1470296"/>
                            <a:gd name="connsiteX21" fmla="*/ 9952037 w 10427047"/>
                            <a:gd name="connsiteY21" fmla="*/ 1470296 h 1470296"/>
                            <a:gd name="connsiteX22" fmla="*/ 9268486 w 10427047"/>
                            <a:gd name="connsiteY22" fmla="*/ 1470296 h 1470296"/>
                            <a:gd name="connsiteX23" fmla="*/ 8793476 w 10427047"/>
                            <a:gd name="connsiteY23" fmla="*/ 1470296 h 1470296"/>
                            <a:gd name="connsiteX24" fmla="*/ 8214196 w 10427047"/>
                            <a:gd name="connsiteY24" fmla="*/ 1470296 h 1470296"/>
                            <a:gd name="connsiteX25" fmla="*/ 7530645 w 10427047"/>
                            <a:gd name="connsiteY25" fmla="*/ 1470296 h 1470296"/>
                            <a:gd name="connsiteX26" fmla="*/ 7264176 w 10427047"/>
                            <a:gd name="connsiteY26" fmla="*/ 1470296 h 1470296"/>
                            <a:gd name="connsiteX27" fmla="*/ 6684896 w 10427047"/>
                            <a:gd name="connsiteY27" fmla="*/ 1470296 h 1470296"/>
                            <a:gd name="connsiteX28" fmla="*/ 6001345 w 10427047"/>
                            <a:gd name="connsiteY28" fmla="*/ 1470296 h 1470296"/>
                            <a:gd name="connsiteX29" fmla="*/ 5317794 w 10427047"/>
                            <a:gd name="connsiteY29" fmla="*/ 1470296 h 1470296"/>
                            <a:gd name="connsiteX30" fmla="*/ 4947055 w 10427047"/>
                            <a:gd name="connsiteY30" fmla="*/ 1470296 h 1470296"/>
                            <a:gd name="connsiteX31" fmla="*/ 4472045 w 10427047"/>
                            <a:gd name="connsiteY31" fmla="*/ 1470296 h 1470296"/>
                            <a:gd name="connsiteX32" fmla="*/ 3892764 w 10427047"/>
                            <a:gd name="connsiteY32" fmla="*/ 1470296 h 1470296"/>
                            <a:gd name="connsiteX33" fmla="*/ 3522025 w 10427047"/>
                            <a:gd name="connsiteY33" fmla="*/ 1470296 h 1470296"/>
                            <a:gd name="connsiteX34" fmla="*/ 2942744 w 10427047"/>
                            <a:gd name="connsiteY34" fmla="*/ 1470296 h 1470296"/>
                            <a:gd name="connsiteX35" fmla="*/ 2363464 w 10427047"/>
                            <a:gd name="connsiteY35" fmla="*/ 1470296 h 1470296"/>
                            <a:gd name="connsiteX36" fmla="*/ 1679913 w 10427047"/>
                            <a:gd name="connsiteY36" fmla="*/ 1470296 h 1470296"/>
                            <a:gd name="connsiteX37" fmla="*/ 996362 w 10427047"/>
                            <a:gd name="connsiteY37" fmla="*/ 1470296 h 1470296"/>
                            <a:gd name="connsiteX38" fmla="*/ 625623 w 10427047"/>
                            <a:gd name="connsiteY38" fmla="*/ 1470296 h 1470296"/>
                            <a:gd name="connsiteX39" fmla="*/ 0 w 10427047"/>
                            <a:gd name="connsiteY39" fmla="*/ 1470296 h 1470296"/>
                            <a:gd name="connsiteX40" fmla="*/ 0 w 10427047"/>
                            <a:gd name="connsiteY40" fmla="*/ 994900 h 1470296"/>
                            <a:gd name="connsiteX41" fmla="*/ 0 w 10427047"/>
                            <a:gd name="connsiteY41" fmla="*/ 534208 h 1470296"/>
                            <a:gd name="connsiteX42" fmla="*/ 0 w 10427047"/>
                            <a:gd name="connsiteY42" fmla="*/ 0 h 147029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10427047" h="1470296" extrusionOk="0">
                              <a:moveTo>
                                <a:pt x="0" y="0"/>
                              </a:moveTo>
                              <a:cubicBezTo>
                                <a:pt x="168676" y="-15513"/>
                                <a:pt x="223218" y="19465"/>
                                <a:pt x="370739" y="0"/>
                              </a:cubicBezTo>
                              <a:cubicBezTo>
                                <a:pt x="518260" y="-19465"/>
                                <a:pt x="732278" y="71963"/>
                                <a:pt x="1054290" y="0"/>
                              </a:cubicBezTo>
                              <a:cubicBezTo>
                                <a:pt x="1376302" y="-71963"/>
                                <a:pt x="1646658" y="85643"/>
                                <a:pt x="1842112" y="0"/>
                              </a:cubicBezTo>
                              <a:cubicBezTo>
                                <a:pt x="2037566" y="-85643"/>
                                <a:pt x="2270501" y="33537"/>
                                <a:pt x="2629933" y="0"/>
                              </a:cubicBezTo>
                              <a:cubicBezTo>
                                <a:pt x="2989365" y="-33537"/>
                                <a:pt x="3136988" y="47537"/>
                                <a:pt x="3313484" y="0"/>
                              </a:cubicBezTo>
                              <a:cubicBezTo>
                                <a:pt x="3489980" y="-47537"/>
                                <a:pt x="3607251" y="54211"/>
                                <a:pt x="3892764" y="0"/>
                              </a:cubicBezTo>
                              <a:cubicBezTo>
                                <a:pt x="4178277" y="-54211"/>
                                <a:pt x="4421324" y="88716"/>
                                <a:pt x="4680586" y="0"/>
                              </a:cubicBezTo>
                              <a:cubicBezTo>
                                <a:pt x="4939848" y="-88716"/>
                                <a:pt x="4975622" y="4071"/>
                                <a:pt x="5051325" y="0"/>
                              </a:cubicBezTo>
                              <a:cubicBezTo>
                                <a:pt x="5127028" y="-4071"/>
                                <a:pt x="5297948" y="2828"/>
                                <a:pt x="5526335" y="0"/>
                              </a:cubicBezTo>
                              <a:cubicBezTo>
                                <a:pt x="5754722" y="-2828"/>
                                <a:pt x="5853232" y="8194"/>
                                <a:pt x="6001345" y="0"/>
                              </a:cubicBezTo>
                              <a:cubicBezTo>
                                <a:pt x="6149458" y="-8194"/>
                                <a:pt x="6196916" y="39962"/>
                                <a:pt x="6372084" y="0"/>
                              </a:cubicBezTo>
                              <a:cubicBezTo>
                                <a:pt x="6547252" y="-39962"/>
                                <a:pt x="6740376" y="14692"/>
                                <a:pt x="6951365" y="0"/>
                              </a:cubicBezTo>
                              <a:cubicBezTo>
                                <a:pt x="7162354" y="-14692"/>
                                <a:pt x="7179847" y="9603"/>
                                <a:pt x="7322104" y="0"/>
                              </a:cubicBezTo>
                              <a:cubicBezTo>
                                <a:pt x="7464361" y="-9603"/>
                                <a:pt x="7704124" y="37005"/>
                                <a:pt x="7901385" y="0"/>
                              </a:cubicBezTo>
                              <a:cubicBezTo>
                                <a:pt x="8098646" y="-37005"/>
                                <a:pt x="8399608" y="4764"/>
                                <a:pt x="8584935" y="0"/>
                              </a:cubicBezTo>
                              <a:cubicBezTo>
                                <a:pt x="8770262" y="-4764"/>
                                <a:pt x="9034918" y="13238"/>
                                <a:pt x="9372757" y="0"/>
                              </a:cubicBezTo>
                              <a:cubicBezTo>
                                <a:pt x="9710596" y="-13238"/>
                                <a:pt x="10145835" y="116504"/>
                                <a:pt x="10427047" y="0"/>
                              </a:cubicBezTo>
                              <a:cubicBezTo>
                                <a:pt x="10429782" y="195458"/>
                                <a:pt x="10404448" y="349514"/>
                                <a:pt x="10427047" y="504802"/>
                              </a:cubicBezTo>
                              <a:cubicBezTo>
                                <a:pt x="10449646" y="660090"/>
                                <a:pt x="10411134" y="767400"/>
                                <a:pt x="10427047" y="965494"/>
                              </a:cubicBezTo>
                              <a:cubicBezTo>
                                <a:pt x="10442960" y="1163588"/>
                                <a:pt x="10383395" y="1242174"/>
                                <a:pt x="10427047" y="1470296"/>
                              </a:cubicBezTo>
                              <a:cubicBezTo>
                                <a:pt x="10297866" y="1480130"/>
                                <a:pt x="10167323" y="1453917"/>
                                <a:pt x="9952037" y="1470296"/>
                              </a:cubicBezTo>
                              <a:cubicBezTo>
                                <a:pt x="9736751" y="1486675"/>
                                <a:pt x="9472863" y="1453428"/>
                                <a:pt x="9268486" y="1470296"/>
                              </a:cubicBezTo>
                              <a:cubicBezTo>
                                <a:pt x="9064109" y="1487164"/>
                                <a:pt x="9016708" y="1439596"/>
                                <a:pt x="8793476" y="1470296"/>
                              </a:cubicBezTo>
                              <a:cubicBezTo>
                                <a:pt x="8570244" y="1500996"/>
                                <a:pt x="8380376" y="1451970"/>
                                <a:pt x="8214196" y="1470296"/>
                              </a:cubicBezTo>
                              <a:cubicBezTo>
                                <a:pt x="8048016" y="1488622"/>
                                <a:pt x="7804427" y="1431235"/>
                                <a:pt x="7530645" y="1470296"/>
                              </a:cubicBezTo>
                              <a:cubicBezTo>
                                <a:pt x="7256863" y="1509357"/>
                                <a:pt x="7332573" y="1459233"/>
                                <a:pt x="7264176" y="1470296"/>
                              </a:cubicBezTo>
                              <a:cubicBezTo>
                                <a:pt x="7195779" y="1481359"/>
                                <a:pt x="6853025" y="1447493"/>
                                <a:pt x="6684896" y="1470296"/>
                              </a:cubicBezTo>
                              <a:cubicBezTo>
                                <a:pt x="6516767" y="1493099"/>
                                <a:pt x="6157121" y="1390553"/>
                                <a:pt x="6001345" y="1470296"/>
                              </a:cubicBezTo>
                              <a:cubicBezTo>
                                <a:pt x="5845569" y="1550039"/>
                                <a:pt x="5628939" y="1463613"/>
                                <a:pt x="5317794" y="1470296"/>
                              </a:cubicBezTo>
                              <a:cubicBezTo>
                                <a:pt x="5006649" y="1476979"/>
                                <a:pt x="5113432" y="1436252"/>
                                <a:pt x="4947055" y="1470296"/>
                              </a:cubicBezTo>
                              <a:cubicBezTo>
                                <a:pt x="4780678" y="1504340"/>
                                <a:pt x="4653879" y="1427470"/>
                                <a:pt x="4472045" y="1470296"/>
                              </a:cubicBezTo>
                              <a:cubicBezTo>
                                <a:pt x="4290211" y="1513122"/>
                                <a:pt x="4009645" y="1454896"/>
                                <a:pt x="3892764" y="1470296"/>
                              </a:cubicBezTo>
                              <a:cubicBezTo>
                                <a:pt x="3775883" y="1485696"/>
                                <a:pt x="3641900" y="1467024"/>
                                <a:pt x="3522025" y="1470296"/>
                              </a:cubicBezTo>
                              <a:cubicBezTo>
                                <a:pt x="3402150" y="1473568"/>
                                <a:pt x="3171144" y="1452341"/>
                                <a:pt x="2942744" y="1470296"/>
                              </a:cubicBezTo>
                              <a:cubicBezTo>
                                <a:pt x="2714344" y="1488251"/>
                                <a:pt x="2527608" y="1426960"/>
                                <a:pt x="2363464" y="1470296"/>
                              </a:cubicBezTo>
                              <a:cubicBezTo>
                                <a:pt x="2199320" y="1513632"/>
                                <a:pt x="1818824" y="1428499"/>
                                <a:pt x="1679913" y="1470296"/>
                              </a:cubicBezTo>
                              <a:cubicBezTo>
                                <a:pt x="1541002" y="1512093"/>
                                <a:pt x="1139738" y="1439723"/>
                                <a:pt x="996362" y="1470296"/>
                              </a:cubicBezTo>
                              <a:cubicBezTo>
                                <a:pt x="852986" y="1500869"/>
                                <a:pt x="788007" y="1442178"/>
                                <a:pt x="625623" y="1470296"/>
                              </a:cubicBezTo>
                              <a:cubicBezTo>
                                <a:pt x="463239" y="1498414"/>
                                <a:pt x="162320" y="1395537"/>
                                <a:pt x="0" y="1470296"/>
                              </a:cubicBezTo>
                              <a:cubicBezTo>
                                <a:pt x="-17386" y="1332686"/>
                                <a:pt x="7347" y="1126613"/>
                                <a:pt x="0" y="994900"/>
                              </a:cubicBezTo>
                              <a:cubicBezTo>
                                <a:pt x="-7347" y="863187"/>
                                <a:pt x="19319" y="665049"/>
                                <a:pt x="0" y="534208"/>
                              </a:cubicBezTo>
                              <a:cubicBezTo>
                                <a:pt x="-19319" y="403367"/>
                                <a:pt x="30575" y="108766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924078" y="416255"/>
                <a:ext cx="6297845" cy="6389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lang="en-US" sz="440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Tính</a:t>
                </a:r>
                <a:r>
                  <a:rPr lang="en-US" sz="44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vi-VN" sz="44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1 000 m</a:t>
                </a:r>
                <a:r>
                  <a:rPr lang="vi-VN" sz="4400" baseline="30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r>
                  <a:rPr lang="vi-VN" sz="44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+ 234 m</a:t>
                </a:r>
                <a:r>
                  <a:rPr lang="vi-VN" sz="4400" baseline="30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r>
                  <a:rPr lang="vi-VN" sz="44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lang="en-US" sz="8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31527" y="76313"/>
              <a:ext cx="1192515" cy="2037645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1407464" y="2260470"/>
            <a:ext cx="9359358" cy="1132097"/>
            <a:chOff x="1407464" y="2260469"/>
            <a:chExt cx="9359358" cy="113209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2260469"/>
              <a:ext cx="9359358" cy="1132097"/>
              <a:chOff x="335021" y="23792"/>
              <a:chExt cx="8572280" cy="1553496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28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363041 w 7779457"/>
                    <a:gd name="connsiteY1" fmla="*/ 0 h 1220855"/>
                    <a:gd name="connsiteX2" fmla="*/ 959466 w 7779457"/>
                    <a:gd name="connsiteY2" fmla="*/ 0 h 1220855"/>
                    <a:gd name="connsiteX3" fmla="*/ 1633686 w 7779457"/>
                    <a:gd name="connsiteY3" fmla="*/ 0 h 1220855"/>
                    <a:gd name="connsiteX4" fmla="*/ 2307905 w 7779457"/>
                    <a:gd name="connsiteY4" fmla="*/ 0 h 1220855"/>
                    <a:gd name="connsiteX5" fmla="*/ 2904330 w 7779457"/>
                    <a:gd name="connsiteY5" fmla="*/ 0 h 1220855"/>
                    <a:gd name="connsiteX6" fmla="*/ 3422961 w 7779457"/>
                    <a:gd name="connsiteY6" fmla="*/ 0 h 1220855"/>
                    <a:gd name="connsiteX7" fmla="*/ 4097180 w 7779457"/>
                    <a:gd name="connsiteY7" fmla="*/ 0 h 1220855"/>
                    <a:gd name="connsiteX8" fmla="*/ 4460222 w 7779457"/>
                    <a:gd name="connsiteY8" fmla="*/ 0 h 1220855"/>
                    <a:gd name="connsiteX9" fmla="*/ 4901058 w 7779457"/>
                    <a:gd name="connsiteY9" fmla="*/ 0 h 1220855"/>
                    <a:gd name="connsiteX10" fmla="*/ 5341893 w 7779457"/>
                    <a:gd name="connsiteY10" fmla="*/ 0 h 1220855"/>
                    <a:gd name="connsiteX11" fmla="*/ 5704934 w 7779457"/>
                    <a:gd name="connsiteY11" fmla="*/ 0 h 1220855"/>
                    <a:gd name="connsiteX12" fmla="*/ 6223565 w 7779457"/>
                    <a:gd name="connsiteY12" fmla="*/ 0 h 1220855"/>
                    <a:gd name="connsiteX13" fmla="*/ 6586606 w 7779457"/>
                    <a:gd name="connsiteY13" fmla="*/ 0 h 1220855"/>
                    <a:gd name="connsiteX14" fmla="*/ 7105237 w 7779457"/>
                    <a:gd name="connsiteY14" fmla="*/ 0 h 1220855"/>
                    <a:gd name="connsiteX15" fmla="*/ 7779457 w 7779457"/>
                    <a:gd name="connsiteY15" fmla="*/ 0 h 1220855"/>
                    <a:gd name="connsiteX16" fmla="*/ 7779457 w 7779457"/>
                    <a:gd name="connsiteY16" fmla="*/ 634844 h 1220855"/>
                    <a:gd name="connsiteX17" fmla="*/ 7779457 w 7779457"/>
                    <a:gd name="connsiteY17" fmla="*/ 1220855 h 1220855"/>
                    <a:gd name="connsiteX18" fmla="*/ 7494210 w 7779457"/>
                    <a:gd name="connsiteY18" fmla="*/ 1220855 h 1220855"/>
                    <a:gd name="connsiteX19" fmla="*/ 6897785 w 7779457"/>
                    <a:gd name="connsiteY19" fmla="*/ 1220855 h 1220855"/>
                    <a:gd name="connsiteX20" fmla="*/ 6379155 w 7779457"/>
                    <a:gd name="connsiteY20" fmla="*/ 1220855 h 1220855"/>
                    <a:gd name="connsiteX21" fmla="*/ 6093907 w 7779457"/>
                    <a:gd name="connsiteY21" fmla="*/ 1220855 h 1220855"/>
                    <a:gd name="connsiteX22" fmla="*/ 5497483 w 7779457"/>
                    <a:gd name="connsiteY22" fmla="*/ 1220855 h 1220855"/>
                    <a:gd name="connsiteX23" fmla="*/ 5056647 w 7779457"/>
                    <a:gd name="connsiteY23" fmla="*/ 1220855 h 1220855"/>
                    <a:gd name="connsiteX24" fmla="*/ 4538016 w 7779457"/>
                    <a:gd name="connsiteY24" fmla="*/ 1220855 h 1220855"/>
                    <a:gd name="connsiteX25" fmla="*/ 3941591 w 7779457"/>
                    <a:gd name="connsiteY25" fmla="*/ 1220855 h 1220855"/>
                    <a:gd name="connsiteX26" fmla="*/ 3656344 w 7779457"/>
                    <a:gd name="connsiteY26" fmla="*/ 1220855 h 1220855"/>
                    <a:gd name="connsiteX27" fmla="*/ 3137714 w 7779457"/>
                    <a:gd name="connsiteY27" fmla="*/ 1220855 h 1220855"/>
                    <a:gd name="connsiteX28" fmla="*/ 2541289 w 7779457"/>
                    <a:gd name="connsiteY28" fmla="*/ 1220855 h 1220855"/>
                    <a:gd name="connsiteX29" fmla="*/ 1944864 w 7779457"/>
                    <a:gd name="connsiteY29" fmla="*/ 1220855 h 1220855"/>
                    <a:gd name="connsiteX30" fmla="*/ 1581823 w 7779457"/>
                    <a:gd name="connsiteY30" fmla="*/ 1220855 h 1220855"/>
                    <a:gd name="connsiteX31" fmla="*/ 1140987 w 7779457"/>
                    <a:gd name="connsiteY31" fmla="*/ 1220855 h 1220855"/>
                    <a:gd name="connsiteX32" fmla="*/ 622356 w 7779457"/>
                    <a:gd name="connsiteY32" fmla="*/ 1220855 h 1220855"/>
                    <a:gd name="connsiteX33" fmla="*/ 0 w 7779457"/>
                    <a:gd name="connsiteY33" fmla="*/ 1220855 h 1220855"/>
                    <a:gd name="connsiteX34" fmla="*/ 0 w 7779457"/>
                    <a:gd name="connsiteY34" fmla="*/ 610427 h 1220855"/>
                    <a:gd name="connsiteX35" fmla="*/ 0 w 7779457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93620" y="605"/>
                        <a:pt x="275068" y="37652"/>
                        <a:pt x="363041" y="0"/>
                      </a:cubicBezTo>
                      <a:cubicBezTo>
                        <a:pt x="449121" y="-91860"/>
                        <a:pt x="769203" y="134951"/>
                        <a:pt x="959466" y="0"/>
                      </a:cubicBezTo>
                      <a:cubicBezTo>
                        <a:pt x="1142867" y="-110927"/>
                        <a:pt x="1386660" y="47249"/>
                        <a:pt x="1633686" y="0"/>
                      </a:cubicBezTo>
                      <a:cubicBezTo>
                        <a:pt x="1871110" y="-64943"/>
                        <a:pt x="2145258" y="84983"/>
                        <a:pt x="2307905" y="0"/>
                      </a:cubicBezTo>
                      <a:cubicBezTo>
                        <a:pt x="2487025" y="-65336"/>
                        <a:pt x="2667771" y="71074"/>
                        <a:pt x="2904330" y="0"/>
                      </a:cubicBezTo>
                      <a:cubicBezTo>
                        <a:pt x="3149240" y="-29155"/>
                        <a:pt x="3271849" y="32998"/>
                        <a:pt x="3422961" y="0"/>
                      </a:cubicBezTo>
                      <a:cubicBezTo>
                        <a:pt x="3534605" y="-75857"/>
                        <a:pt x="3787466" y="23160"/>
                        <a:pt x="4097180" y="0"/>
                      </a:cubicBezTo>
                      <a:cubicBezTo>
                        <a:pt x="4423116" y="-26216"/>
                        <a:pt x="4385634" y="53208"/>
                        <a:pt x="4460222" y="0"/>
                      </a:cubicBezTo>
                      <a:cubicBezTo>
                        <a:pt x="4554025" y="-40909"/>
                        <a:pt x="4816845" y="23169"/>
                        <a:pt x="4901058" y="0"/>
                      </a:cubicBezTo>
                      <a:cubicBezTo>
                        <a:pt x="4985074" y="-21691"/>
                        <a:pt x="5223681" y="59256"/>
                        <a:pt x="5341893" y="0"/>
                      </a:cubicBezTo>
                      <a:cubicBezTo>
                        <a:pt x="5463059" y="-39896"/>
                        <a:pt x="5533661" y="27579"/>
                        <a:pt x="5704934" y="0"/>
                      </a:cubicBezTo>
                      <a:cubicBezTo>
                        <a:pt x="5887175" y="-35708"/>
                        <a:pt x="6094491" y="20739"/>
                        <a:pt x="6223565" y="0"/>
                      </a:cubicBezTo>
                      <a:cubicBezTo>
                        <a:pt x="6357831" y="-45889"/>
                        <a:pt x="6436283" y="37282"/>
                        <a:pt x="6586606" y="0"/>
                      </a:cubicBezTo>
                      <a:cubicBezTo>
                        <a:pt x="6765157" y="-5538"/>
                        <a:pt x="6957079" y="65696"/>
                        <a:pt x="7105237" y="0"/>
                      </a:cubicBezTo>
                      <a:cubicBezTo>
                        <a:pt x="7264851" y="-105032"/>
                        <a:pt x="7475763" y="-9380"/>
                        <a:pt x="7779457" y="0"/>
                      </a:cubicBezTo>
                      <a:cubicBezTo>
                        <a:pt x="7758522" y="192965"/>
                        <a:pt x="7749045" y="465325"/>
                        <a:pt x="7779457" y="634844"/>
                      </a:cubicBezTo>
                      <a:cubicBezTo>
                        <a:pt x="7815199" y="774240"/>
                        <a:pt x="7752245" y="1070360"/>
                        <a:pt x="7779457" y="1220855"/>
                      </a:cubicBezTo>
                      <a:cubicBezTo>
                        <a:pt x="7669023" y="1238593"/>
                        <a:pt x="7598847" y="1220653"/>
                        <a:pt x="7494210" y="1220855"/>
                      </a:cubicBezTo>
                      <a:cubicBezTo>
                        <a:pt x="7375715" y="1276307"/>
                        <a:pt x="7121860" y="1121762"/>
                        <a:pt x="6897785" y="1220855"/>
                      </a:cubicBezTo>
                      <a:cubicBezTo>
                        <a:pt x="6631368" y="1320212"/>
                        <a:pt x="6508645" y="1109418"/>
                        <a:pt x="6379155" y="1220855"/>
                      </a:cubicBezTo>
                      <a:cubicBezTo>
                        <a:pt x="6267446" y="1310211"/>
                        <a:pt x="6161884" y="1174666"/>
                        <a:pt x="6093907" y="1220855"/>
                      </a:cubicBezTo>
                      <a:cubicBezTo>
                        <a:pt x="6074424" y="1199307"/>
                        <a:pt x="5737318" y="1237257"/>
                        <a:pt x="5497483" y="1220855"/>
                      </a:cubicBezTo>
                      <a:cubicBezTo>
                        <a:pt x="5218902" y="1262062"/>
                        <a:pt x="5288263" y="1184046"/>
                        <a:pt x="5056647" y="1220855"/>
                      </a:cubicBezTo>
                      <a:cubicBezTo>
                        <a:pt x="4845855" y="1255625"/>
                        <a:pt x="4727540" y="1182618"/>
                        <a:pt x="4538016" y="1220855"/>
                      </a:cubicBezTo>
                      <a:cubicBezTo>
                        <a:pt x="4338796" y="1260984"/>
                        <a:pt x="4252810" y="1193241"/>
                        <a:pt x="3941591" y="1220855"/>
                      </a:cubicBezTo>
                      <a:cubicBezTo>
                        <a:pt x="3639173" y="1253719"/>
                        <a:pt x="3791589" y="1243782"/>
                        <a:pt x="3656344" y="1220855"/>
                      </a:cubicBezTo>
                      <a:cubicBezTo>
                        <a:pt x="3555972" y="1272284"/>
                        <a:pt x="3357448" y="1177077"/>
                        <a:pt x="3137714" y="1220855"/>
                      </a:cubicBezTo>
                      <a:cubicBezTo>
                        <a:pt x="2949100" y="1266137"/>
                        <a:pt x="2821088" y="1163452"/>
                        <a:pt x="2541289" y="1220855"/>
                      </a:cubicBezTo>
                      <a:cubicBezTo>
                        <a:pt x="2239095" y="1289077"/>
                        <a:pt x="2115996" y="1225626"/>
                        <a:pt x="1944864" y="1220855"/>
                      </a:cubicBezTo>
                      <a:cubicBezTo>
                        <a:pt x="1749878" y="1217913"/>
                        <a:pt x="1732060" y="1174542"/>
                        <a:pt x="1581823" y="1220855"/>
                      </a:cubicBezTo>
                      <a:cubicBezTo>
                        <a:pt x="1399594" y="1256137"/>
                        <a:pt x="1264500" y="1116801"/>
                        <a:pt x="1140987" y="1220855"/>
                      </a:cubicBezTo>
                      <a:cubicBezTo>
                        <a:pt x="1005357" y="1279079"/>
                        <a:pt x="853130" y="1128823"/>
                        <a:pt x="622356" y="1220855"/>
                      </a:cubicBezTo>
                      <a:cubicBezTo>
                        <a:pt x="419200" y="1299234"/>
                        <a:pt x="243375" y="1270492"/>
                        <a:pt x="0" y="1220855"/>
                      </a:cubicBezTo>
                      <a:cubicBezTo>
                        <a:pt x="-47973" y="916956"/>
                        <a:pt x="67741" y="829420"/>
                        <a:pt x="0" y="610427"/>
                      </a:cubicBezTo>
                      <a:cubicBezTo>
                        <a:pt x="-48905" y="425474"/>
                        <a:pt x="-29784" y="144063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custGeom>
                          <a:avLst/>
                          <a:gdLst>
                            <a:gd name="connsiteX0" fmla="*/ 0 w 8493741"/>
                            <a:gd name="connsiteY0" fmla="*/ 0 h 889688"/>
                            <a:gd name="connsiteX1" fmla="*/ 396375 w 8493741"/>
                            <a:gd name="connsiteY1" fmla="*/ 0 h 889688"/>
                            <a:gd name="connsiteX2" fmla="*/ 1047561 w 8493741"/>
                            <a:gd name="connsiteY2" fmla="*/ 0 h 889688"/>
                            <a:gd name="connsiteX3" fmla="*/ 1783686 w 8493741"/>
                            <a:gd name="connsiteY3" fmla="*/ 0 h 889688"/>
                            <a:gd name="connsiteX4" fmla="*/ 2519810 w 8493741"/>
                            <a:gd name="connsiteY4" fmla="*/ 0 h 889688"/>
                            <a:gd name="connsiteX5" fmla="*/ 3170997 w 8493741"/>
                            <a:gd name="connsiteY5" fmla="*/ 0 h 889688"/>
                            <a:gd name="connsiteX6" fmla="*/ 3737246 w 8493741"/>
                            <a:gd name="connsiteY6" fmla="*/ 0 h 889688"/>
                            <a:gd name="connsiteX7" fmla="*/ 4473370 w 8493741"/>
                            <a:gd name="connsiteY7" fmla="*/ 0 h 889688"/>
                            <a:gd name="connsiteX8" fmla="*/ 4869745 w 8493741"/>
                            <a:gd name="connsiteY8" fmla="*/ 0 h 889688"/>
                            <a:gd name="connsiteX9" fmla="*/ 5351057 w 8493741"/>
                            <a:gd name="connsiteY9" fmla="*/ 0 h 889688"/>
                            <a:gd name="connsiteX10" fmla="*/ 5832369 w 8493741"/>
                            <a:gd name="connsiteY10" fmla="*/ 0 h 889688"/>
                            <a:gd name="connsiteX11" fmla="*/ 6228743 w 8493741"/>
                            <a:gd name="connsiteY11" fmla="*/ 0 h 889688"/>
                            <a:gd name="connsiteX12" fmla="*/ 6794993 w 8493741"/>
                            <a:gd name="connsiteY12" fmla="*/ 0 h 889688"/>
                            <a:gd name="connsiteX13" fmla="*/ 7191367 w 8493741"/>
                            <a:gd name="connsiteY13" fmla="*/ 0 h 889688"/>
                            <a:gd name="connsiteX14" fmla="*/ 7757617 w 8493741"/>
                            <a:gd name="connsiteY14" fmla="*/ 0 h 889688"/>
                            <a:gd name="connsiteX15" fmla="*/ 8493741 w 8493741"/>
                            <a:gd name="connsiteY15" fmla="*/ 0 h 889688"/>
                            <a:gd name="connsiteX16" fmla="*/ 8493741 w 8493741"/>
                            <a:gd name="connsiteY16" fmla="*/ 462638 h 889688"/>
                            <a:gd name="connsiteX17" fmla="*/ 8493741 w 8493741"/>
                            <a:gd name="connsiteY17" fmla="*/ 889688 h 889688"/>
                            <a:gd name="connsiteX18" fmla="*/ 8182304 w 8493741"/>
                            <a:gd name="connsiteY18" fmla="*/ 889688 h 889688"/>
                            <a:gd name="connsiteX19" fmla="*/ 7531117 w 8493741"/>
                            <a:gd name="connsiteY19" fmla="*/ 889688 h 889688"/>
                            <a:gd name="connsiteX20" fmla="*/ 6964868 w 8493741"/>
                            <a:gd name="connsiteY20" fmla="*/ 889688 h 889688"/>
                            <a:gd name="connsiteX21" fmla="*/ 6653430 w 8493741"/>
                            <a:gd name="connsiteY21" fmla="*/ 889688 h 889688"/>
                            <a:gd name="connsiteX22" fmla="*/ 6002244 w 8493741"/>
                            <a:gd name="connsiteY22" fmla="*/ 889688 h 889688"/>
                            <a:gd name="connsiteX23" fmla="*/ 5520932 w 8493741"/>
                            <a:gd name="connsiteY23" fmla="*/ 889688 h 889688"/>
                            <a:gd name="connsiteX24" fmla="*/ 4954682 w 8493741"/>
                            <a:gd name="connsiteY24" fmla="*/ 889688 h 889688"/>
                            <a:gd name="connsiteX25" fmla="*/ 4303495 w 8493741"/>
                            <a:gd name="connsiteY25" fmla="*/ 889688 h 889688"/>
                            <a:gd name="connsiteX26" fmla="*/ 3992058 w 8493741"/>
                            <a:gd name="connsiteY26" fmla="*/ 889688 h 889688"/>
                            <a:gd name="connsiteX27" fmla="*/ 3425809 w 8493741"/>
                            <a:gd name="connsiteY27" fmla="*/ 889688 h 889688"/>
                            <a:gd name="connsiteX28" fmla="*/ 2774622 w 8493741"/>
                            <a:gd name="connsiteY28" fmla="*/ 889688 h 889688"/>
                            <a:gd name="connsiteX29" fmla="*/ 2123435 w 8493741"/>
                            <a:gd name="connsiteY29" fmla="*/ 889688 h 889688"/>
                            <a:gd name="connsiteX30" fmla="*/ 1727061 w 8493741"/>
                            <a:gd name="connsiteY30" fmla="*/ 889688 h 889688"/>
                            <a:gd name="connsiteX31" fmla="*/ 1245749 w 8493741"/>
                            <a:gd name="connsiteY31" fmla="*/ 889688 h 889688"/>
                            <a:gd name="connsiteX32" fmla="*/ 679499 w 8493741"/>
                            <a:gd name="connsiteY32" fmla="*/ 889688 h 889688"/>
                            <a:gd name="connsiteX33" fmla="*/ 0 w 8493741"/>
                            <a:gd name="connsiteY33" fmla="*/ 889688 h 889688"/>
                            <a:gd name="connsiteX34" fmla="*/ 0 w 8493741"/>
                            <a:gd name="connsiteY34" fmla="*/ 444844 h 889688"/>
                            <a:gd name="connsiteX35" fmla="*/ 0 w 8493741"/>
                            <a:gd name="connsiteY35" fmla="*/ 0 h 8896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8493741" h="889688" extrusionOk="0">
                              <a:moveTo>
                                <a:pt x="0" y="0"/>
                              </a:moveTo>
                              <a:cubicBezTo>
                                <a:pt x="82394" y="-22520"/>
                                <a:pt x="267510" y="41215"/>
                                <a:pt x="396375" y="0"/>
                              </a:cubicBezTo>
                              <a:cubicBezTo>
                                <a:pt x="525240" y="-41215"/>
                                <a:pt x="839288" y="58263"/>
                                <a:pt x="1047561" y="0"/>
                              </a:cubicBezTo>
                              <a:cubicBezTo>
                                <a:pt x="1255834" y="-58263"/>
                                <a:pt x="1532603" y="17240"/>
                                <a:pt x="1783686" y="0"/>
                              </a:cubicBezTo>
                              <a:cubicBezTo>
                                <a:pt x="2034770" y="-17240"/>
                                <a:pt x="2362712" y="77599"/>
                                <a:pt x="2519810" y="0"/>
                              </a:cubicBezTo>
                              <a:cubicBezTo>
                                <a:pt x="2676908" y="-77599"/>
                                <a:pt x="2893223" y="9254"/>
                                <a:pt x="3170997" y="0"/>
                              </a:cubicBezTo>
                              <a:cubicBezTo>
                                <a:pt x="3448771" y="-9254"/>
                                <a:pt x="3574452" y="22239"/>
                                <a:pt x="3737246" y="0"/>
                              </a:cubicBezTo>
                              <a:cubicBezTo>
                                <a:pt x="3900040" y="-22239"/>
                                <a:pt x="4120717" y="15296"/>
                                <a:pt x="4473370" y="0"/>
                              </a:cubicBezTo>
                              <a:cubicBezTo>
                                <a:pt x="4826023" y="-15296"/>
                                <a:pt x="4780143" y="27366"/>
                                <a:pt x="4869745" y="0"/>
                              </a:cubicBezTo>
                              <a:cubicBezTo>
                                <a:pt x="4959348" y="-27366"/>
                                <a:pt x="5252103" y="15562"/>
                                <a:pt x="5351057" y="0"/>
                              </a:cubicBezTo>
                              <a:cubicBezTo>
                                <a:pt x="5450011" y="-15562"/>
                                <a:pt x="5712537" y="41701"/>
                                <a:pt x="5832369" y="0"/>
                              </a:cubicBezTo>
                              <a:cubicBezTo>
                                <a:pt x="5952201" y="-41701"/>
                                <a:pt x="6039996" y="26014"/>
                                <a:pt x="6228743" y="0"/>
                              </a:cubicBezTo>
                              <a:cubicBezTo>
                                <a:pt x="6417490" y="-26014"/>
                                <a:pt x="6667559" y="18172"/>
                                <a:pt x="6794993" y="0"/>
                              </a:cubicBezTo>
                              <a:cubicBezTo>
                                <a:pt x="6922427" y="-18172"/>
                                <a:pt x="7010271" y="30314"/>
                                <a:pt x="7191367" y="0"/>
                              </a:cubicBezTo>
                              <a:cubicBezTo>
                                <a:pt x="7372463" y="-30314"/>
                                <a:pt x="7606989" y="38523"/>
                                <a:pt x="7757617" y="0"/>
                              </a:cubicBezTo>
                              <a:cubicBezTo>
                                <a:pt x="7908245" y="-38523"/>
                                <a:pt x="8210253" y="4872"/>
                                <a:pt x="8493741" y="0"/>
                              </a:cubicBezTo>
                              <a:cubicBezTo>
                                <a:pt x="8512753" y="132417"/>
                                <a:pt x="8452370" y="364493"/>
                                <a:pt x="8493741" y="462638"/>
                              </a:cubicBezTo>
                              <a:cubicBezTo>
                                <a:pt x="8535112" y="560783"/>
                                <a:pt x="8478641" y="792103"/>
                                <a:pt x="8493741" y="889688"/>
                              </a:cubicBezTo>
                              <a:cubicBezTo>
                                <a:pt x="8369492" y="904724"/>
                                <a:pt x="8299107" y="883307"/>
                                <a:pt x="8182304" y="889688"/>
                              </a:cubicBezTo>
                              <a:cubicBezTo>
                                <a:pt x="8065501" y="896069"/>
                                <a:pt x="7798159" y="824361"/>
                                <a:pt x="7531117" y="889688"/>
                              </a:cubicBezTo>
                              <a:cubicBezTo>
                                <a:pt x="7264075" y="955015"/>
                                <a:pt x="7088750" y="824686"/>
                                <a:pt x="6964868" y="889688"/>
                              </a:cubicBezTo>
                              <a:cubicBezTo>
                                <a:pt x="6840986" y="954690"/>
                                <a:pt x="6717409" y="854236"/>
                                <a:pt x="6653430" y="889688"/>
                              </a:cubicBezTo>
                              <a:cubicBezTo>
                                <a:pt x="6589451" y="925140"/>
                                <a:pt x="6303739" y="857699"/>
                                <a:pt x="6002244" y="889688"/>
                              </a:cubicBezTo>
                              <a:cubicBezTo>
                                <a:pt x="5700749" y="921677"/>
                                <a:pt x="5755578" y="863613"/>
                                <a:pt x="5520932" y="889688"/>
                              </a:cubicBezTo>
                              <a:cubicBezTo>
                                <a:pt x="5286286" y="915763"/>
                                <a:pt x="5172257" y="863168"/>
                                <a:pt x="4954682" y="889688"/>
                              </a:cubicBezTo>
                              <a:cubicBezTo>
                                <a:pt x="4737107" y="916208"/>
                                <a:pt x="4622673" y="881037"/>
                                <a:pt x="4303495" y="889688"/>
                              </a:cubicBezTo>
                              <a:cubicBezTo>
                                <a:pt x="3984317" y="898339"/>
                                <a:pt x="4137670" y="885718"/>
                                <a:pt x="3992058" y="889688"/>
                              </a:cubicBezTo>
                              <a:cubicBezTo>
                                <a:pt x="3846446" y="893658"/>
                                <a:pt x="3630888" y="862017"/>
                                <a:pt x="3425809" y="889688"/>
                              </a:cubicBezTo>
                              <a:cubicBezTo>
                                <a:pt x="3220730" y="917359"/>
                                <a:pt x="3093976" y="849272"/>
                                <a:pt x="2774622" y="889688"/>
                              </a:cubicBezTo>
                              <a:cubicBezTo>
                                <a:pt x="2455268" y="930104"/>
                                <a:pt x="2322679" y="887909"/>
                                <a:pt x="2123435" y="889688"/>
                              </a:cubicBezTo>
                              <a:cubicBezTo>
                                <a:pt x="1924191" y="891467"/>
                                <a:pt x="1901630" y="856291"/>
                                <a:pt x="1727061" y="889688"/>
                              </a:cubicBezTo>
                              <a:cubicBezTo>
                                <a:pt x="1552492" y="923085"/>
                                <a:pt x="1372121" y="840315"/>
                                <a:pt x="1245749" y="889688"/>
                              </a:cubicBezTo>
                              <a:cubicBezTo>
                                <a:pt x="1119377" y="939061"/>
                                <a:pt x="908816" y="825460"/>
                                <a:pt x="679499" y="889688"/>
                              </a:cubicBezTo>
                              <a:cubicBezTo>
                                <a:pt x="450182" y="953916"/>
                                <a:pt x="237887" y="882523"/>
                                <a:pt x="0" y="889688"/>
                              </a:cubicBezTo>
                              <a:cubicBezTo>
                                <a:pt x="-40108" y="670683"/>
                                <a:pt x="51134" y="591930"/>
                                <a:pt x="0" y="444844"/>
                              </a:cubicBezTo>
                              <a:cubicBezTo>
                                <a:pt x="-51134" y="297758"/>
                                <a:pt x="11415" y="11234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104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40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1 234 m</a:t>
                </a:r>
                <a:r>
                  <a:rPr lang="vi-VN" sz="4000" b="1" baseline="30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endParaRPr lang="en-US" sz="4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" name="Flowchart: Connector 3"/>
            <p:cNvSpPr/>
            <p:nvPr/>
          </p:nvSpPr>
          <p:spPr>
            <a:xfrm>
              <a:off x="1518560" y="2325252"/>
              <a:ext cx="1009962" cy="100253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407464" y="3756478"/>
            <a:ext cx="9359358" cy="1132097"/>
            <a:chOff x="1407464" y="3756476"/>
            <a:chExt cx="9359358" cy="113209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3756476"/>
              <a:ext cx="9359358" cy="1132097"/>
              <a:chOff x="335021" y="23792"/>
              <a:chExt cx="8572280" cy="155349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35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363041 w 7779457"/>
                    <a:gd name="connsiteY1" fmla="*/ 0 h 1220855"/>
                    <a:gd name="connsiteX2" fmla="*/ 959466 w 7779457"/>
                    <a:gd name="connsiteY2" fmla="*/ 0 h 1220855"/>
                    <a:gd name="connsiteX3" fmla="*/ 1633686 w 7779457"/>
                    <a:gd name="connsiteY3" fmla="*/ 0 h 1220855"/>
                    <a:gd name="connsiteX4" fmla="*/ 2307905 w 7779457"/>
                    <a:gd name="connsiteY4" fmla="*/ 0 h 1220855"/>
                    <a:gd name="connsiteX5" fmla="*/ 2904330 w 7779457"/>
                    <a:gd name="connsiteY5" fmla="*/ 0 h 1220855"/>
                    <a:gd name="connsiteX6" fmla="*/ 3422961 w 7779457"/>
                    <a:gd name="connsiteY6" fmla="*/ 0 h 1220855"/>
                    <a:gd name="connsiteX7" fmla="*/ 4097180 w 7779457"/>
                    <a:gd name="connsiteY7" fmla="*/ 0 h 1220855"/>
                    <a:gd name="connsiteX8" fmla="*/ 4460222 w 7779457"/>
                    <a:gd name="connsiteY8" fmla="*/ 0 h 1220855"/>
                    <a:gd name="connsiteX9" fmla="*/ 4901058 w 7779457"/>
                    <a:gd name="connsiteY9" fmla="*/ 0 h 1220855"/>
                    <a:gd name="connsiteX10" fmla="*/ 5341893 w 7779457"/>
                    <a:gd name="connsiteY10" fmla="*/ 0 h 1220855"/>
                    <a:gd name="connsiteX11" fmla="*/ 5704934 w 7779457"/>
                    <a:gd name="connsiteY11" fmla="*/ 0 h 1220855"/>
                    <a:gd name="connsiteX12" fmla="*/ 6223565 w 7779457"/>
                    <a:gd name="connsiteY12" fmla="*/ 0 h 1220855"/>
                    <a:gd name="connsiteX13" fmla="*/ 6586606 w 7779457"/>
                    <a:gd name="connsiteY13" fmla="*/ 0 h 1220855"/>
                    <a:gd name="connsiteX14" fmla="*/ 7105237 w 7779457"/>
                    <a:gd name="connsiteY14" fmla="*/ 0 h 1220855"/>
                    <a:gd name="connsiteX15" fmla="*/ 7779457 w 7779457"/>
                    <a:gd name="connsiteY15" fmla="*/ 0 h 1220855"/>
                    <a:gd name="connsiteX16" fmla="*/ 7779457 w 7779457"/>
                    <a:gd name="connsiteY16" fmla="*/ 634844 h 1220855"/>
                    <a:gd name="connsiteX17" fmla="*/ 7779457 w 7779457"/>
                    <a:gd name="connsiteY17" fmla="*/ 1220855 h 1220855"/>
                    <a:gd name="connsiteX18" fmla="*/ 7494210 w 7779457"/>
                    <a:gd name="connsiteY18" fmla="*/ 1220855 h 1220855"/>
                    <a:gd name="connsiteX19" fmla="*/ 6897785 w 7779457"/>
                    <a:gd name="connsiteY19" fmla="*/ 1220855 h 1220855"/>
                    <a:gd name="connsiteX20" fmla="*/ 6379155 w 7779457"/>
                    <a:gd name="connsiteY20" fmla="*/ 1220855 h 1220855"/>
                    <a:gd name="connsiteX21" fmla="*/ 6093907 w 7779457"/>
                    <a:gd name="connsiteY21" fmla="*/ 1220855 h 1220855"/>
                    <a:gd name="connsiteX22" fmla="*/ 5497483 w 7779457"/>
                    <a:gd name="connsiteY22" fmla="*/ 1220855 h 1220855"/>
                    <a:gd name="connsiteX23" fmla="*/ 5056647 w 7779457"/>
                    <a:gd name="connsiteY23" fmla="*/ 1220855 h 1220855"/>
                    <a:gd name="connsiteX24" fmla="*/ 4538016 w 7779457"/>
                    <a:gd name="connsiteY24" fmla="*/ 1220855 h 1220855"/>
                    <a:gd name="connsiteX25" fmla="*/ 3941591 w 7779457"/>
                    <a:gd name="connsiteY25" fmla="*/ 1220855 h 1220855"/>
                    <a:gd name="connsiteX26" fmla="*/ 3656344 w 7779457"/>
                    <a:gd name="connsiteY26" fmla="*/ 1220855 h 1220855"/>
                    <a:gd name="connsiteX27" fmla="*/ 3137714 w 7779457"/>
                    <a:gd name="connsiteY27" fmla="*/ 1220855 h 1220855"/>
                    <a:gd name="connsiteX28" fmla="*/ 2541289 w 7779457"/>
                    <a:gd name="connsiteY28" fmla="*/ 1220855 h 1220855"/>
                    <a:gd name="connsiteX29" fmla="*/ 1944864 w 7779457"/>
                    <a:gd name="connsiteY29" fmla="*/ 1220855 h 1220855"/>
                    <a:gd name="connsiteX30" fmla="*/ 1581823 w 7779457"/>
                    <a:gd name="connsiteY30" fmla="*/ 1220855 h 1220855"/>
                    <a:gd name="connsiteX31" fmla="*/ 1140987 w 7779457"/>
                    <a:gd name="connsiteY31" fmla="*/ 1220855 h 1220855"/>
                    <a:gd name="connsiteX32" fmla="*/ 622356 w 7779457"/>
                    <a:gd name="connsiteY32" fmla="*/ 1220855 h 1220855"/>
                    <a:gd name="connsiteX33" fmla="*/ 0 w 7779457"/>
                    <a:gd name="connsiteY33" fmla="*/ 1220855 h 1220855"/>
                    <a:gd name="connsiteX34" fmla="*/ 0 w 7779457"/>
                    <a:gd name="connsiteY34" fmla="*/ 610427 h 1220855"/>
                    <a:gd name="connsiteX35" fmla="*/ 0 w 7779457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93620" y="605"/>
                        <a:pt x="275068" y="37652"/>
                        <a:pt x="363041" y="0"/>
                      </a:cubicBezTo>
                      <a:cubicBezTo>
                        <a:pt x="449121" y="-91860"/>
                        <a:pt x="769203" y="134951"/>
                        <a:pt x="959466" y="0"/>
                      </a:cubicBezTo>
                      <a:cubicBezTo>
                        <a:pt x="1142867" y="-110927"/>
                        <a:pt x="1386660" y="47249"/>
                        <a:pt x="1633686" y="0"/>
                      </a:cubicBezTo>
                      <a:cubicBezTo>
                        <a:pt x="1871110" y="-64943"/>
                        <a:pt x="2145258" y="84983"/>
                        <a:pt x="2307905" y="0"/>
                      </a:cubicBezTo>
                      <a:cubicBezTo>
                        <a:pt x="2487025" y="-65336"/>
                        <a:pt x="2667771" y="71074"/>
                        <a:pt x="2904330" y="0"/>
                      </a:cubicBezTo>
                      <a:cubicBezTo>
                        <a:pt x="3149240" y="-29155"/>
                        <a:pt x="3271849" y="32998"/>
                        <a:pt x="3422961" y="0"/>
                      </a:cubicBezTo>
                      <a:cubicBezTo>
                        <a:pt x="3534605" y="-75857"/>
                        <a:pt x="3787466" y="23160"/>
                        <a:pt x="4097180" y="0"/>
                      </a:cubicBezTo>
                      <a:cubicBezTo>
                        <a:pt x="4423116" y="-26216"/>
                        <a:pt x="4385634" y="53208"/>
                        <a:pt x="4460222" y="0"/>
                      </a:cubicBezTo>
                      <a:cubicBezTo>
                        <a:pt x="4554025" y="-40909"/>
                        <a:pt x="4816845" y="23169"/>
                        <a:pt x="4901058" y="0"/>
                      </a:cubicBezTo>
                      <a:cubicBezTo>
                        <a:pt x="4985074" y="-21691"/>
                        <a:pt x="5223681" y="59256"/>
                        <a:pt x="5341893" y="0"/>
                      </a:cubicBezTo>
                      <a:cubicBezTo>
                        <a:pt x="5463059" y="-39896"/>
                        <a:pt x="5533661" y="27579"/>
                        <a:pt x="5704934" y="0"/>
                      </a:cubicBezTo>
                      <a:cubicBezTo>
                        <a:pt x="5887175" y="-35708"/>
                        <a:pt x="6094491" y="20739"/>
                        <a:pt x="6223565" y="0"/>
                      </a:cubicBezTo>
                      <a:cubicBezTo>
                        <a:pt x="6357831" y="-45889"/>
                        <a:pt x="6436283" y="37282"/>
                        <a:pt x="6586606" y="0"/>
                      </a:cubicBezTo>
                      <a:cubicBezTo>
                        <a:pt x="6765157" y="-5538"/>
                        <a:pt x="6957079" y="65696"/>
                        <a:pt x="7105237" y="0"/>
                      </a:cubicBezTo>
                      <a:cubicBezTo>
                        <a:pt x="7264851" y="-105032"/>
                        <a:pt x="7475763" y="-9380"/>
                        <a:pt x="7779457" y="0"/>
                      </a:cubicBezTo>
                      <a:cubicBezTo>
                        <a:pt x="7758522" y="192965"/>
                        <a:pt x="7749045" y="465325"/>
                        <a:pt x="7779457" y="634844"/>
                      </a:cubicBezTo>
                      <a:cubicBezTo>
                        <a:pt x="7815199" y="774240"/>
                        <a:pt x="7752245" y="1070360"/>
                        <a:pt x="7779457" y="1220855"/>
                      </a:cubicBezTo>
                      <a:cubicBezTo>
                        <a:pt x="7669023" y="1238593"/>
                        <a:pt x="7598847" y="1220653"/>
                        <a:pt x="7494210" y="1220855"/>
                      </a:cubicBezTo>
                      <a:cubicBezTo>
                        <a:pt x="7375715" y="1276307"/>
                        <a:pt x="7121860" y="1121762"/>
                        <a:pt x="6897785" y="1220855"/>
                      </a:cubicBezTo>
                      <a:cubicBezTo>
                        <a:pt x="6631368" y="1320212"/>
                        <a:pt x="6508645" y="1109418"/>
                        <a:pt x="6379155" y="1220855"/>
                      </a:cubicBezTo>
                      <a:cubicBezTo>
                        <a:pt x="6267446" y="1310211"/>
                        <a:pt x="6161884" y="1174666"/>
                        <a:pt x="6093907" y="1220855"/>
                      </a:cubicBezTo>
                      <a:cubicBezTo>
                        <a:pt x="6074424" y="1199307"/>
                        <a:pt x="5737318" y="1237257"/>
                        <a:pt x="5497483" y="1220855"/>
                      </a:cubicBezTo>
                      <a:cubicBezTo>
                        <a:pt x="5218902" y="1262062"/>
                        <a:pt x="5288263" y="1184046"/>
                        <a:pt x="5056647" y="1220855"/>
                      </a:cubicBezTo>
                      <a:cubicBezTo>
                        <a:pt x="4845855" y="1255625"/>
                        <a:pt x="4727540" y="1182618"/>
                        <a:pt x="4538016" y="1220855"/>
                      </a:cubicBezTo>
                      <a:cubicBezTo>
                        <a:pt x="4338796" y="1260984"/>
                        <a:pt x="4252810" y="1193241"/>
                        <a:pt x="3941591" y="1220855"/>
                      </a:cubicBezTo>
                      <a:cubicBezTo>
                        <a:pt x="3639173" y="1253719"/>
                        <a:pt x="3791589" y="1243782"/>
                        <a:pt x="3656344" y="1220855"/>
                      </a:cubicBezTo>
                      <a:cubicBezTo>
                        <a:pt x="3555972" y="1272284"/>
                        <a:pt x="3357448" y="1177077"/>
                        <a:pt x="3137714" y="1220855"/>
                      </a:cubicBezTo>
                      <a:cubicBezTo>
                        <a:pt x="2949100" y="1266137"/>
                        <a:pt x="2821088" y="1163452"/>
                        <a:pt x="2541289" y="1220855"/>
                      </a:cubicBezTo>
                      <a:cubicBezTo>
                        <a:pt x="2239095" y="1289077"/>
                        <a:pt x="2115996" y="1225626"/>
                        <a:pt x="1944864" y="1220855"/>
                      </a:cubicBezTo>
                      <a:cubicBezTo>
                        <a:pt x="1749878" y="1217913"/>
                        <a:pt x="1732060" y="1174542"/>
                        <a:pt x="1581823" y="1220855"/>
                      </a:cubicBezTo>
                      <a:cubicBezTo>
                        <a:pt x="1399594" y="1256137"/>
                        <a:pt x="1264500" y="1116801"/>
                        <a:pt x="1140987" y="1220855"/>
                      </a:cubicBezTo>
                      <a:cubicBezTo>
                        <a:pt x="1005357" y="1279079"/>
                        <a:pt x="853130" y="1128823"/>
                        <a:pt x="622356" y="1220855"/>
                      </a:cubicBezTo>
                      <a:cubicBezTo>
                        <a:pt x="419200" y="1299234"/>
                        <a:pt x="243375" y="1270492"/>
                        <a:pt x="0" y="1220855"/>
                      </a:cubicBezTo>
                      <a:cubicBezTo>
                        <a:pt x="-47973" y="916956"/>
                        <a:pt x="67741" y="829420"/>
                        <a:pt x="0" y="610427"/>
                      </a:cubicBezTo>
                      <a:cubicBezTo>
                        <a:pt x="-48905" y="425474"/>
                        <a:pt x="-29784" y="144063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00CC00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custGeom>
                          <a:avLst/>
                          <a:gdLst>
                            <a:gd name="connsiteX0" fmla="*/ 0 w 8493741"/>
                            <a:gd name="connsiteY0" fmla="*/ 0 h 889688"/>
                            <a:gd name="connsiteX1" fmla="*/ 396375 w 8493741"/>
                            <a:gd name="connsiteY1" fmla="*/ 0 h 889688"/>
                            <a:gd name="connsiteX2" fmla="*/ 1047561 w 8493741"/>
                            <a:gd name="connsiteY2" fmla="*/ 0 h 889688"/>
                            <a:gd name="connsiteX3" fmla="*/ 1783686 w 8493741"/>
                            <a:gd name="connsiteY3" fmla="*/ 0 h 889688"/>
                            <a:gd name="connsiteX4" fmla="*/ 2519810 w 8493741"/>
                            <a:gd name="connsiteY4" fmla="*/ 0 h 889688"/>
                            <a:gd name="connsiteX5" fmla="*/ 3170997 w 8493741"/>
                            <a:gd name="connsiteY5" fmla="*/ 0 h 889688"/>
                            <a:gd name="connsiteX6" fmla="*/ 3737246 w 8493741"/>
                            <a:gd name="connsiteY6" fmla="*/ 0 h 889688"/>
                            <a:gd name="connsiteX7" fmla="*/ 4473370 w 8493741"/>
                            <a:gd name="connsiteY7" fmla="*/ 0 h 889688"/>
                            <a:gd name="connsiteX8" fmla="*/ 4869745 w 8493741"/>
                            <a:gd name="connsiteY8" fmla="*/ 0 h 889688"/>
                            <a:gd name="connsiteX9" fmla="*/ 5351057 w 8493741"/>
                            <a:gd name="connsiteY9" fmla="*/ 0 h 889688"/>
                            <a:gd name="connsiteX10" fmla="*/ 5832369 w 8493741"/>
                            <a:gd name="connsiteY10" fmla="*/ 0 h 889688"/>
                            <a:gd name="connsiteX11" fmla="*/ 6228743 w 8493741"/>
                            <a:gd name="connsiteY11" fmla="*/ 0 h 889688"/>
                            <a:gd name="connsiteX12" fmla="*/ 6794993 w 8493741"/>
                            <a:gd name="connsiteY12" fmla="*/ 0 h 889688"/>
                            <a:gd name="connsiteX13" fmla="*/ 7191367 w 8493741"/>
                            <a:gd name="connsiteY13" fmla="*/ 0 h 889688"/>
                            <a:gd name="connsiteX14" fmla="*/ 7757617 w 8493741"/>
                            <a:gd name="connsiteY14" fmla="*/ 0 h 889688"/>
                            <a:gd name="connsiteX15" fmla="*/ 8493741 w 8493741"/>
                            <a:gd name="connsiteY15" fmla="*/ 0 h 889688"/>
                            <a:gd name="connsiteX16" fmla="*/ 8493741 w 8493741"/>
                            <a:gd name="connsiteY16" fmla="*/ 462638 h 889688"/>
                            <a:gd name="connsiteX17" fmla="*/ 8493741 w 8493741"/>
                            <a:gd name="connsiteY17" fmla="*/ 889688 h 889688"/>
                            <a:gd name="connsiteX18" fmla="*/ 8182304 w 8493741"/>
                            <a:gd name="connsiteY18" fmla="*/ 889688 h 889688"/>
                            <a:gd name="connsiteX19" fmla="*/ 7531117 w 8493741"/>
                            <a:gd name="connsiteY19" fmla="*/ 889688 h 889688"/>
                            <a:gd name="connsiteX20" fmla="*/ 6964868 w 8493741"/>
                            <a:gd name="connsiteY20" fmla="*/ 889688 h 889688"/>
                            <a:gd name="connsiteX21" fmla="*/ 6653430 w 8493741"/>
                            <a:gd name="connsiteY21" fmla="*/ 889688 h 889688"/>
                            <a:gd name="connsiteX22" fmla="*/ 6002244 w 8493741"/>
                            <a:gd name="connsiteY22" fmla="*/ 889688 h 889688"/>
                            <a:gd name="connsiteX23" fmla="*/ 5520932 w 8493741"/>
                            <a:gd name="connsiteY23" fmla="*/ 889688 h 889688"/>
                            <a:gd name="connsiteX24" fmla="*/ 4954682 w 8493741"/>
                            <a:gd name="connsiteY24" fmla="*/ 889688 h 889688"/>
                            <a:gd name="connsiteX25" fmla="*/ 4303495 w 8493741"/>
                            <a:gd name="connsiteY25" fmla="*/ 889688 h 889688"/>
                            <a:gd name="connsiteX26" fmla="*/ 3992058 w 8493741"/>
                            <a:gd name="connsiteY26" fmla="*/ 889688 h 889688"/>
                            <a:gd name="connsiteX27" fmla="*/ 3425809 w 8493741"/>
                            <a:gd name="connsiteY27" fmla="*/ 889688 h 889688"/>
                            <a:gd name="connsiteX28" fmla="*/ 2774622 w 8493741"/>
                            <a:gd name="connsiteY28" fmla="*/ 889688 h 889688"/>
                            <a:gd name="connsiteX29" fmla="*/ 2123435 w 8493741"/>
                            <a:gd name="connsiteY29" fmla="*/ 889688 h 889688"/>
                            <a:gd name="connsiteX30" fmla="*/ 1727061 w 8493741"/>
                            <a:gd name="connsiteY30" fmla="*/ 889688 h 889688"/>
                            <a:gd name="connsiteX31" fmla="*/ 1245749 w 8493741"/>
                            <a:gd name="connsiteY31" fmla="*/ 889688 h 889688"/>
                            <a:gd name="connsiteX32" fmla="*/ 679499 w 8493741"/>
                            <a:gd name="connsiteY32" fmla="*/ 889688 h 889688"/>
                            <a:gd name="connsiteX33" fmla="*/ 0 w 8493741"/>
                            <a:gd name="connsiteY33" fmla="*/ 889688 h 889688"/>
                            <a:gd name="connsiteX34" fmla="*/ 0 w 8493741"/>
                            <a:gd name="connsiteY34" fmla="*/ 444844 h 889688"/>
                            <a:gd name="connsiteX35" fmla="*/ 0 w 8493741"/>
                            <a:gd name="connsiteY35" fmla="*/ 0 h 8896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8493741" h="889688" extrusionOk="0">
                              <a:moveTo>
                                <a:pt x="0" y="0"/>
                              </a:moveTo>
                              <a:cubicBezTo>
                                <a:pt x="82394" y="-22520"/>
                                <a:pt x="267510" y="41215"/>
                                <a:pt x="396375" y="0"/>
                              </a:cubicBezTo>
                              <a:cubicBezTo>
                                <a:pt x="525240" y="-41215"/>
                                <a:pt x="839288" y="58263"/>
                                <a:pt x="1047561" y="0"/>
                              </a:cubicBezTo>
                              <a:cubicBezTo>
                                <a:pt x="1255834" y="-58263"/>
                                <a:pt x="1532603" y="17240"/>
                                <a:pt x="1783686" y="0"/>
                              </a:cubicBezTo>
                              <a:cubicBezTo>
                                <a:pt x="2034770" y="-17240"/>
                                <a:pt x="2362712" y="77599"/>
                                <a:pt x="2519810" y="0"/>
                              </a:cubicBezTo>
                              <a:cubicBezTo>
                                <a:pt x="2676908" y="-77599"/>
                                <a:pt x="2893223" y="9254"/>
                                <a:pt x="3170997" y="0"/>
                              </a:cubicBezTo>
                              <a:cubicBezTo>
                                <a:pt x="3448771" y="-9254"/>
                                <a:pt x="3574452" y="22239"/>
                                <a:pt x="3737246" y="0"/>
                              </a:cubicBezTo>
                              <a:cubicBezTo>
                                <a:pt x="3900040" y="-22239"/>
                                <a:pt x="4120717" y="15296"/>
                                <a:pt x="4473370" y="0"/>
                              </a:cubicBezTo>
                              <a:cubicBezTo>
                                <a:pt x="4826023" y="-15296"/>
                                <a:pt x="4780143" y="27366"/>
                                <a:pt x="4869745" y="0"/>
                              </a:cubicBezTo>
                              <a:cubicBezTo>
                                <a:pt x="4959348" y="-27366"/>
                                <a:pt x="5252103" y="15562"/>
                                <a:pt x="5351057" y="0"/>
                              </a:cubicBezTo>
                              <a:cubicBezTo>
                                <a:pt x="5450011" y="-15562"/>
                                <a:pt x="5712537" y="41701"/>
                                <a:pt x="5832369" y="0"/>
                              </a:cubicBezTo>
                              <a:cubicBezTo>
                                <a:pt x="5952201" y="-41701"/>
                                <a:pt x="6039996" y="26014"/>
                                <a:pt x="6228743" y="0"/>
                              </a:cubicBezTo>
                              <a:cubicBezTo>
                                <a:pt x="6417490" y="-26014"/>
                                <a:pt x="6667559" y="18172"/>
                                <a:pt x="6794993" y="0"/>
                              </a:cubicBezTo>
                              <a:cubicBezTo>
                                <a:pt x="6922427" y="-18172"/>
                                <a:pt x="7010271" y="30314"/>
                                <a:pt x="7191367" y="0"/>
                              </a:cubicBezTo>
                              <a:cubicBezTo>
                                <a:pt x="7372463" y="-30314"/>
                                <a:pt x="7606989" y="38523"/>
                                <a:pt x="7757617" y="0"/>
                              </a:cubicBezTo>
                              <a:cubicBezTo>
                                <a:pt x="7908245" y="-38523"/>
                                <a:pt x="8210253" y="4872"/>
                                <a:pt x="8493741" y="0"/>
                              </a:cubicBezTo>
                              <a:cubicBezTo>
                                <a:pt x="8512753" y="132417"/>
                                <a:pt x="8452370" y="364493"/>
                                <a:pt x="8493741" y="462638"/>
                              </a:cubicBezTo>
                              <a:cubicBezTo>
                                <a:pt x="8535112" y="560783"/>
                                <a:pt x="8478641" y="792103"/>
                                <a:pt x="8493741" y="889688"/>
                              </a:cubicBezTo>
                              <a:cubicBezTo>
                                <a:pt x="8369492" y="904724"/>
                                <a:pt x="8299107" y="883307"/>
                                <a:pt x="8182304" y="889688"/>
                              </a:cubicBezTo>
                              <a:cubicBezTo>
                                <a:pt x="8065501" y="896069"/>
                                <a:pt x="7798159" y="824361"/>
                                <a:pt x="7531117" y="889688"/>
                              </a:cubicBezTo>
                              <a:cubicBezTo>
                                <a:pt x="7264075" y="955015"/>
                                <a:pt x="7088750" y="824686"/>
                                <a:pt x="6964868" y="889688"/>
                              </a:cubicBezTo>
                              <a:cubicBezTo>
                                <a:pt x="6840986" y="954690"/>
                                <a:pt x="6717409" y="854236"/>
                                <a:pt x="6653430" y="889688"/>
                              </a:cubicBezTo>
                              <a:cubicBezTo>
                                <a:pt x="6589451" y="925140"/>
                                <a:pt x="6303739" y="857699"/>
                                <a:pt x="6002244" y="889688"/>
                              </a:cubicBezTo>
                              <a:cubicBezTo>
                                <a:pt x="5700749" y="921677"/>
                                <a:pt x="5755578" y="863613"/>
                                <a:pt x="5520932" y="889688"/>
                              </a:cubicBezTo>
                              <a:cubicBezTo>
                                <a:pt x="5286286" y="915763"/>
                                <a:pt x="5172257" y="863168"/>
                                <a:pt x="4954682" y="889688"/>
                              </a:cubicBezTo>
                              <a:cubicBezTo>
                                <a:pt x="4737107" y="916208"/>
                                <a:pt x="4622673" y="881037"/>
                                <a:pt x="4303495" y="889688"/>
                              </a:cubicBezTo>
                              <a:cubicBezTo>
                                <a:pt x="3984317" y="898339"/>
                                <a:pt x="4137670" y="885718"/>
                                <a:pt x="3992058" y="889688"/>
                              </a:cubicBezTo>
                              <a:cubicBezTo>
                                <a:pt x="3846446" y="893658"/>
                                <a:pt x="3630888" y="862017"/>
                                <a:pt x="3425809" y="889688"/>
                              </a:cubicBezTo>
                              <a:cubicBezTo>
                                <a:pt x="3220730" y="917359"/>
                                <a:pt x="3093976" y="849272"/>
                                <a:pt x="2774622" y="889688"/>
                              </a:cubicBezTo>
                              <a:cubicBezTo>
                                <a:pt x="2455268" y="930104"/>
                                <a:pt x="2322679" y="887909"/>
                                <a:pt x="2123435" y="889688"/>
                              </a:cubicBezTo>
                              <a:cubicBezTo>
                                <a:pt x="1924191" y="891467"/>
                                <a:pt x="1901630" y="856291"/>
                                <a:pt x="1727061" y="889688"/>
                              </a:cubicBezTo>
                              <a:cubicBezTo>
                                <a:pt x="1552492" y="923085"/>
                                <a:pt x="1372121" y="840315"/>
                                <a:pt x="1245749" y="889688"/>
                              </a:cubicBezTo>
                              <a:cubicBezTo>
                                <a:pt x="1119377" y="939061"/>
                                <a:pt x="908816" y="825460"/>
                                <a:pt x="679499" y="889688"/>
                              </a:cubicBezTo>
                              <a:cubicBezTo>
                                <a:pt x="450182" y="953916"/>
                                <a:pt x="237887" y="882523"/>
                                <a:pt x="0" y="889688"/>
                              </a:cubicBezTo>
                              <a:cubicBezTo>
                                <a:pt x="-40108" y="670683"/>
                                <a:pt x="51134" y="591930"/>
                                <a:pt x="0" y="444844"/>
                              </a:cubicBezTo>
                              <a:cubicBezTo>
                                <a:pt x="-51134" y="297758"/>
                                <a:pt x="11415" y="11234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104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40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1 2</a:t>
                </a:r>
                <a:r>
                  <a:rPr lang="en-US" sz="40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4</a:t>
                </a:r>
                <a:r>
                  <a:rPr lang="vi-VN" sz="40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4 m</a:t>
                </a:r>
                <a:r>
                  <a:rPr lang="vi-VN" sz="4000" b="1" baseline="30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endParaRPr lang="en-US" sz="4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4" name="Flowchart: Connector 43"/>
            <p:cNvSpPr/>
            <p:nvPr/>
          </p:nvSpPr>
          <p:spPr>
            <a:xfrm>
              <a:off x="1518560" y="3821259"/>
              <a:ext cx="1009962" cy="1002530"/>
            </a:xfrm>
            <a:prstGeom prst="flowChartConnector">
              <a:avLst/>
            </a:prstGeom>
            <a:solidFill>
              <a:srgbClr val="00CC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407464" y="5252485"/>
            <a:ext cx="9359358" cy="1132097"/>
            <a:chOff x="1407464" y="5252483"/>
            <a:chExt cx="9359358" cy="1132097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5252483"/>
              <a:ext cx="9359358" cy="1132097"/>
              <a:chOff x="335021" y="23792"/>
              <a:chExt cx="8572280" cy="1553496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2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363041 w 7779457"/>
                    <a:gd name="connsiteY1" fmla="*/ 0 h 1220855"/>
                    <a:gd name="connsiteX2" fmla="*/ 959466 w 7779457"/>
                    <a:gd name="connsiteY2" fmla="*/ 0 h 1220855"/>
                    <a:gd name="connsiteX3" fmla="*/ 1633686 w 7779457"/>
                    <a:gd name="connsiteY3" fmla="*/ 0 h 1220855"/>
                    <a:gd name="connsiteX4" fmla="*/ 2307905 w 7779457"/>
                    <a:gd name="connsiteY4" fmla="*/ 0 h 1220855"/>
                    <a:gd name="connsiteX5" fmla="*/ 2904330 w 7779457"/>
                    <a:gd name="connsiteY5" fmla="*/ 0 h 1220855"/>
                    <a:gd name="connsiteX6" fmla="*/ 3422961 w 7779457"/>
                    <a:gd name="connsiteY6" fmla="*/ 0 h 1220855"/>
                    <a:gd name="connsiteX7" fmla="*/ 4097180 w 7779457"/>
                    <a:gd name="connsiteY7" fmla="*/ 0 h 1220855"/>
                    <a:gd name="connsiteX8" fmla="*/ 4460222 w 7779457"/>
                    <a:gd name="connsiteY8" fmla="*/ 0 h 1220855"/>
                    <a:gd name="connsiteX9" fmla="*/ 4901058 w 7779457"/>
                    <a:gd name="connsiteY9" fmla="*/ 0 h 1220855"/>
                    <a:gd name="connsiteX10" fmla="*/ 5341893 w 7779457"/>
                    <a:gd name="connsiteY10" fmla="*/ 0 h 1220855"/>
                    <a:gd name="connsiteX11" fmla="*/ 5704934 w 7779457"/>
                    <a:gd name="connsiteY11" fmla="*/ 0 h 1220855"/>
                    <a:gd name="connsiteX12" fmla="*/ 6223565 w 7779457"/>
                    <a:gd name="connsiteY12" fmla="*/ 0 h 1220855"/>
                    <a:gd name="connsiteX13" fmla="*/ 6586606 w 7779457"/>
                    <a:gd name="connsiteY13" fmla="*/ 0 h 1220855"/>
                    <a:gd name="connsiteX14" fmla="*/ 7105237 w 7779457"/>
                    <a:gd name="connsiteY14" fmla="*/ 0 h 1220855"/>
                    <a:gd name="connsiteX15" fmla="*/ 7779457 w 7779457"/>
                    <a:gd name="connsiteY15" fmla="*/ 0 h 1220855"/>
                    <a:gd name="connsiteX16" fmla="*/ 7779457 w 7779457"/>
                    <a:gd name="connsiteY16" fmla="*/ 634844 h 1220855"/>
                    <a:gd name="connsiteX17" fmla="*/ 7779457 w 7779457"/>
                    <a:gd name="connsiteY17" fmla="*/ 1220855 h 1220855"/>
                    <a:gd name="connsiteX18" fmla="*/ 7494210 w 7779457"/>
                    <a:gd name="connsiteY18" fmla="*/ 1220855 h 1220855"/>
                    <a:gd name="connsiteX19" fmla="*/ 6897785 w 7779457"/>
                    <a:gd name="connsiteY19" fmla="*/ 1220855 h 1220855"/>
                    <a:gd name="connsiteX20" fmla="*/ 6379155 w 7779457"/>
                    <a:gd name="connsiteY20" fmla="*/ 1220855 h 1220855"/>
                    <a:gd name="connsiteX21" fmla="*/ 6093907 w 7779457"/>
                    <a:gd name="connsiteY21" fmla="*/ 1220855 h 1220855"/>
                    <a:gd name="connsiteX22" fmla="*/ 5497483 w 7779457"/>
                    <a:gd name="connsiteY22" fmla="*/ 1220855 h 1220855"/>
                    <a:gd name="connsiteX23" fmla="*/ 5056647 w 7779457"/>
                    <a:gd name="connsiteY23" fmla="*/ 1220855 h 1220855"/>
                    <a:gd name="connsiteX24" fmla="*/ 4538016 w 7779457"/>
                    <a:gd name="connsiteY24" fmla="*/ 1220855 h 1220855"/>
                    <a:gd name="connsiteX25" fmla="*/ 3941591 w 7779457"/>
                    <a:gd name="connsiteY25" fmla="*/ 1220855 h 1220855"/>
                    <a:gd name="connsiteX26" fmla="*/ 3656344 w 7779457"/>
                    <a:gd name="connsiteY26" fmla="*/ 1220855 h 1220855"/>
                    <a:gd name="connsiteX27" fmla="*/ 3137714 w 7779457"/>
                    <a:gd name="connsiteY27" fmla="*/ 1220855 h 1220855"/>
                    <a:gd name="connsiteX28" fmla="*/ 2541289 w 7779457"/>
                    <a:gd name="connsiteY28" fmla="*/ 1220855 h 1220855"/>
                    <a:gd name="connsiteX29" fmla="*/ 1944864 w 7779457"/>
                    <a:gd name="connsiteY29" fmla="*/ 1220855 h 1220855"/>
                    <a:gd name="connsiteX30" fmla="*/ 1581823 w 7779457"/>
                    <a:gd name="connsiteY30" fmla="*/ 1220855 h 1220855"/>
                    <a:gd name="connsiteX31" fmla="*/ 1140987 w 7779457"/>
                    <a:gd name="connsiteY31" fmla="*/ 1220855 h 1220855"/>
                    <a:gd name="connsiteX32" fmla="*/ 622356 w 7779457"/>
                    <a:gd name="connsiteY32" fmla="*/ 1220855 h 1220855"/>
                    <a:gd name="connsiteX33" fmla="*/ 0 w 7779457"/>
                    <a:gd name="connsiteY33" fmla="*/ 1220855 h 1220855"/>
                    <a:gd name="connsiteX34" fmla="*/ 0 w 7779457"/>
                    <a:gd name="connsiteY34" fmla="*/ 610427 h 1220855"/>
                    <a:gd name="connsiteX35" fmla="*/ 0 w 7779457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93620" y="605"/>
                        <a:pt x="275068" y="37652"/>
                        <a:pt x="363041" y="0"/>
                      </a:cubicBezTo>
                      <a:cubicBezTo>
                        <a:pt x="449121" y="-91860"/>
                        <a:pt x="769203" y="134951"/>
                        <a:pt x="959466" y="0"/>
                      </a:cubicBezTo>
                      <a:cubicBezTo>
                        <a:pt x="1142867" y="-110927"/>
                        <a:pt x="1386660" y="47249"/>
                        <a:pt x="1633686" y="0"/>
                      </a:cubicBezTo>
                      <a:cubicBezTo>
                        <a:pt x="1871110" y="-64943"/>
                        <a:pt x="2145258" y="84983"/>
                        <a:pt x="2307905" y="0"/>
                      </a:cubicBezTo>
                      <a:cubicBezTo>
                        <a:pt x="2487025" y="-65336"/>
                        <a:pt x="2667771" y="71074"/>
                        <a:pt x="2904330" y="0"/>
                      </a:cubicBezTo>
                      <a:cubicBezTo>
                        <a:pt x="3149240" y="-29155"/>
                        <a:pt x="3271849" y="32998"/>
                        <a:pt x="3422961" y="0"/>
                      </a:cubicBezTo>
                      <a:cubicBezTo>
                        <a:pt x="3534605" y="-75857"/>
                        <a:pt x="3787466" y="23160"/>
                        <a:pt x="4097180" y="0"/>
                      </a:cubicBezTo>
                      <a:cubicBezTo>
                        <a:pt x="4423116" y="-26216"/>
                        <a:pt x="4385634" y="53208"/>
                        <a:pt x="4460222" y="0"/>
                      </a:cubicBezTo>
                      <a:cubicBezTo>
                        <a:pt x="4554025" y="-40909"/>
                        <a:pt x="4816845" y="23169"/>
                        <a:pt x="4901058" y="0"/>
                      </a:cubicBezTo>
                      <a:cubicBezTo>
                        <a:pt x="4985074" y="-21691"/>
                        <a:pt x="5223681" y="59256"/>
                        <a:pt x="5341893" y="0"/>
                      </a:cubicBezTo>
                      <a:cubicBezTo>
                        <a:pt x="5463059" y="-39896"/>
                        <a:pt x="5533661" y="27579"/>
                        <a:pt x="5704934" y="0"/>
                      </a:cubicBezTo>
                      <a:cubicBezTo>
                        <a:pt x="5887175" y="-35708"/>
                        <a:pt x="6094491" y="20739"/>
                        <a:pt x="6223565" y="0"/>
                      </a:cubicBezTo>
                      <a:cubicBezTo>
                        <a:pt x="6357831" y="-45889"/>
                        <a:pt x="6436283" y="37282"/>
                        <a:pt x="6586606" y="0"/>
                      </a:cubicBezTo>
                      <a:cubicBezTo>
                        <a:pt x="6765157" y="-5538"/>
                        <a:pt x="6957079" y="65696"/>
                        <a:pt x="7105237" y="0"/>
                      </a:cubicBezTo>
                      <a:cubicBezTo>
                        <a:pt x="7264851" y="-105032"/>
                        <a:pt x="7475763" y="-9380"/>
                        <a:pt x="7779457" y="0"/>
                      </a:cubicBezTo>
                      <a:cubicBezTo>
                        <a:pt x="7758522" y="192965"/>
                        <a:pt x="7749045" y="465325"/>
                        <a:pt x="7779457" y="634844"/>
                      </a:cubicBezTo>
                      <a:cubicBezTo>
                        <a:pt x="7815199" y="774240"/>
                        <a:pt x="7752245" y="1070360"/>
                        <a:pt x="7779457" y="1220855"/>
                      </a:cubicBezTo>
                      <a:cubicBezTo>
                        <a:pt x="7669023" y="1238593"/>
                        <a:pt x="7598847" y="1220653"/>
                        <a:pt x="7494210" y="1220855"/>
                      </a:cubicBezTo>
                      <a:cubicBezTo>
                        <a:pt x="7375715" y="1276307"/>
                        <a:pt x="7121860" y="1121762"/>
                        <a:pt x="6897785" y="1220855"/>
                      </a:cubicBezTo>
                      <a:cubicBezTo>
                        <a:pt x="6631368" y="1320212"/>
                        <a:pt x="6508645" y="1109418"/>
                        <a:pt x="6379155" y="1220855"/>
                      </a:cubicBezTo>
                      <a:cubicBezTo>
                        <a:pt x="6267446" y="1310211"/>
                        <a:pt x="6161884" y="1174666"/>
                        <a:pt x="6093907" y="1220855"/>
                      </a:cubicBezTo>
                      <a:cubicBezTo>
                        <a:pt x="6074424" y="1199307"/>
                        <a:pt x="5737318" y="1237257"/>
                        <a:pt x="5497483" y="1220855"/>
                      </a:cubicBezTo>
                      <a:cubicBezTo>
                        <a:pt x="5218902" y="1262062"/>
                        <a:pt x="5288263" y="1184046"/>
                        <a:pt x="5056647" y="1220855"/>
                      </a:cubicBezTo>
                      <a:cubicBezTo>
                        <a:pt x="4845855" y="1255625"/>
                        <a:pt x="4727540" y="1182618"/>
                        <a:pt x="4538016" y="1220855"/>
                      </a:cubicBezTo>
                      <a:cubicBezTo>
                        <a:pt x="4338796" y="1260984"/>
                        <a:pt x="4252810" y="1193241"/>
                        <a:pt x="3941591" y="1220855"/>
                      </a:cubicBezTo>
                      <a:cubicBezTo>
                        <a:pt x="3639173" y="1253719"/>
                        <a:pt x="3791589" y="1243782"/>
                        <a:pt x="3656344" y="1220855"/>
                      </a:cubicBezTo>
                      <a:cubicBezTo>
                        <a:pt x="3555972" y="1272284"/>
                        <a:pt x="3357448" y="1177077"/>
                        <a:pt x="3137714" y="1220855"/>
                      </a:cubicBezTo>
                      <a:cubicBezTo>
                        <a:pt x="2949100" y="1266137"/>
                        <a:pt x="2821088" y="1163452"/>
                        <a:pt x="2541289" y="1220855"/>
                      </a:cubicBezTo>
                      <a:cubicBezTo>
                        <a:pt x="2239095" y="1289077"/>
                        <a:pt x="2115996" y="1225626"/>
                        <a:pt x="1944864" y="1220855"/>
                      </a:cubicBezTo>
                      <a:cubicBezTo>
                        <a:pt x="1749878" y="1217913"/>
                        <a:pt x="1732060" y="1174542"/>
                        <a:pt x="1581823" y="1220855"/>
                      </a:cubicBezTo>
                      <a:cubicBezTo>
                        <a:pt x="1399594" y="1256137"/>
                        <a:pt x="1264500" y="1116801"/>
                        <a:pt x="1140987" y="1220855"/>
                      </a:cubicBezTo>
                      <a:cubicBezTo>
                        <a:pt x="1005357" y="1279079"/>
                        <a:pt x="853130" y="1128823"/>
                        <a:pt x="622356" y="1220855"/>
                      </a:cubicBezTo>
                      <a:cubicBezTo>
                        <a:pt x="419200" y="1299234"/>
                        <a:pt x="243375" y="1270492"/>
                        <a:pt x="0" y="1220855"/>
                      </a:cubicBezTo>
                      <a:cubicBezTo>
                        <a:pt x="-47973" y="916956"/>
                        <a:pt x="67741" y="829420"/>
                        <a:pt x="0" y="610427"/>
                      </a:cubicBezTo>
                      <a:cubicBezTo>
                        <a:pt x="-48905" y="425474"/>
                        <a:pt x="-29784" y="144063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C000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custGeom>
                          <a:avLst/>
                          <a:gdLst>
                            <a:gd name="connsiteX0" fmla="*/ 0 w 8493741"/>
                            <a:gd name="connsiteY0" fmla="*/ 0 h 889688"/>
                            <a:gd name="connsiteX1" fmla="*/ 396375 w 8493741"/>
                            <a:gd name="connsiteY1" fmla="*/ 0 h 889688"/>
                            <a:gd name="connsiteX2" fmla="*/ 1047561 w 8493741"/>
                            <a:gd name="connsiteY2" fmla="*/ 0 h 889688"/>
                            <a:gd name="connsiteX3" fmla="*/ 1783686 w 8493741"/>
                            <a:gd name="connsiteY3" fmla="*/ 0 h 889688"/>
                            <a:gd name="connsiteX4" fmla="*/ 2519810 w 8493741"/>
                            <a:gd name="connsiteY4" fmla="*/ 0 h 889688"/>
                            <a:gd name="connsiteX5" fmla="*/ 3170997 w 8493741"/>
                            <a:gd name="connsiteY5" fmla="*/ 0 h 889688"/>
                            <a:gd name="connsiteX6" fmla="*/ 3737246 w 8493741"/>
                            <a:gd name="connsiteY6" fmla="*/ 0 h 889688"/>
                            <a:gd name="connsiteX7" fmla="*/ 4473370 w 8493741"/>
                            <a:gd name="connsiteY7" fmla="*/ 0 h 889688"/>
                            <a:gd name="connsiteX8" fmla="*/ 4869745 w 8493741"/>
                            <a:gd name="connsiteY8" fmla="*/ 0 h 889688"/>
                            <a:gd name="connsiteX9" fmla="*/ 5351057 w 8493741"/>
                            <a:gd name="connsiteY9" fmla="*/ 0 h 889688"/>
                            <a:gd name="connsiteX10" fmla="*/ 5832369 w 8493741"/>
                            <a:gd name="connsiteY10" fmla="*/ 0 h 889688"/>
                            <a:gd name="connsiteX11" fmla="*/ 6228743 w 8493741"/>
                            <a:gd name="connsiteY11" fmla="*/ 0 h 889688"/>
                            <a:gd name="connsiteX12" fmla="*/ 6794993 w 8493741"/>
                            <a:gd name="connsiteY12" fmla="*/ 0 h 889688"/>
                            <a:gd name="connsiteX13" fmla="*/ 7191367 w 8493741"/>
                            <a:gd name="connsiteY13" fmla="*/ 0 h 889688"/>
                            <a:gd name="connsiteX14" fmla="*/ 7757617 w 8493741"/>
                            <a:gd name="connsiteY14" fmla="*/ 0 h 889688"/>
                            <a:gd name="connsiteX15" fmla="*/ 8493741 w 8493741"/>
                            <a:gd name="connsiteY15" fmla="*/ 0 h 889688"/>
                            <a:gd name="connsiteX16" fmla="*/ 8493741 w 8493741"/>
                            <a:gd name="connsiteY16" fmla="*/ 462638 h 889688"/>
                            <a:gd name="connsiteX17" fmla="*/ 8493741 w 8493741"/>
                            <a:gd name="connsiteY17" fmla="*/ 889688 h 889688"/>
                            <a:gd name="connsiteX18" fmla="*/ 8182304 w 8493741"/>
                            <a:gd name="connsiteY18" fmla="*/ 889688 h 889688"/>
                            <a:gd name="connsiteX19" fmla="*/ 7531117 w 8493741"/>
                            <a:gd name="connsiteY19" fmla="*/ 889688 h 889688"/>
                            <a:gd name="connsiteX20" fmla="*/ 6964868 w 8493741"/>
                            <a:gd name="connsiteY20" fmla="*/ 889688 h 889688"/>
                            <a:gd name="connsiteX21" fmla="*/ 6653430 w 8493741"/>
                            <a:gd name="connsiteY21" fmla="*/ 889688 h 889688"/>
                            <a:gd name="connsiteX22" fmla="*/ 6002244 w 8493741"/>
                            <a:gd name="connsiteY22" fmla="*/ 889688 h 889688"/>
                            <a:gd name="connsiteX23" fmla="*/ 5520932 w 8493741"/>
                            <a:gd name="connsiteY23" fmla="*/ 889688 h 889688"/>
                            <a:gd name="connsiteX24" fmla="*/ 4954682 w 8493741"/>
                            <a:gd name="connsiteY24" fmla="*/ 889688 h 889688"/>
                            <a:gd name="connsiteX25" fmla="*/ 4303495 w 8493741"/>
                            <a:gd name="connsiteY25" fmla="*/ 889688 h 889688"/>
                            <a:gd name="connsiteX26" fmla="*/ 3992058 w 8493741"/>
                            <a:gd name="connsiteY26" fmla="*/ 889688 h 889688"/>
                            <a:gd name="connsiteX27" fmla="*/ 3425809 w 8493741"/>
                            <a:gd name="connsiteY27" fmla="*/ 889688 h 889688"/>
                            <a:gd name="connsiteX28" fmla="*/ 2774622 w 8493741"/>
                            <a:gd name="connsiteY28" fmla="*/ 889688 h 889688"/>
                            <a:gd name="connsiteX29" fmla="*/ 2123435 w 8493741"/>
                            <a:gd name="connsiteY29" fmla="*/ 889688 h 889688"/>
                            <a:gd name="connsiteX30" fmla="*/ 1727061 w 8493741"/>
                            <a:gd name="connsiteY30" fmla="*/ 889688 h 889688"/>
                            <a:gd name="connsiteX31" fmla="*/ 1245749 w 8493741"/>
                            <a:gd name="connsiteY31" fmla="*/ 889688 h 889688"/>
                            <a:gd name="connsiteX32" fmla="*/ 679499 w 8493741"/>
                            <a:gd name="connsiteY32" fmla="*/ 889688 h 889688"/>
                            <a:gd name="connsiteX33" fmla="*/ 0 w 8493741"/>
                            <a:gd name="connsiteY33" fmla="*/ 889688 h 889688"/>
                            <a:gd name="connsiteX34" fmla="*/ 0 w 8493741"/>
                            <a:gd name="connsiteY34" fmla="*/ 444844 h 889688"/>
                            <a:gd name="connsiteX35" fmla="*/ 0 w 8493741"/>
                            <a:gd name="connsiteY35" fmla="*/ 0 h 8896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8493741" h="889688" extrusionOk="0">
                              <a:moveTo>
                                <a:pt x="0" y="0"/>
                              </a:moveTo>
                              <a:cubicBezTo>
                                <a:pt x="82394" y="-22520"/>
                                <a:pt x="267510" y="41215"/>
                                <a:pt x="396375" y="0"/>
                              </a:cubicBezTo>
                              <a:cubicBezTo>
                                <a:pt x="525240" y="-41215"/>
                                <a:pt x="839288" y="58263"/>
                                <a:pt x="1047561" y="0"/>
                              </a:cubicBezTo>
                              <a:cubicBezTo>
                                <a:pt x="1255834" y="-58263"/>
                                <a:pt x="1532603" y="17240"/>
                                <a:pt x="1783686" y="0"/>
                              </a:cubicBezTo>
                              <a:cubicBezTo>
                                <a:pt x="2034770" y="-17240"/>
                                <a:pt x="2362712" y="77599"/>
                                <a:pt x="2519810" y="0"/>
                              </a:cubicBezTo>
                              <a:cubicBezTo>
                                <a:pt x="2676908" y="-77599"/>
                                <a:pt x="2893223" y="9254"/>
                                <a:pt x="3170997" y="0"/>
                              </a:cubicBezTo>
                              <a:cubicBezTo>
                                <a:pt x="3448771" y="-9254"/>
                                <a:pt x="3574452" y="22239"/>
                                <a:pt x="3737246" y="0"/>
                              </a:cubicBezTo>
                              <a:cubicBezTo>
                                <a:pt x="3900040" y="-22239"/>
                                <a:pt x="4120717" y="15296"/>
                                <a:pt x="4473370" y="0"/>
                              </a:cubicBezTo>
                              <a:cubicBezTo>
                                <a:pt x="4826023" y="-15296"/>
                                <a:pt x="4780143" y="27366"/>
                                <a:pt x="4869745" y="0"/>
                              </a:cubicBezTo>
                              <a:cubicBezTo>
                                <a:pt x="4959348" y="-27366"/>
                                <a:pt x="5252103" y="15562"/>
                                <a:pt x="5351057" y="0"/>
                              </a:cubicBezTo>
                              <a:cubicBezTo>
                                <a:pt x="5450011" y="-15562"/>
                                <a:pt x="5712537" y="41701"/>
                                <a:pt x="5832369" y="0"/>
                              </a:cubicBezTo>
                              <a:cubicBezTo>
                                <a:pt x="5952201" y="-41701"/>
                                <a:pt x="6039996" y="26014"/>
                                <a:pt x="6228743" y="0"/>
                              </a:cubicBezTo>
                              <a:cubicBezTo>
                                <a:pt x="6417490" y="-26014"/>
                                <a:pt x="6667559" y="18172"/>
                                <a:pt x="6794993" y="0"/>
                              </a:cubicBezTo>
                              <a:cubicBezTo>
                                <a:pt x="6922427" y="-18172"/>
                                <a:pt x="7010271" y="30314"/>
                                <a:pt x="7191367" y="0"/>
                              </a:cubicBezTo>
                              <a:cubicBezTo>
                                <a:pt x="7372463" y="-30314"/>
                                <a:pt x="7606989" y="38523"/>
                                <a:pt x="7757617" y="0"/>
                              </a:cubicBezTo>
                              <a:cubicBezTo>
                                <a:pt x="7908245" y="-38523"/>
                                <a:pt x="8210253" y="4872"/>
                                <a:pt x="8493741" y="0"/>
                              </a:cubicBezTo>
                              <a:cubicBezTo>
                                <a:pt x="8512753" y="132417"/>
                                <a:pt x="8452370" y="364493"/>
                                <a:pt x="8493741" y="462638"/>
                              </a:cubicBezTo>
                              <a:cubicBezTo>
                                <a:pt x="8535112" y="560783"/>
                                <a:pt x="8478641" y="792103"/>
                                <a:pt x="8493741" y="889688"/>
                              </a:cubicBezTo>
                              <a:cubicBezTo>
                                <a:pt x="8369492" y="904724"/>
                                <a:pt x="8299107" y="883307"/>
                                <a:pt x="8182304" y="889688"/>
                              </a:cubicBezTo>
                              <a:cubicBezTo>
                                <a:pt x="8065501" y="896069"/>
                                <a:pt x="7798159" y="824361"/>
                                <a:pt x="7531117" y="889688"/>
                              </a:cubicBezTo>
                              <a:cubicBezTo>
                                <a:pt x="7264075" y="955015"/>
                                <a:pt x="7088750" y="824686"/>
                                <a:pt x="6964868" y="889688"/>
                              </a:cubicBezTo>
                              <a:cubicBezTo>
                                <a:pt x="6840986" y="954690"/>
                                <a:pt x="6717409" y="854236"/>
                                <a:pt x="6653430" y="889688"/>
                              </a:cubicBezTo>
                              <a:cubicBezTo>
                                <a:pt x="6589451" y="925140"/>
                                <a:pt x="6303739" y="857699"/>
                                <a:pt x="6002244" y="889688"/>
                              </a:cubicBezTo>
                              <a:cubicBezTo>
                                <a:pt x="5700749" y="921677"/>
                                <a:pt x="5755578" y="863613"/>
                                <a:pt x="5520932" y="889688"/>
                              </a:cubicBezTo>
                              <a:cubicBezTo>
                                <a:pt x="5286286" y="915763"/>
                                <a:pt x="5172257" y="863168"/>
                                <a:pt x="4954682" y="889688"/>
                              </a:cubicBezTo>
                              <a:cubicBezTo>
                                <a:pt x="4737107" y="916208"/>
                                <a:pt x="4622673" y="881037"/>
                                <a:pt x="4303495" y="889688"/>
                              </a:cubicBezTo>
                              <a:cubicBezTo>
                                <a:pt x="3984317" y="898339"/>
                                <a:pt x="4137670" y="885718"/>
                                <a:pt x="3992058" y="889688"/>
                              </a:cubicBezTo>
                              <a:cubicBezTo>
                                <a:pt x="3846446" y="893658"/>
                                <a:pt x="3630888" y="862017"/>
                                <a:pt x="3425809" y="889688"/>
                              </a:cubicBezTo>
                              <a:cubicBezTo>
                                <a:pt x="3220730" y="917359"/>
                                <a:pt x="3093976" y="849272"/>
                                <a:pt x="2774622" y="889688"/>
                              </a:cubicBezTo>
                              <a:cubicBezTo>
                                <a:pt x="2455268" y="930104"/>
                                <a:pt x="2322679" y="887909"/>
                                <a:pt x="2123435" y="889688"/>
                              </a:cubicBezTo>
                              <a:cubicBezTo>
                                <a:pt x="1924191" y="891467"/>
                                <a:pt x="1901630" y="856291"/>
                                <a:pt x="1727061" y="889688"/>
                              </a:cubicBezTo>
                              <a:cubicBezTo>
                                <a:pt x="1552492" y="923085"/>
                                <a:pt x="1372121" y="840315"/>
                                <a:pt x="1245749" y="889688"/>
                              </a:cubicBezTo>
                              <a:cubicBezTo>
                                <a:pt x="1119377" y="939061"/>
                                <a:pt x="908816" y="825460"/>
                                <a:pt x="679499" y="889688"/>
                              </a:cubicBezTo>
                              <a:cubicBezTo>
                                <a:pt x="450182" y="953916"/>
                                <a:pt x="237887" y="882523"/>
                                <a:pt x="0" y="889688"/>
                              </a:cubicBezTo>
                              <a:cubicBezTo>
                                <a:pt x="-40108" y="670683"/>
                                <a:pt x="51134" y="591930"/>
                                <a:pt x="0" y="444844"/>
                              </a:cubicBezTo>
                              <a:cubicBezTo>
                                <a:pt x="-51134" y="297758"/>
                                <a:pt x="11415" y="11234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104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40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1 23</a:t>
                </a:r>
                <a:r>
                  <a:rPr lang="en-US" sz="40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r>
                  <a:rPr lang="vi-VN" sz="40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m</a:t>
                </a:r>
                <a:r>
                  <a:rPr lang="vi-VN" sz="4000" b="1" baseline="30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endParaRPr lang="en-US" sz="4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5" name="Flowchart: Connector 44"/>
            <p:cNvSpPr/>
            <p:nvPr/>
          </p:nvSpPr>
          <p:spPr>
            <a:xfrm>
              <a:off x="1518560" y="5317266"/>
              <a:ext cx="1009962" cy="1002530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7" name="图片 8">
            <a:extLst>
              <a:ext uri="{FF2B5EF4-FFF2-40B4-BE49-F238E27FC236}">
                <a16:creationId xmlns:a16="http://schemas.microsoft.com/office/drawing/2014/main" id="{24F7EC10-1FCA-41E5-98E1-06E53F0B5C8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4300" y="4232403"/>
            <a:ext cx="2746161" cy="27461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14635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形 23">
            <a:extLst>
              <a:ext uri="{FF2B5EF4-FFF2-40B4-BE49-F238E27FC236}">
                <a16:creationId xmlns:a16="http://schemas.microsoft.com/office/drawing/2014/main" id="{7738D4F7-5FD4-4F0F-BD38-0B199311A2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42236" y="1802722"/>
            <a:ext cx="1757130" cy="1757130"/>
          </a:xfrm>
          <a:prstGeom prst="rect">
            <a:avLst/>
          </a:prstGeom>
        </p:spPr>
      </p:pic>
      <p:pic>
        <p:nvPicPr>
          <p:cNvPr id="32" name="图形 7">
            <a:extLst>
              <a:ext uri="{FF2B5EF4-FFF2-40B4-BE49-F238E27FC236}">
                <a16:creationId xmlns:a16="http://schemas.microsoft.com/office/drawing/2014/main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图形 19">
            <a:extLst>
              <a:ext uri="{FF2B5EF4-FFF2-40B4-BE49-F238E27FC236}">
                <a16:creationId xmlns:a16="http://schemas.microsoft.com/office/drawing/2014/main" id="{BF8ACE04-8BEE-4D96-BB7A-3D5659EA91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184416" y="5605484"/>
            <a:ext cx="2053683" cy="2141505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图形 16">
            <a:extLst>
              <a:ext uri="{FF2B5EF4-FFF2-40B4-BE49-F238E27FC236}">
                <a16:creationId xmlns:a16="http://schemas.microsoft.com/office/drawing/2014/main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68414" y="76314"/>
            <a:ext cx="11429706" cy="2037645"/>
            <a:chOff x="568413" y="76313"/>
            <a:chExt cx="11429706" cy="203764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568413" y="114653"/>
              <a:ext cx="11429706" cy="1870901"/>
              <a:chOff x="335021" y="23792"/>
              <a:chExt cx="8572280" cy="1553496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14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5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278054 w 7820286"/>
                    <a:gd name="connsiteY1" fmla="*/ 0 h 1220855"/>
                    <a:gd name="connsiteX2" fmla="*/ 790717 w 7820286"/>
                    <a:gd name="connsiteY2" fmla="*/ 0 h 1220855"/>
                    <a:gd name="connsiteX3" fmla="*/ 1381584 w 7820286"/>
                    <a:gd name="connsiteY3" fmla="*/ 0 h 1220855"/>
                    <a:gd name="connsiteX4" fmla="*/ 1972449 w 7820286"/>
                    <a:gd name="connsiteY4" fmla="*/ 0 h 1220855"/>
                    <a:gd name="connsiteX5" fmla="*/ 2485113 w 7820286"/>
                    <a:gd name="connsiteY5" fmla="*/ 0 h 1220855"/>
                    <a:gd name="connsiteX6" fmla="*/ 2919573 w 7820286"/>
                    <a:gd name="connsiteY6" fmla="*/ 0 h 1220855"/>
                    <a:gd name="connsiteX7" fmla="*/ 3510439 w 7820286"/>
                    <a:gd name="connsiteY7" fmla="*/ 0 h 1220855"/>
                    <a:gd name="connsiteX8" fmla="*/ 3788494 w 7820286"/>
                    <a:gd name="connsiteY8" fmla="*/ 0 h 1220855"/>
                    <a:gd name="connsiteX9" fmla="*/ 4144751 w 7820286"/>
                    <a:gd name="connsiteY9" fmla="*/ 0 h 1220855"/>
                    <a:gd name="connsiteX10" fmla="*/ 4501009 w 7820286"/>
                    <a:gd name="connsiteY10" fmla="*/ 0 h 1220855"/>
                    <a:gd name="connsiteX11" fmla="*/ 4779063 w 7820286"/>
                    <a:gd name="connsiteY11" fmla="*/ 0 h 1220855"/>
                    <a:gd name="connsiteX12" fmla="*/ 5213524 w 7820286"/>
                    <a:gd name="connsiteY12" fmla="*/ 0 h 1220855"/>
                    <a:gd name="connsiteX13" fmla="*/ 5491578 w 7820286"/>
                    <a:gd name="connsiteY13" fmla="*/ 0 h 1220855"/>
                    <a:gd name="connsiteX14" fmla="*/ 5926039 w 7820286"/>
                    <a:gd name="connsiteY14" fmla="*/ 0 h 1220855"/>
                    <a:gd name="connsiteX15" fmla="*/ 6438701 w 7820286"/>
                    <a:gd name="connsiteY15" fmla="*/ 0 h 1220855"/>
                    <a:gd name="connsiteX16" fmla="*/ 7029568 w 7820286"/>
                    <a:gd name="connsiteY16" fmla="*/ 0 h 1220855"/>
                    <a:gd name="connsiteX17" fmla="*/ 7820286 w 7820286"/>
                    <a:gd name="connsiteY17" fmla="*/ 0 h 1220855"/>
                    <a:gd name="connsiteX18" fmla="*/ 7820286 w 7820286"/>
                    <a:gd name="connsiteY18" fmla="*/ 419160 h 1220855"/>
                    <a:gd name="connsiteX19" fmla="*/ 7820286 w 7820286"/>
                    <a:gd name="connsiteY19" fmla="*/ 801694 h 1220855"/>
                    <a:gd name="connsiteX20" fmla="*/ 7820286 w 7820286"/>
                    <a:gd name="connsiteY20" fmla="*/ 1220855 h 1220855"/>
                    <a:gd name="connsiteX21" fmla="*/ 7464028 w 7820286"/>
                    <a:gd name="connsiteY21" fmla="*/ 1220855 h 1220855"/>
                    <a:gd name="connsiteX22" fmla="*/ 6951365 w 7820286"/>
                    <a:gd name="connsiteY22" fmla="*/ 1220855 h 1220855"/>
                    <a:gd name="connsiteX23" fmla="*/ 6595107 w 7820286"/>
                    <a:gd name="connsiteY23" fmla="*/ 1220855 h 1220855"/>
                    <a:gd name="connsiteX24" fmla="*/ 6160647 w 7820286"/>
                    <a:gd name="connsiteY24" fmla="*/ 1220855 h 1220855"/>
                    <a:gd name="connsiteX25" fmla="*/ 5647984 w 7820286"/>
                    <a:gd name="connsiteY25" fmla="*/ 1220855 h 1220855"/>
                    <a:gd name="connsiteX26" fmla="*/ 5448132 w 7820286"/>
                    <a:gd name="connsiteY26" fmla="*/ 1220855 h 1220855"/>
                    <a:gd name="connsiteX27" fmla="*/ 5013672 w 7820286"/>
                    <a:gd name="connsiteY27" fmla="*/ 1220855 h 1220855"/>
                    <a:gd name="connsiteX28" fmla="*/ 4501009 w 7820286"/>
                    <a:gd name="connsiteY28" fmla="*/ 1220855 h 1220855"/>
                    <a:gd name="connsiteX29" fmla="*/ 3988345 w 7820286"/>
                    <a:gd name="connsiteY29" fmla="*/ 1220855 h 1220855"/>
                    <a:gd name="connsiteX30" fmla="*/ 3710291 w 7820286"/>
                    <a:gd name="connsiteY30" fmla="*/ 1220855 h 1220855"/>
                    <a:gd name="connsiteX31" fmla="*/ 3354034 w 7820286"/>
                    <a:gd name="connsiteY31" fmla="*/ 1220855 h 1220855"/>
                    <a:gd name="connsiteX32" fmla="*/ 2919573 w 7820286"/>
                    <a:gd name="connsiteY32" fmla="*/ 1220855 h 1220855"/>
                    <a:gd name="connsiteX33" fmla="*/ 2641519 w 7820286"/>
                    <a:gd name="connsiteY33" fmla="*/ 1220855 h 1220855"/>
                    <a:gd name="connsiteX34" fmla="*/ 2207058 w 7820286"/>
                    <a:gd name="connsiteY34" fmla="*/ 1220855 h 1220855"/>
                    <a:gd name="connsiteX35" fmla="*/ 1772598 w 7820286"/>
                    <a:gd name="connsiteY35" fmla="*/ 1220855 h 1220855"/>
                    <a:gd name="connsiteX36" fmla="*/ 1259934 w 7820286"/>
                    <a:gd name="connsiteY36" fmla="*/ 1220855 h 1220855"/>
                    <a:gd name="connsiteX37" fmla="*/ 747271 w 7820286"/>
                    <a:gd name="connsiteY37" fmla="*/ 1220855 h 1220855"/>
                    <a:gd name="connsiteX38" fmla="*/ 469217 w 7820286"/>
                    <a:gd name="connsiteY38" fmla="*/ 1220855 h 1220855"/>
                    <a:gd name="connsiteX39" fmla="*/ 0 w 7820286"/>
                    <a:gd name="connsiteY39" fmla="*/ 1220855 h 1220855"/>
                    <a:gd name="connsiteX40" fmla="*/ 0 w 7820286"/>
                    <a:gd name="connsiteY40" fmla="*/ 826111 h 1220855"/>
                    <a:gd name="connsiteX41" fmla="*/ 0 w 7820286"/>
                    <a:gd name="connsiteY41" fmla="*/ 443577 h 1220855"/>
                    <a:gd name="connsiteX42" fmla="*/ 0 w 7820286"/>
                    <a:gd name="connsiteY4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27066" y="-11912"/>
                        <a:pt x="169118" y="15089"/>
                        <a:pt x="278054" y="0"/>
                      </a:cubicBezTo>
                      <a:cubicBezTo>
                        <a:pt x="353433" y="-55129"/>
                        <a:pt x="549608" y="104108"/>
                        <a:pt x="790717" y="0"/>
                      </a:cubicBezTo>
                      <a:cubicBezTo>
                        <a:pt x="1026032" y="-85833"/>
                        <a:pt x="1220172" y="91612"/>
                        <a:pt x="1381584" y="0"/>
                      </a:cubicBezTo>
                      <a:cubicBezTo>
                        <a:pt x="1534893" y="-108322"/>
                        <a:pt x="1692536" y="15997"/>
                        <a:pt x="1972449" y="0"/>
                      </a:cubicBezTo>
                      <a:cubicBezTo>
                        <a:pt x="2249060" y="-19629"/>
                        <a:pt x="2355122" y="47255"/>
                        <a:pt x="2485113" y="0"/>
                      </a:cubicBezTo>
                      <a:cubicBezTo>
                        <a:pt x="2609957" y="-52507"/>
                        <a:pt x="2694468" y="58574"/>
                        <a:pt x="2919573" y="0"/>
                      </a:cubicBezTo>
                      <a:cubicBezTo>
                        <a:pt x="3121700" y="-59548"/>
                        <a:pt x="3341726" y="77871"/>
                        <a:pt x="3510439" y="0"/>
                      </a:cubicBezTo>
                      <a:cubicBezTo>
                        <a:pt x="3712672" y="-87506"/>
                        <a:pt x="3737204" y="14868"/>
                        <a:pt x="3788494" y="0"/>
                      </a:cubicBezTo>
                      <a:cubicBezTo>
                        <a:pt x="3877483" y="-12591"/>
                        <a:pt x="3996404" y="8835"/>
                        <a:pt x="4144751" y="0"/>
                      </a:cubicBezTo>
                      <a:cubicBezTo>
                        <a:pt x="4300430" y="-3143"/>
                        <a:pt x="4373561" y="10737"/>
                        <a:pt x="4501009" y="0"/>
                      </a:cubicBezTo>
                      <a:cubicBezTo>
                        <a:pt x="4616622" y="74"/>
                        <a:pt x="4650425" y="19301"/>
                        <a:pt x="4779063" y="0"/>
                      </a:cubicBezTo>
                      <a:cubicBezTo>
                        <a:pt x="4914186" y="-33187"/>
                        <a:pt x="5032678" y="4521"/>
                        <a:pt x="5213524" y="0"/>
                      </a:cubicBezTo>
                      <a:cubicBezTo>
                        <a:pt x="5374165" y="-15064"/>
                        <a:pt x="5387223" y="7324"/>
                        <a:pt x="5491578" y="0"/>
                      </a:cubicBezTo>
                      <a:cubicBezTo>
                        <a:pt x="5613168" y="34377"/>
                        <a:pt x="5760139" y="53323"/>
                        <a:pt x="5926039" y="0"/>
                      </a:cubicBezTo>
                      <a:cubicBezTo>
                        <a:pt x="6079789" y="-44711"/>
                        <a:pt x="6278241" y="-3874"/>
                        <a:pt x="6438701" y="0"/>
                      </a:cubicBezTo>
                      <a:cubicBezTo>
                        <a:pt x="6571876" y="-2247"/>
                        <a:pt x="6780495" y="-9064"/>
                        <a:pt x="7029568" y="0"/>
                      </a:cubicBezTo>
                      <a:cubicBezTo>
                        <a:pt x="7278796" y="-1880"/>
                        <a:pt x="7600675" y="85953"/>
                        <a:pt x="7820286" y="0"/>
                      </a:cubicBezTo>
                      <a:cubicBezTo>
                        <a:pt x="7847561" y="140616"/>
                        <a:pt x="7799921" y="302687"/>
                        <a:pt x="7820286" y="419160"/>
                      </a:cubicBezTo>
                      <a:cubicBezTo>
                        <a:pt x="7831548" y="571166"/>
                        <a:pt x="7792222" y="629777"/>
                        <a:pt x="7820286" y="801694"/>
                      </a:cubicBezTo>
                      <a:cubicBezTo>
                        <a:pt x="7813143" y="974669"/>
                        <a:pt x="7797276" y="1017931"/>
                        <a:pt x="7820286" y="1220855"/>
                      </a:cubicBezTo>
                      <a:cubicBezTo>
                        <a:pt x="7738859" y="1230416"/>
                        <a:pt x="7639842" y="1211018"/>
                        <a:pt x="7464028" y="1220855"/>
                      </a:cubicBezTo>
                      <a:cubicBezTo>
                        <a:pt x="7314647" y="1212770"/>
                        <a:pt x="7096113" y="1221023"/>
                        <a:pt x="6951365" y="1220855"/>
                      </a:cubicBezTo>
                      <a:cubicBezTo>
                        <a:pt x="6796368" y="1232972"/>
                        <a:pt x="6768803" y="1194977"/>
                        <a:pt x="6595107" y="1220855"/>
                      </a:cubicBezTo>
                      <a:cubicBezTo>
                        <a:pt x="6458228" y="1238861"/>
                        <a:pt x="6265320" y="1201862"/>
                        <a:pt x="6160647" y="1220855"/>
                      </a:cubicBezTo>
                      <a:cubicBezTo>
                        <a:pt x="6036345" y="1257586"/>
                        <a:pt x="5896740" y="1152223"/>
                        <a:pt x="5647984" y="1220855"/>
                      </a:cubicBezTo>
                      <a:cubicBezTo>
                        <a:pt x="5438038" y="1262887"/>
                        <a:pt x="5499647" y="1214939"/>
                        <a:pt x="5448132" y="1220855"/>
                      </a:cubicBezTo>
                      <a:cubicBezTo>
                        <a:pt x="5411416" y="1250362"/>
                        <a:pt x="5146442" y="1200705"/>
                        <a:pt x="5013672" y="1220855"/>
                      </a:cubicBezTo>
                      <a:cubicBezTo>
                        <a:pt x="4884359" y="1269883"/>
                        <a:pt x="4579946" y="1148842"/>
                        <a:pt x="4501009" y="1220855"/>
                      </a:cubicBezTo>
                      <a:cubicBezTo>
                        <a:pt x="4379857" y="1292756"/>
                        <a:pt x="4179961" y="1241821"/>
                        <a:pt x="3988345" y="1220855"/>
                      </a:cubicBezTo>
                      <a:cubicBezTo>
                        <a:pt x="3742621" y="1221078"/>
                        <a:pt x="3815783" y="1191619"/>
                        <a:pt x="3710291" y="1220855"/>
                      </a:cubicBezTo>
                      <a:cubicBezTo>
                        <a:pt x="3561121" y="1237610"/>
                        <a:pt x="3492073" y="1177516"/>
                        <a:pt x="3354034" y="1220855"/>
                      </a:cubicBezTo>
                      <a:cubicBezTo>
                        <a:pt x="3196737" y="1246391"/>
                        <a:pt x="3022053" y="1205284"/>
                        <a:pt x="2919573" y="1220855"/>
                      </a:cubicBezTo>
                      <a:cubicBezTo>
                        <a:pt x="2839433" y="1222973"/>
                        <a:pt x="2741186" y="1240907"/>
                        <a:pt x="2641519" y="1220855"/>
                      </a:cubicBezTo>
                      <a:cubicBezTo>
                        <a:pt x="2515404" y="1212697"/>
                        <a:pt x="2389075" y="1214740"/>
                        <a:pt x="2207058" y="1220855"/>
                      </a:cubicBezTo>
                      <a:cubicBezTo>
                        <a:pt x="2034283" y="1247791"/>
                        <a:pt x="1878326" y="1180511"/>
                        <a:pt x="1772598" y="1220855"/>
                      </a:cubicBezTo>
                      <a:cubicBezTo>
                        <a:pt x="1646904" y="1264431"/>
                        <a:pt x="1367605" y="1195186"/>
                        <a:pt x="1259934" y="1220855"/>
                      </a:cubicBezTo>
                      <a:cubicBezTo>
                        <a:pt x="1140959" y="1269593"/>
                        <a:pt x="848676" y="1212629"/>
                        <a:pt x="747271" y="1220855"/>
                      </a:cubicBezTo>
                      <a:cubicBezTo>
                        <a:pt x="644377" y="1253392"/>
                        <a:pt x="590234" y="1210700"/>
                        <a:pt x="469217" y="1220855"/>
                      </a:cubicBezTo>
                      <a:cubicBezTo>
                        <a:pt x="327671" y="1235935"/>
                        <a:pt x="136045" y="1185547"/>
                        <a:pt x="0" y="1220855"/>
                      </a:cubicBezTo>
                      <a:cubicBezTo>
                        <a:pt x="-16882" y="1094518"/>
                        <a:pt x="-6736" y="964670"/>
                        <a:pt x="0" y="826111"/>
                      </a:cubicBezTo>
                      <a:cubicBezTo>
                        <a:pt x="15105" y="698858"/>
                        <a:pt x="7956" y="550413"/>
                        <a:pt x="0" y="443577"/>
                      </a:cubicBezTo>
                      <a:cubicBezTo>
                        <a:pt x="-4880" y="327176"/>
                        <a:pt x="9672" y="112577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custGeom>
                          <a:avLst/>
                          <a:gdLst>
                            <a:gd name="connsiteX0" fmla="*/ 0 w 10427047"/>
                            <a:gd name="connsiteY0" fmla="*/ 0 h 1470296"/>
                            <a:gd name="connsiteX1" fmla="*/ 370739 w 10427047"/>
                            <a:gd name="connsiteY1" fmla="*/ 0 h 1470296"/>
                            <a:gd name="connsiteX2" fmla="*/ 1054290 w 10427047"/>
                            <a:gd name="connsiteY2" fmla="*/ 0 h 1470296"/>
                            <a:gd name="connsiteX3" fmla="*/ 1842112 w 10427047"/>
                            <a:gd name="connsiteY3" fmla="*/ 0 h 1470296"/>
                            <a:gd name="connsiteX4" fmla="*/ 2629933 w 10427047"/>
                            <a:gd name="connsiteY4" fmla="*/ 0 h 1470296"/>
                            <a:gd name="connsiteX5" fmla="*/ 3313484 w 10427047"/>
                            <a:gd name="connsiteY5" fmla="*/ 0 h 1470296"/>
                            <a:gd name="connsiteX6" fmla="*/ 3892764 w 10427047"/>
                            <a:gd name="connsiteY6" fmla="*/ 0 h 1470296"/>
                            <a:gd name="connsiteX7" fmla="*/ 4680586 w 10427047"/>
                            <a:gd name="connsiteY7" fmla="*/ 0 h 1470296"/>
                            <a:gd name="connsiteX8" fmla="*/ 5051325 w 10427047"/>
                            <a:gd name="connsiteY8" fmla="*/ 0 h 1470296"/>
                            <a:gd name="connsiteX9" fmla="*/ 5526335 w 10427047"/>
                            <a:gd name="connsiteY9" fmla="*/ 0 h 1470296"/>
                            <a:gd name="connsiteX10" fmla="*/ 6001345 w 10427047"/>
                            <a:gd name="connsiteY10" fmla="*/ 0 h 1470296"/>
                            <a:gd name="connsiteX11" fmla="*/ 6372084 w 10427047"/>
                            <a:gd name="connsiteY11" fmla="*/ 0 h 1470296"/>
                            <a:gd name="connsiteX12" fmla="*/ 6951365 w 10427047"/>
                            <a:gd name="connsiteY12" fmla="*/ 0 h 1470296"/>
                            <a:gd name="connsiteX13" fmla="*/ 7322104 w 10427047"/>
                            <a:gd name="connsiteY13" fmla="*/ 0 h 1470296"/>
                            <a:gd name="connsiteX14" fmla="*/ 7901385 w 10427047"/>
                            <a:gd name="connsiteY14" fmla="*/ 0 h 1470296"/>
                            <a:gd name="connsiteX15" fmla="*/ 8584935 w 10427047"/>
                            <a:gd name="connsiteY15" fmla="*/ 0 h 1470296"/>
                            <a:gd name="connsiteX16" fmla="*/ 9372757 w 10427047"/>
                            <a:gd name="connsiteY16" fmla="*/ 0 h 1470296"/>
                            <a:gd name="connsiteX17" fmla="*/ 10427047 w 10427047"/>
                            <a:gd name="connsiteY17" fmla="*/ 0 h 1470296"/>
                            <a:gd name="connsiteX18" fmla="*/ 10427047 w 10427047"/>
                            <a:gd name="connsiteY18" fmla="*/ 504802 h 1470296"/>
                            <a:gd name="connsiteX19" fmla="*/ 10427047 w 10427047"/>
                            <a:gd name="connsiteY19" fmla="*/ 965494 h 1470296"/>
                            <a:gd name="connsiteX20" fmla="*/ 10427047 w 10427047"/>
                            <a:gd name="connsiteY20" fmla="*/ 1470296 h 1470296"/>
                            <a:gd name="connsiteX21" fmla="*/ 9952037 w 10427047"/>
                            <a:gd name="connsiteY21" fmla="*/ 1470296 h 1470296"/>
                            <a:gd name="connsiteX22" fmla="*/ 9268486 w 10427047"/>
                            <a:gd name="connsiteY22" fmla="*/ 1470296 h 1470296"/>
                            <a:gd name="connsiteX23" fmla="*/ 8793476 w 10427047"/>
                            <a:gd name="connsiteY23" fmla="*/ 1470296 h 1470296"/>
                            <a:gd name="connsiteX24" fmla="*/ 8214196 w 10427047"/>
                            <a:gd name="connsiteY24" fmla="*/ 1470296 h 1470296"/>
                            <a:gd name="connsiteX25" fmla="*/ 7530645 w 10427047"/>
                            <a:gd name="connsiteY25" fmla="*/ 1470296 h 1470296"/>
                            <a:gd name="connsiteX26" fmla="*/ 7264176 w 10427047"/>
                            <a:gd name="connsiteY26" fmla="*/ 1470296 h 1470296"/>
                            <a:gd name="connsiteX27" fmla="*/ 6684896 w 10427047"/>
                            <a:gd name="connsiteY27" fmla="*/ 1470296 h 1470296"/>
                            <a:gd name="connsiteX28" fmla="*/ 6001345 w 10427047"/>
                            <a:gd name="connsiteY28" fmla="*/ 1470296 h 1470296"/>
                            <a:gd name="connsiteX29" fmla="*/ 5317794 w 10427047"/>
                            <a:gd name="connsiteY29" fmla="*/ 1470296 h 1470296"/>
                            <a:gd name="connsiteX30" fmla="*/ 4947055 w 10427047"/>
                            <a:gd name="connsiteY30" fmla="*/ 1470296 h 1470296"/>
                            <a:gd name="connsiteX31" fmla="*/ 4472045 w 10427047"/>
                            <a:gd name="connsiteY31" fmla="*/ 1470296 h 1470296"/>
                            <a:gd name="connsiteX32" fmla="*/ 3892764 w 10427047"/>
                            <a:gd name="connsiteY32" fmla="*/ 1470296 h 1470296"/>
                            <a:gd name="connsiteX33" fmla="*/ 3522025 w 10427047"/>
                            <a:gd name="connsiteY33" fmla="*/ 1470296 h 1470296"/>
                            <a:gd name="connsiteX34" fmla="*/ 2942744 w 10427047"/>
                            <a:gd name="connsiteY34" fmla="*/ 1470296 h 1470296"/>
                            <a:gd name="connsiteX35" fmla="*/ 2363464 w 10427047"/>
                            <a:gd name="connsiteY35" fmla="*/ 1470296 h 1470296"/>
                            <a:gd name="connsiteX36" fmla="*/ 1679913 w 10427047"/>
                            <a:gd name="connsiteY36" fmla="*/ 1470296 h 1470296"/>
                            <a:gd name="connsiteX37" fmla="*/ 996362 w 10427047"/>
                            <a:gd name="connsiteY37" fmla="*/ 1470296 h 1470296"/>
                            <a:gd name="connsiteX38" fmla="*/ 625623 w 10427047"/>
                            <a:gd name="connsiteY38" fmla="*/ 1470296 h 1470296"/>
                            <a:gd name="connsiteX39" fmla="*/ 0 w 10427047"/>
                            <a:gd name="connsiteY39" fmla="*/ 1470296 h 1470296"/>
                            <a:gd name="connsiteX40" fmla="*/ 0 w 10427047"/>
                            <a:gd name="connsiteY40" fmla="*/ 994900 h 1470296"/>
                            <a:gd name="connsiteX41" fmla="*/ 0 w 10427047"/>
                            <a:gd name="connsiteY41" fmla="*/ 534208 h 1470296"/>
                            <a:gd name="connsiteX42" fmla="*/ 0 w 10427047"/>
                            <a:gd name="connsiteY42" fmla="*/ 0 h 147029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10427047" h="1470296" extrusionOk="0">
                              <a:moveTo>
                                <a:pt x="0" y="0"/>
                              </a:moveTo>
                              <a:cubicBezTo>
                                <a:pt x="168676" y="-15513"/>
                                <a:pt x="223218" y="19465"/>
                                <a:pt x="370739" y="0"/>
                              </a:cubicBezTo>
                              <a:cubicBezTo>
                                <a:pt x="518260" y="-19465"/>
                                <a:pt x="732278" y="71963"/>
                                <a:pt x="1054290" y="0"/>
                              </a:cubicBezTo>
                              <a:cubicBezTo>
                                <a:pt x="1376302" y="-71963"/>
                                <a:pt x="1646658" y="85643"/>
                                <a:pt x="1842112" y="0"/>
                              </a:cubicBezTo>
                              <a:cubicBezTo>
                                <a:pt x="2037566" y="-85643"/>
                                <a:pt x="2270501" y="33537"/>
                                <a:pt x="2629933" y="0"/>
                              </a:cubicBezTo>
                              <a:cubicBezTo>
                                <a:pt x="2989365" y="-33537"/>
                                <a:pt x="3136988" y="47537"/>
                                <a:pt x="3313484" y="0"/>
                              </a:cubicBezTo>
                              <a:cubicBezTo>
                                <a:pt x="3489980" y="-47537"/>
                                <a:pt x="3607251" y="54211"/>
                                <a:pt x="3892764" y="0"/>
                              </a:cubicBezTo>
                              <a:cubicBezTo>
                                <a:pt x="4178277" y="-54211"/>
                                <a:pt x="4421324" y="88716"/>
                                <a:pt x="4680586" y="0"/>
                              </a:cubicBezTo>
                              <a:cubicBezTo>
                                <a:pt x="4939848" y="-88716"/>
                                <a:pt x="4975622" y="4071"/>
                                <a:pt x="5051325" y="0"/>
                              </a:cubicBezTo>
                              <a:cubicBezTo>
                                <a:pt x="5127028" y="-4071"/>
                                <a:pt x="5297948" y="2828"/>
                                <a:pt x="5526335" y="0"/>
                              </a:cubicBezTo>
                              <a:cubicBezTo>
                                <a:pt x="5754722" y="-2828"/>
                                <a:pt x="5853232" y="8194"/>
                                <a:pt x="6001345" y="0"/>
                              </a:cubicBezTo>
                              <a:cubicBezTo>
                                <a:pt x="6149458" y="-8194"/>
                                <a:pt x="6196916" y="39962"/>
                                <a:pt x="6372084" y="0"/>
                              </a:cubicBezTo>
                              <a:cubicBezTo>
                                <a:pt x="6547252" y="-39962"/>
                                <a:pt x="6740376" y="14692"/>
                                <a:pt x="6951365" y="0"/>
                              </a:cubicBezTo>
                              <a:cubicBezTo>
                                <a:pt x="7162354" y="-14692"/>
                                <a:pt x="7179847" y="9603"/>
                                <a:pt x="7322104" y="0"/>
                              </a:cubicBezTo>
                              <a:cubicBezTo>
                                <a:pt x="7464361" y="-9603"/>
                                <a:pt x="7704124" y="37005"/>
                                <a:pt x="7901385" y="0"/>
                              </a:cubicBezTo>
                              <a:cubicBezTo>
                                <a:pt x="8098646" y="-37005"/>
                                <a:pt x="8399608" y="4764"/>
                                <a:pt x="8584935" y="0"/>
                              </a:cubicBezTo>
                              <a:cubicBezTo>
                                <a:pt x="8770262" y="-4764"/>
                                <a:pt x="9034918" y="13238"/>
                                <a:pt x="9372757" y="0"/>
                              </a:cubicBezTo>
                              <a:cubicBezTo>
                                <a:pt x="9710596" y="-13238"/>
                                <a:pt x="10145835" y="116504"/>
                                <a:pt x="10427047" y="0"/>
                              </a:cubicBezTo>
                              <a:cubicBezTo>
                                <a:pt x="10429782" y="195458"/>
                                <a:pt x="10404448" y="349514"/>
                                <a:pt x="10427047" y="504802"/>
                              </a:cubicBezTo>
                              <a:cubicBezTo>
                                <a:pt x="10449646" y="660090"/>
                                <a:pt x="10411134" y="767400"/>
                                <a:pt x="10427047" y="965494"/>
                              </a:cubicBezTo>
                              <a:cubicBezTo>
                                <a:pt x="10442960" y="1163588"/>
                                <a:pt x="10383395" y="1242174"/>
                                <a:pt x="10427047" y="1470296"/>
                              </a:cubicBezTo>
                              <a:cubicBezTo>
                                <a:pt x="10297866" y="1480130"/>
                                <a:pt x="10167323" y="1453917"/>
                                <a:pt x="9952037" y="1470296"/>
                              </a:cubicBezTo>
                              <a:cubicBezTo>
                                <a:pt x="9736751" y="1486675"/>
                                <a:pt x="9472863" y="1453428"/>
                                <a:pt x="9268486" y="1470296"/>
                              </a:cubicBezTo>
                              <a:cubicBezTo>
                                <a:pt x="9064109" y="1487164"/>
                                <a:pt x="9016708" y="1439596"/>
                                <a:pt x="8793476" y="1470296"/>
                              </a:cubicBezTo>
                              <a:cubicBezTo>
                                <a:pt x="8570244" y="1500996"/>
                                <a:pt x="8380376" y="1451970"/>
                                <a:pt x="8214196" y="1470296"/>
                              </a:cubicBezTo>
                              <a:cubicBezTo>
                                <a:pt x="8048016" y="1488622"/>
                                <a:pt x="7804427" y="1431235"/>
                                <a:pt x="7530645" y="1470296"/>
                              </a:cubicBezTo>
                              <a:cubicBezTo>
                                <a:pt x="7256863" y="1509357"/>
                                <a:pt x="7332573" y="1459233"/>
                                <a:pt x="7264176" y="1470296"/>
                              </a:cubicBezTo>
                              <a:cubicBezTo>
                                <a:pt x="7195779" y="1481359"/>
                                <a:pt x="6853025" y="1447493"/>
                                <a:pt x="6684896" y="1470296"/>
                              </a:cubicBezTo>
                              <a:cubicBezTo>
                                <a:pt x="6516767" y="1493099"/>
                                <a:pt x="6157121" y="1390553"/>
                                <a:pt x="6001345" y="1470296"/>
                              </a:cubicBezTo>
                              <a:cubicBezTo>
                                <a:pt x="5845569" y="1550039"/>
                                <a:pt x="5628939" y="1463613"/>
                                <a:pt x="5317794" y="1470296"/>
                              </a:cubicBezTo>
                              <a:cubicBezTo>
                                <a:pt x="5006649" y="1476979"/>
                                <a:pt x="5113432" y="1436252"/>
                                <a:pt x="4947055" y="1470296"/>
                              </a:cubicBezTo>
                              <a:cubicBezTo>
                                <a:pt x="4780678" y="1504340"/>
                                <a:pt x="4653879" y="1427470"/>
                                <a:pt x="4472045" y="1470296"/>
                              </a:cubicBezTo>
                              <a:cubicBezTo>
                                <a:pt x="4290211" y="1513122"/>
                                <a:pt x="4009645" y="1454896"/>
                                <a:pt x="3892764" y="1470296"/>
                              </a:cubicBezTo>
                              <a:cubicBezTo>
                                <a:pt x="3775883" y="1485696"/>
                                <a:pt x="3641900" y="1467024"/>
                                <a:pt x="3522025" y="1470296"/>
                              </a:cubicBezTo>
                              <a:cubicBezTo>
                                <a:pt x="3402150" y="1473568"/>
                                <a:pt x="3171144" y="1452341"/>
                                <a:pt x="2942744" y="1470296"/>
                              </a:cubicBezTo>
                              <a:cubicBezTo>
                                <a:pt x="2714344" y="1488251"/>
                                <a:pt x="2527608" y="1426960"/>
                                <a:pt x="2363464" y="1470296"/>
                              </a:cubicBezTo>
                              <a:cubicBezTo>
                                <a:pt x="2199320" y="1513632"/>
                                <a:pt x="1818824" y="1428499"/>
                                <a:pt x="1679913" y="1470296"/>
                              </a:cubicBezTo>
                              <a:cubicBezTo>
                                <a:pt x="1541002" y="1512093"/>
                                <a:pt x="1139738" y="1439723"/>
                                <a:pt x="996362" y="1470296"/>
                              </a:cubicBezTo>
                              <a:cubicBezTo>
                                <a:pt x="852986" y="1500869"/>
                                <a:pt x="788007" y="1442178"/>
                                <a:pt x="625623" y="1470296"/>
                              </a:cubicBezTo>
                              <a:cubicBezTo>
                                <a:pt x="463239" y="1498414"/>
                                <a:pt x="162320" y="1395537"/>
                                <a:pt x="0" y="1470296"/>
                              </a:cubicBezTo>
                              <a:cubicBezTo>
                                <a:pt x="-17386" y="1332686"/>
                                <a:pt x="7347" y="1126613"/>
                                <a:pt x="0" y="994900"/>
                              </a:cubicBezTo>
                              <a:cubicBezTo>
                                <a:pt x="-7347" y="863187"/>
                                <a:pt x="19319" y="665049"/>
                                <a:pt x="0" y="534208"/>
                              </a:cubicBezTo>
                              <a:cubicBezTo>
                                <a:pt x="-19319" y="403367"/>
                                <a:pt x="30575" y="108766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924078" y="416255"/>
                <a:ext cx="6297845" cy="828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54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565 dm</a:t>
                </a:r>
                <a:r>
                  <a:rPr lang="vi-VN" sz="5400" baseline="30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r>
                  <a:rPr lang="vi-VN" sz="54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: 5</a:t>
                </a:r>
                <a:r>
                  <a:rPr lang="en-US" sz="54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?</a:t>
                </a:r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31527" y="76313"/>
              <a:ext cx="1192515" cy="2037645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1407464" y="2260470"/>
            <a:ext cx="9359358" cy="1132097"/>
            <a:chOff x="1407464" y="2260469"/>
            <a:chExt cx="9359358" cy="113209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2260469"/>
              <a:ext cx="9359358" cy="1132097"/>
              <a:chOff x="335021" y="23792"/>
              <a:chExt cx="8572280" cy="1553496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28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363041 w 7779457"/>
                    <a:gd name="connsiteY1" fmla="*/ 0 h 1220855"/>
                    <a:gd name="connsiteX2" fmla="*/ 959466 w 7779457"/>
                    <a:gd name="connsiteY2" fmla="*/ 0 h 1220855"/>
                    <a:gd name="connsiteX3" fmla="*/ 1633686 w 7779457"/>
                    <a:gd name="connsiteY3" fmla="*/ 0 h 1220855"/>
                    <a:gd name="connsiteX4" fmla="*/ 2307905 w 7779457"/>
                    <a:gd name="connsiteY4" fmla="*/ 0 h 1220855"/>
                    <a:gd name="connsiteX5" fmla="*/ 2904330 w 7779457"/>
                    <a:gd name="connsiteY5" fmla="*/ 0 h 1220855"/>
                    <a:gd name="connsiteX6" fmla="*/ 3422961 w 7779457"/>
                    <a:gd name="connsiteY6" fmla="*/ 0 h 1220855"/>
                    <a:gd name="connsiteX7" fmla="*/ 4097180 w 7779457"/>
                    <a:gd name="connsiteY7" fmla="*/ 0 h 1220855"/>
                    <a:gd name="connsiteX8" fmla="*/ 4460222 w 7779457"/>
                    <a:gd name="connsiteY8" fmla="*/ 0 h 1220855"/>
                    <a:gd name="connsiteX9" fmla="*/ 4901058 w 7779457"/>
                    <a:gd name="connsiteY9" fmla="*/ 0 h 1220855"/>
                    <a:gd name="connsiteX10" fmla="*/ 5341893 w 7779457"/>
                    <a:gd name="connsiteY10" fmla="*/ 0 h 1220855"/>
                    <a:gd name="connsiteX11" fmla="*/ 5704934 w 7779457"/>
                    <a:gd name="connsiteY11" fmla="*/ 0 h 1220855"/>
                    <a:gd name="connsiteX12" fmla="*/ 6223565 w 7779457"/>
                    <a:gd name="connsiteY12" fmla="*/ 0 h 1220855"/>
                    <a:gd name="connsiteX13" fmla="*/ 6586606 w 7779457"/>
                    <a:gd name="connsiteY13" fmla="*/ 0 h 1220855"/>
                    <a:gd name="connsiteX14" fmla="*/ 7105237 w 7779457"/>
                    <a:gd name="connsiteY14" fmla="*/ 0 h 1220855"/>
                    <a:gd name="connsiteX15" fmla="*/ 7779457 w 7779457"/>
                    <a:gd name="connsiteY15" fmla="*/ 0 h 1220855"/>
                    <a:gd name="connsiteX16" fmla="*/ 7779457 w 7779457"/>
                    <a:gd name="connsiteY16" fmla="*/ 634844 h 1220855"/>
                    <a:gd name="connsiteX17" fmla="*/ 7779457 w 7779457"/>
                    <a:gd name="connsiteY17" fmla="*/ 1220855 h 1220855"/>
                    <a:gd name="connsiteX18" fmla="*/ 7494210 w 7779457"/>
                    <a:gd name="connsiteY18" fmla="*/ 1220855 h 1220855"/>
                    <a:gd name="connsiteX19" fmla="*/ 6897785 w 7779457"/>
                    <a:gd name="connsiteY19" fmla="*/ 1220855 h 1220855"/>
                    <a:gd name="connsiteX20" fmla="*/ 6379155 w 7779457"/>
                    <a:gd name="connsiteY20" fmla="*/ 1220855 h 1220855"/>
                    <a:gd name="connsiteX21" fmla="*/ 6093907 w 7779457"/>
                    <a:gd name="connsiteY21" fmla="*/ 1220855 h 1220855"/>
                    <a:gd name="connsiteX22" fmla="*/ 5497483 w 7779457"/>
                    <a:gd name="connsiteY22" fmla="*/ 1220855 h 1220855"/>
                    <a:gd name="connsiteX23" fmla="*/ 5056647 w 7779457"/>
                    <a:gd name="connsiteY23" fmla="*/ 1220855 h 1220855"/>
                    <a:gd name="connsiteX24" fmla="*/ 4538016 w 7779457"/>
                    <a:gd name="connsiteY24" fmla="*/ 1220855 h 1220855"/>
                    <a:gd name="connsiteX25" fmla="*/ 3941591 w 7779457"/>
                    <a:gd name="connsiteY25" fmla="*/ 1220855 h 1220855"/>
                    <a:gd name="connsiteX26" fmla="*/ 3656344 w 7779457"/>
                    <a:gd name="connsiteY26" fmla="*/ 1220855 h 1220855"/>
                    <a:gd name="connsiteX27" fmla="*/ 3137714 w 7779457"/>
                    <a:gd name="connsiteY27" fmla="*/ 1220855 h 1220855"/>
                    <a:gd name="connsiteX28" fmla="*/ 2541289 w 7779457"/>
                    <a:gd name="connsiteY28" fmla="*/ 1220855 h 1220855"/>
                    <a:gd name="connsiteX29" fmla="*/ 1944864 w 7779457"/>
                    <a:gd name="connsiteY29" fmla="*/ 1220855 h 1220855"/>
                    <a:gd name="connsiteX30" fmla="*/ 1581823 w 7779457"/>
                    <a:gd name="connsiteY30" fmla="*/ 1220855 h 1220855"/>
                    <a:gd name="connsiteX31" fmla="*/ 1140987 w 7779457"/>
                    <a:gd name="connsiteY31" fmla="*/ 1220855 h 1220855"/>
                    <a:gd name="connsiteX32" fmla="*/ 622356 w 7779457"/>
                    <a:gd name="connsiteY32" fmla="*/ 1220855 h 1220855"/>
                    <a:gd name="connsiteX33" fmla="*/ 0 w 7779457"/>
                    <a:gd name="connsiteY33" fmla="*/ 1220855 h 1220855"/>
                    <a:gd name="connsiteX34" fmla="*/ 0 w 7779457"/>
                    <a:gd name="connsiteY34" fmla="*/ 610427 h 1220855"/>
                    <a:gd name="connsiteX35" fmla="*/ 0 w 7779457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93620" y="605"/>
                        <a:pt x="275068" y="37652"/>
                        <a:pt x="363041" y="0"/>
                      </a:cubicBezTo>
                      <a:cubicBezTo>
                        <a:pt x="449121" y="-91860"/>
                        <a:pt x="769203" y="134951"/>
                        <a:pt x="959466" y="0"/>
                      </a:cubicBezTo>
                      <a:cubicBezTo>
                        <a:pt x="1142867" y="-110927"/>
                        <a:pt x="1386660" y="47249"/>
                        <a:pt x="1633686" y="0"/>
                      </a:cubicBezTo>
                      <a:cubicBezTo>
                        <a:pt x="1871110" y="-64943"/>
                        <a:pt x="2145258" y="84983"/>
                        <a:pt x="2307905" y="0"/>
                      </a:cubicBezTo>
                      <a:cubicBezTo>
                        <a:pt x="2487025" y="-65336"/>
                        <a:pt x="2667771" y="71074"/>
                        <a:pt x="2904330" y="0"/>
                      </a:cubicBezTo>
                      <a:cubicBezTo>
                        <a:pt x="3149240" y="-29155"/>
                        <a:pt x="3271849" y="32998"/>
                        <a:pt x="3422961" y="0"/>
                      </a:cubicBezTo>
                      <a:cubicBezTo>
                        <a:pt x="3534605" y="-75857"/>
                        <a:pt x="3787466" y="23160"/>
                        <a:pt x="4097180" y="0"/>
                      </a:cubicBezTo>
                      <a:cubicBezTo>
                        <a:pt x="4423116" y="-26216"/>
                        <a:pt x="4385634" y="53208"/>
                        <a:pt x="4460222" y="0"/>
                      </a:cubicBezTo>
                      <a:cubicBezTo>
                        <a:pt x="4554025" y="-40909"/>
                        <a:pt x="4816845" y="23169"/>
                        <a:pt x="4901058" y="0"/>
                      </a:cubicBezTo>
                      <a:cubicBezTo>
                        <a:pt x="4985074" y="-21691"/>
                        <a:pt x="5223681" y="59256"/>
                        <a:pt x="5341893" y="0"/>
                      </a:cubicBezTo>
                      <a:cubicBezTo>
                        <a:pt x="5463059" y="-39896"/>
                        <a:pt x="5533661" y="27579"/>
                        <a:pt x="5704934" y="0"/>
                      </a:cubicBezTo>
                      <a:cubicBezTo>
                        <a:pt x="5887175" y="-35708"/>
                        <a:pt x="6094491" y="20739"/>
                        <a:pt x="6223565" y="0"/>
                      </a:cubicBezTo>
                      <a:cubicBezTo>
                        <a:pt x="6357831" y="-45889"/>
                        <a:pt x="6436283" y="37282"/>
                        <a:pt x="6586606" y="0"/>
                      </a:cubicBezTo>
                      <a:cubicBezTo>
                        <a:pt x="6765157" y="-5538"/>
                        <a:pt x="6957079" y="65696"/>
                        <a:pt x="7105237" y="0"/>
                      </a:cubicBezTo>
                      <a:cubicBezTo>
                        <a:pt x="7264851" y="-105032"/>
                        <a:pt x="7475763" y="-9380"/>
                        <a:pt x="7779457" y="0"/>
                      </a:cubicBezTo>
                      <a:cubicBezTo>
                        <a:pt x="7758522" y="192965"/>
                        <a:pt x="7749045" y="465325"/>
                        <a:pt x="7779457" y="634844"/>
                      </a:cubicBezTo>
                      <a:cubicBezTo>
                        <a:pt x="7815199" y="774240"/>
                        <a:pt x="7752245" y="1070360"/>
                        <a:pt x="7779457" y="1220855"/>
                      </a:cubicBezTo>
                      <a:cubicBezTo>
                        <a:pt x="7669023" y="1238593"/>
                        <a:pt x="7598847" y="1220653"/>
                        <a:pt x="7494210" y="1220855"/>
                      </a:cubicBezTo>
                      <a:cubicBezTo>
                        <a:pt x="7375715" y="1276307"/>
                        <a:pt x="7121860" y="1121762"/>
                        <a:pt x="6897785" y="1220855"/>
                      </a:cubicBezTo>
                      <a:cubicBezTo>
                        <a:pt x="6631368" y="1320212"/>
                        <a:pt x="6508645" y="1109418"/>
                        <a:pt x="6379155" y="1220855"/>
                      </a:cubicBezTo>
                      <a:cubicBezTo>
                        <a:pt x="6267446" y="1310211"/>
                        <a:pt x="6161884" y="1174666"/>
                        <a:pt x="6093907" y="1220855"/>
                      </a:cubicBezTo>
                      <a:cubicBezTo>
                        <a:pt x="6074424" y="1199307"/>
                        <a:pt x="5737318" y="1237257"/>
                        <a:pt x="5497483" y="1220855"/>
                      </a:cubicBezTo>
                      <a:cubicBezTo>
                        <a:pt x="5218902" y="1262062"/>
                        <a:pt x="5288263" y="1184046"/>
                        <a:pt x="5056647" y="1220855"/>
                      </a:cubicBezTo>
                      <a:cubicBezTo>
                        <a:pt x="4845855" y="1255625"/>
                        <a:pt x="4727540" y="1182618"/>
                        <a:pt x="4538016" y="1220855"/>
                      </a:cubicBezTo>
                      <a:cubicBezTo>
                        <a:pt x="4338796" y="1260984"/>
                        <a:pt x="4252810" y="1193241"/>
                        <a:pt x="3941591" y="1220855"/>
                      </a:cubicBezTo>
                      <a:cubicBezTo>
                        <a:pt x="3639173" y="1253719"/>
                        <a:pt x="3791589" y="1243782"/>
                        <a:pt x="3656344" y="1220855"/>
                      </a:cubicBezTo>
                      <a:cubicBezTo>
                        <a:pt x="3555972" y="1272284"/>
                        <a:pt x="3357448" y="1177077"/>
                        <a:pt x="3137714" y="1220855"/>
                      </a:cubicBezTo>
                      <a:cubicBezTo>
                        <a:pt x="2949100" y="1266137"/>
                        <a:pt x="2821088" y="1163452"/>
                        <a:pt x="2541289" y="1220855"/>
                      </a:cubicBezTo>
                      <a:cubicBezTo>
                        <a:pt x="2239095" y="1289077"/>
                        <a:pt x="2115996" y="1225626"/>
                        <a:pt x="1944864" y="1220855"/>
                      </a:cubicBezTo>
                      <a:cubicBezTo>
                        <a:pt x="1749878" y="1217913"/>
                        <a:pt x="1732060" y="1174542"/>
                        <a:pt x="1581823" y="1220855"/>
                      </a:cubicBezTo>
                      <a:cubicBezTo>
                        <a:pt x="1399594" y="1256137"/>
                        <a:pt x="1264500" y="1116801"/>
                        <a:pt x="1140987" y="1220855"/>
                      </a:cubicBezTo>
                      <a:cubicBezTo>
                        <a:pt x="1005357" y="1279079"/>
                        <a:pt x="853130" y="1128823"/>
                        <a:pt x="622356" y="1220855"/>
                      </a:cubicBezTo>
                      <a:cubicBezTo>
                        <a:pt x="419200" y="1299234"/>
                        <a:pt x="243375" y="1270492"/>
                        <a:pt x="0" y="1220855"/>
                      </a:cubicBezTo>
                      <a:cubicBezTo>
                        <a:pt x="-47973" y="916956"/>
                        <a:pt x="67741" y="829420"/>
                        <a:pt x="0" y="610427"/>
                      </a:cubicBezTo>
                      <a:cubicBezTo>
                        <a:pt x="-48905" y="425474"/>
                        <a:pt x="-29784" y="144063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custGeom>
                          <a:avLst/>
                          <a:gdLst>
                            <a:gd name="connsiteX0" fmla="*/ 0 w 8493741"/>
                            <a:gd name="connsiteY0" fmla="*/ 0 h 889688"/>
                            <a:gd name="connsiteX1" fmla="*/ 396375 w 8493741"/>
                            <a:gd name="connsiteY1" fmla="*/ 0 h 889688"/>
                            <a:gd name="connsiteX2" fmla="*/ 1047561 w 8493741"/>
                            <a:gd name="connsiteY2" fmla="*/ 0 h 889688"/>
                            <a:gd name="connsiteX3" fmla="*/ 1783686 w 8493741"/>
                            <a:gd name="connsiteY3" fmla="*/ 0 h 889688"/>
                            <a:gd name="connsiteX4" fmla="*/ 2519810 w 8493741"/>
                            <a:gd name="connsiteY4" fmla="*/ 0 h 889688"/>
                            <a:gd name="connsiteX5" fmla="*/ 3170997 w 8493741"/>
                            <a:gd name="connsiteY5" fmla="*/ 0 h 889688"/>
                            <a:gd name="connsiteX6" fmla="*/ 3737246 w 8493741"/>
                            <a:gd name="connsiteY6" fmla="*/ 0 h 889688"/>
                            <a:gd name="connsiteX7" fmla="*/ 4473370 w 8493741"/>
                            <a:gd name="connsiteY7" fmla="*/ 0 h 889688"/>
                            <a:gd name="connsiteX8" fmla="*/ 4869745 w 8493741"/>
                            <a:gd name="connsiteY8" fmla="*/ 0 h 889688"/>
                            <a:gd name="connsiteX9" fmla="*/ 5351057 w 8493741"/>
                            <a:gd name="connsiteY9" fmla="*/ 0 h 889688"/>
                            <a:gd name="connsiteX10" fmla="*/ 5832369 w 8493741"/>
                            <a:gd name="connsiteY10" fmla="*/ 0 h 889688"/>
                            <a:gd name="connsiteX11" fmla="*/ 6228743 w 8493741"/>
                            <a:gd name="connsiteY11" fmla="*/ 0 h 889688"/>
                            <a:gd name="connsiteX12" fmla="*/ 6794993 w 8493741"/>
                            <a:gd name="connsiteY12" fmla="*/ 0 h 889688"/>
                            <a:gd name="connsiteX13" fmla="*/ 7191367 w 8493741"/>
                            <a:gd name="connsiteY13" fmla="*/ 0 h 889688"/>
                            <a:gd name="connsiteX14" fmla="*/ 7757617 w 8493741"/>
                            <a:gd name="connsiteY14" fmla="*/ 0 h 889688"/>
                            <a:gd name="connsiteX15" fmla="*/ 8493741 w 8493741"/>
                            <a:gd name="connsiteY15" fmla="*/ 0 h 889688"/>
                            <a:gd name="connsiteX16" fmla="*/ 8493741 w 8493741"/>
                            <a:gd name="connsiteY16" fmla="*/ 462638 h 889688"/>
                            <a:gd name="connsiteX17" fmla="*/ 8493741 w 8493741"/>
                            <a:gd name="connsiteY17" fmla="*/ 889688 h 889688"/>
                            <a:gd name="connsiteX18" fmla="*/ 8182304 w 8493741"/>
                            <a:gd name="connsiteY18" fmla="*/ 889688 h 889688"/>
                            <a:gd name="connsiteX19" fmla="*/ 7531117 w 8493741"/>
                            <a:gd name="connsiteY19" fmla="*/ 889688 h 889688"/>
                            <a:gd name="connsiteX20" fmla="*/ 6964868 w 8493741"/>
                            <a:gd name="connsiteY20" fmla="*/ 889688 h 889688"/>
                            <a:gd name="connsiteX21" fmla="*/ 6653430 w 8493741"/>
                            <a:gd name="connsiteY21" fmla="*/ 889688 h 889688"/>
                            <a:gd name="connsiteX22" fmla="*/ 6002244 w 8493741"/>
                            <a:gd name="connsiteY22" fmla="*/ 889688 h 889688"/>
                            <a:gd name="connsiteX23" fmla="*/ 5520932 w 8493741"/>
                            <a:gd name="connsiteY23" fmla="*/ 889688 h 889688"/>
                            <a:gd name="connsiteX24" fmla="*/ 4954682 w 8493741"/>
                            <a:gd name="connsiteY24" fmla="*/ 889688 h 889688"/>
                            <a:gd name="connsiteX25" fmla="*/ 4303495 w 8493741"/>
                            <a:gd name="connsiteY25" fmla="*/ 889688 h 889688"/>
                            <a:gd name="connsiteX26" fmla="*/ 3992058 w 8493741"/>
                            <a:gd name="connsiteY26" fmla="*/ 889688 h 889688"/>
                            <a:gd name="connsiteX27" fmla="*/ 3425809 w 8493741"/>
                            <a:gd name="connsiteY27" fmla="*/ 889688 h 889688"/>
                            <a:gd name="connsiteX28" fmla="*/ 2774622 w 8493741"/>
                            <a:gd name="connsiteY28" fmla="*/ 889688 h 889688"/>
                            <a:gd name="connsiteX29" fmla="*/ 2123435 w 8493741"/>
                            <a:gd name="connsiteY29" fmla="*/ 889688 h 889688"/>
                            <a:gd name="connsiteX30" fmla="*/ 1727061 w 8493741"/>
                            <a:gd name="connsiteY30" fmla="*/ 889688 h 889688"/>
                            <a:gd name="connsiteX31" fmla="*/ 1245749 w 8493741"/>
                            <a:gd name="connsiteY31" fmla="*/ 889688 h 889688"/>
                            <a:gd name="connsiteX32" fmla="*/ 679499 w 8493741"/>
                            <a:gd name="connsiteY32" fmla="*/ 889688 h 889688"/>
                            <a:gd name="connsiteX33" fmla="*/ 0 w 8493741"/>
                            <a:gd name="connsiteY33" fmla="*/ 889688 h 889688"/>
                            <a:gd name="connsiteX34" fmla="*/ 0 w 8493741"/>
                            <a:gd name="connsiteY34" fmla="*/ 444844 h 889688"/>
                            <a:gd name="connsiteX35" fmla="*/ 0 w 8493741"/>
                            <a:gd name="connsiteY35" fmla="*/ 0 h 8896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8493741" h="889688" extrusionOk="0">
                              <a:moveTo>
                                <a:pt x="0" y="0"/>
                              </a:moveTo>
                              <a:cubicBezTo>
                                <a:pt x="82394" y="-22520"/>
                                <a:pt x="267510" y="41215"/>
                                <a:pt x="396375" y="0"/>
                              </a:cubicBezTo>
                              <a:cubicBezTo>
                                <a:pt x="525240" y="-41215"/>
                                <a:pt x="839288" y="58263"/>
                                <a:pt x="1047561" y="0"/>
                              </a:cubicBezTo>
                              <a:cubicBezTo>
                                <a:pt x="1255834" y="-58263"/>
                                <a:pt x="1532603" y="17240"/>
                                <a:pt x="1783686" y="0"/>
                              </a:cubicBezTo>
                              <a:cubicBezTo>
                                <a:pt x="2034770" y="-17240"/>
                                <a:pt x="2362712" y="77599"/>
                                <a:pt x="2519810" y="0"/>
                              </a:cubicBezTo>
                              <a:cubicBezTo>
                                <a:pt x="2676908" y="-77599"/>
                                <a:pt x="2893223" y="9254"/>
                                <a:pt x="3170997" y="0"/>
                              </a:cubicBezTo>
                              <a:cubicBezTo>
                                <a:pt x="3448771" y="-9254"/>
                                <a:pt x="3574452" y="22239"/>
                                <a:pt x="3737246" y="0"/>
                              </a:cubicBezTo>
                              <a:cubicBezTo>
                                <a:pt x="3900040" y="-22239"/>
                                <a:pt x="4120717" y="15296"/>
                                <a:pt x="4473370" y="0"/>
                              </a:cubicBezTo>
                              <a:cubicBezTo>
                                <a:pt x="4826023" y="-15296"/>
                                <a:pt x="4780143" y="27366"/>
                                <a:pt x="4869745" y="0"/>
                              </a:cubicBezTo>
                              <a:cubicBezTo>
                                <a:pt x="4959348" y="-27366"/>
                                <a:pt x="5252103" y="15562"/>
                                <a:pt x="5351057" y="0"/>
                              </a:cubicBezTo>
                              <a:cubicBezTo>
                                <a:pt x="5450011" y="-15562"/>
                                <a:pt x="5712537" y="41701"/>
                                <a:pt x="5832369" y="0"/>
                              </a:cubicBezTo>
                              <a:cubicBezTo>
                                <a:pt x="5952201" y="-41701"/>
                                <a:pt x="6039996" y="26014"/>
                                <a:pt x="6228743" y="0"/>
                              </a:cubicBezTo>
                              <a:cubicBezTo>
                                <a:pt x="6417490" y="-26014"/>
                                <a:pt x="6667559" y="18172"/>
                                <a:pt x="6794993" y="0"/>
                              </a:cubicBezTo>
                              <a:cubicBezTo>
                                <a:pt x="6922427" y="-18172"/>
                                <a:pt x="7010271" y="30314"/>
                                <a:pt x="7191367" y="0"/>
                              </a:cubicBezTo>
                              <a:cubicBezTo>
                                <a:pt x="7372463" y="-30314"/>
                                <a:pt x="7606989" y="38523"/>
                                <a:pt x="7757617" y="0"/>
                              </a:cubicBezTo>
                              <a:cubicBezTo>
                                <a:pt x="7908245" y="-38523"/>
                                <a:pt x="8210253" y="4872"/>
                                <a:pt x="8493741" y="0"/>
                              </a:cubicBezTo>
                              <a:cubicBezTo>
                                <a:pt x="8512753" y="132417"/>
                                <a:pt x="8452370" y="364493"/>
                                <a:pt x="8493741" y="462638"/>
                              </a:cubicBezTo>
                              <a:cubicBezTo>
                                <a:pt x="8535112" y="560783"/>
                                <a:pt x="8478641" y="792103"/>
                                <a:pt x="8493741" y="889688"/>
                              </a:cubicBezTo>
                              <a:cubicBezTo>
                                <a:pt x="8369492" y="904724"/>
                                <a:pt x="8299107" y="883307"/>
                                <a:pt x="8182304" y="889688"/>
                              </a:cubicBezTo>
                              <a:cubicBezTo>
                                <a:pt x="8065501" y="896069"/>
                                <a:pt x="7798159" y="824361"/>
                                <a:pt x="7531117" y="889688"/>
                              </a:cubicBezTo>
                              <a:cubicBezTo>
                                <a:pt x="7264075" y="955015"/>
                                <a:pt x="7088750" y="824686"/>
                                <a:pt x="6964868" y="889688"/>
                              </a:cubicBezTo>
                              <a:cubicBezTo>
                                <a:pt x="6840986" y="954690"/>
                                <a:pt x="6717409" y="854236"/>
                                <a:pt x="6653430" y="889688"/>
                              </a:cubicBezTo>
                              <a:cubicBezTo>
                                <a:pt x="6589451" y="925140"/>
                                <a:pt x="6303739" y="857699"/>
                                <a:pt x="6002244" y="889688"/>
                              </a:cubicBezTo>
                              <a:cubicBezTo>
                                <a:pt x="5700749" y="921677"/>
                                <a:pt x="5755578" y="863613"/>
                                <a:pt x="5520932" y="889688"/>
                              </a:cubicBezTo>
                              <a:cubicBezTo>
                                <a:pt x="5286286" y="915763"/>
                                <a:pt x="5172257" y="863168"/>
                                <a:pt x="4954682" y="889688"/>
                              </a:cubicBezTo>
                              <a:cubicBezTo>
                                <a:pt x="4737107" y="916208"/>
                                <a:pt x="4622673" y="881037"/>
                                <a:pt x="4303495" y="889688"/>
                              </a:cubicBezTo>
                              <a:cubicBezTo>
                                <a:pt x="3984317" y="898339"/>
                                <a:pt x="4137670" y="885718"/>
                                <a:pt x="3992058" y="889688"/>
                              </a:cubicBezTo>
                              <a:cubicBezTo>
                                <a:pt x="3846446" y="893658"/>
                                <a:pt x="3630888" y="862017"/>
                                <a:pt x="3425809" y="889688"/>
                              </a:cubicBezTo>
                              <a:cubicBezTo>
                                <a:pt x="3220730" y="917359"/>
                                <a:pt x="3093976" y="849272"/>
                                <a:pt x="2774622" y="889688"/>
                              </a:cubicBezTo>
                              <a:cubicBezTo>
                                <a:pt x="2455268" y="930104"/>
                                <a:pt x="2322679" y="887909"/>
                                <a:pt x="2123435" y="889688"/>
                              </a:cubicBezTo>
                              <a:cubicBezTo>
                                <a:pt x="1924191" y="891467"/>
                                <a:pt x="1901630" y="856291"/>
                                <a:pt x="1727061" y="889688"/>
                              </a:cubicBezTo>
                              <a:cubicBezTo>
                                <a:pt x="1552492" y="923085"/>
                                <a:pt x="1372121" y="840315"/>
                                <a:pt x="1245749" y="889688"/>
                              </a:cubicBezTo>
                              <a:cubicBezTo>
                                <a:pt x="1119377" y="939061"/>
                                <a:pt x="908816" y="825460"/>
                                <a:pt x="679499" y="889688"/>
                              </a:cubicBezTo>
                              <a:cubicBezTo>
                                <a:pt x="450182" y="953916"/>
                                <a:pt x="237887" y="882523"/>
                                <a:pt x="0" y="889688"/>
                              </a:cubicBezTo>
                              <a:cubicBezTo>
                                <a:pt x="-40108" y="670683"/>
                                <a:pt x="51134" y="591930"/>
                                <a:pt x="0" y="444844"/>
                              </a:cubicBezTo>
                              <a:cubicBezTo>
                                <a:pt x="-51134" y="297758"/>
                                <a:pt x="11415" y="11234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971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lang="vi-VN" sz="40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</a:t>
                </a:r>
                <a:r>
                  <a:rPr lang="en-US" sz="40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0</a:t>
                </a:r>
                <a:r>
                  <a:rPr lang="vi-VN" sz="40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 dm</a:t>
                </a:r>
                <a:r>
                  <a:rPr lang="vi-VN" sz="4000" b="1" baseline="30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endPara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" name="Flowchart: Connector 3"/>
            <p:cNvSpPr/>
            <p:nvPr/>
          </p:nvSpPr>
          <p:spPr>
            <a:xfrm>
              <a:off x="1518560" y="2325252"/>
              <a:ext cx="1009962" cy="100253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407464" y="3756478"/>
            <a:ext cx="9359358" cy="1132097"/>
            <a:chOff x="1407464" y="3756476"/>
            <a:chExt cx="9359358" cy="113209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3756476"/>
              <a:ext cx="9359358" cy="1132097"/>
              <a:chOff x="335021" y="23792"/>
              <a:chExt cx="8572280" cy="155349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35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363041 w 7779457"/>
                    <a:gd name="connsiteY1" fmla="*/ 0 h 1220855"/>
                    <a:gd name="connsiteX2" fmla="*/ 959466 w 7779457"/>
                    <a:gd name="connsiteY2" fmla="*/ 0 h 1220855"/>
                    <a:gd name="connsiteX3" fmla="*/ 1633686 w 7779457"/>
                    <a:gd name="connsiteY3" fmla="*/ 0 h 1220855"/>
                    <a:gd name="connsiteX4" fmla="*/ 2307905 w 7779457"/>
                    <a:gd name="connsiteY4" fmla="*/ 0 h 1220855"/>
                    <a:gd name="connsiteX5" fmla="*/ 2904330 w 7779457"/>
                    <a:gd name="connsiteY5" fmla="*/ 0 h 1220855"/>
                    <a:gd name="connsiteX6" fmla="*/ 3422961 w 7779457"/>
                    <a:gd name="connsiteY6" fmla="*/ 0 h 1220855"/>
                    <a:gd name="connsiteX7" fmla="*/ 4097180 w 7779457"/>
                    <a:gd name="connsiteY7" fmla="*/ 0 h 1220855"/>
                    <a:gd name="connsiteX8" fmla="*/ 4460222 w 7779457"/>
                    <a:gd name="connsiteY8" fmla="*/ 0 h 1220855"/>
                    <a:gd name="connsiteX9" fmla="*/ 4901058 w 7779457"/>
                    <a:gd name="connsiteY9" fmla="*/ 0 h 1220855"/>
                    <a:gd name="connsiteX10" fmla="*/ 5341893 w 7779457"/>
                    <a:gd name="connsiteY10" fmla="*/ 0 h 1220855"/>
                    <a:gd name="connsiteX11" fmla="*/ 5704934 w 7779457"/>
                    <a:gd name="connsiteY11" fmla="*/ 0 h 1220855"/>
                    <a:gd name="connsiteX12" fmla="*/ 6223565 w 7779457"/>
                    <a:gd name="connsiteY12" fmla="*/ 0 h 1220855"/>
                    <a:gd name="connsiteX13" fmla="*/ 6586606 w 7779457"/>
                    <a:gd name="connsiteY13" fmla="*/ 0 h 1220855"/>
                    <a:gd name="connsiteX14" fmla="*/ 7105237 w 7779457"/>
                    <a:gd name="connsiteY14" fmla="*/ 0 h 1220855"/>
                    <a:gd name="connsiteX15" fmla="*/ 7779457 w 7779457"/>
                    <a:gd name="connsiteY15" fmla="*/ 0 h 1220855"/>
                    <a:gd name="connsiteX16" fmla="*/ 7779457 w 7779457"/>
                    <a:gd name="connsiteY16" fmla="*/ 634844 h 1220855"/>
                    <a:gd name="connsiteX17" fmla="*/ 7779457 w 7779457"/>
                    <a:gd name="connsiteY17" fmla="*/ 1220855 h 1220855"/>
                    <a:gd name="connsiteX18" fmla="*/ 7494210 w 7779457"/>
                    <a:gd name="connsiteY18" fmla="*/ 1220855 h 1220855"/>
                    <a:gd name="connsiteX19" fmla="*/ 6897785 w 7779457"/>
                    <a:gd name="connsiteY19" fmla="*/ 1220855 h 1220855"/>
                    <a:gd name="connsiteX20" fmla="*/ 6379155 w 7779457"/>
                    <a:gd name="connsiteY20" fmla="*/ 1220855 h 1220855"/>
                    <a:gd name="connsiteX21" fmla="*/ 6093907 w 7779457"/>
                    <a:gd name="connsiteY21" fmla="*/ 1220855 h 1220855"/>
                    <a:gd name="connsiteX22" fmla="*/ 5497483 w 7779457"/>
                    <a:gd name="connsiteY22" fmla="*/ 1220855 h 1220855"/>
                    <a:gd name="connsiteX23" fmla="*/ 5056647 w 7779457"/>
                    <a:gd name="connsiteY23" fmla="*/ 1220855 h 1220855"/>
                    <a:gd name="connsiteX24" fmla="*/ 4538016 w 7779457"/>
                    <a:gd name="connsiteY24" fmla="*/ 1220855 h 1220855"/>
                    <a:gd name="connsiteX25" fmla="*/ 3941591 w 7779457"/>
                    <a:gd name="connsiteY25" fmla="*/ 1220855 h 1220855"/>
                    <a:gd name="connsiteX26" fmla="*/ 3656344 w 7779457"/>
                    <a:gd name="connsiteY26" fmla="*/ 1220855 h 1220855"/>
                    <a:gd name="connsiteX27" fmla="*/ 3137714 w 7779457"/>
                    <a:gd name="connsiteY27" fmla="*/ 1220855 h 1220855"/>
                    <a:gd name="connsiteX28" fmla="*/ 2541289 w 7779457"/>
                    <a:gd name="connsiteY28" fmla="*/ 1220855 h 1220855"/>
                    <a:gd name="connsiteX29" fmla="*/ 1944864 w 7779457"/>
                    <a:gd name="connsiteY29" fmla="*/ 1220855 h 1220855"/>
                    <a:gd name="connsiteX30" fmla="*/ 1581823 w 7779457"/>
                    <a:gd name="connsiteY30" fmla="*/ 1220855 h 1220855"/>
                    <a:gd name="connsiteX31" fmla="*/ 1140987 w 7779457"/>
                    <a:gd name="connsiteY31" fmla="*/ 1220855 h 1220855"/>
                    <a:gd name="connsiteX32" fmla="*/ 622356 w 7779457"/>
                    <a:gd name="connsiteY32" fmla="*/ 1220855 h 1220855"/>
                    <a:gd name="connsiteX33" fmla="*/ 0 w 7779457"/>
                    <a:gd name="connsiteY33" fmla="*/ 1220855 h 1220855"/>
                    <a:gd name="connsiteX34" fmla="*/ 0 w 7779457"/>
                    <a:gd name="connsiteY34" fmla="*/ 610427 h 1220855"/>
                    <a:gd name="connsiteX35" fmla="*/ 0 w 7779457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93620" y="605"/>
                        <a:pt x="275068" y="37652"/>
                        <a:pt x="363041" y="0"/>
                      </a:cubicBezTo>
                      <a:cubicBezTo>
                        <a:pt x="449121" y="-91860"/>
                        <a:pt x="769203" y="134951"/>
                        <a:pt x="959466" y="0"/>
                      </a:cubicBezTo>
                      <a:cubicBezTo>
                        <a:pt x="1142867" y="-110927"/>
                        <a:pt x="1386660" y="47249"/>
                        <a:pt x="1633686" y="0"/>
                      </a:cubicBezTo>
                      <a:cubicBezTo>
                        <a:pt x="1871110" y="-64943"/>
                        <a:pt x="2145258" y="84983"/>
                        <a:pt x="2307905" y="0"/>
                      </a:cubicBezTo>
                      <a:cubicBezTo>
                        <a:pt x="2487025" y="-65336"/>
                        <a:pt x="2667771" y="71074"/>
                        <a:pt x="2904330" y="0"/>
                      </a:cubicBezTo>
                      <a:cubicBezTo>
                        <a:pt x="3149240" y="-29155"/>
                        <a:pt x="3271849" y="32998"/>
                        <a:pt x="3422961" y="0"/>
                      </a:cubicBezTo>
                      <a:cubicBezTo>
                        <a:pt x="3534605" y="-75857"/>
                        <a:pt x="3787466" y="23160"/>
                        <a:pt x="4097180" y="0"/>
                      </a:cubicBezTo>
                      <a:cubicBezTo>
                        <a:pt x="4423116" y="-26216"/>
                        <a:pt x="4385634" y="53208"/>
                        <a:pt x="4460222" y="0"/>
                      </a:cubicBezTo>
                      <a:cubicBezTo>
                        <a:pt x="4554025" y="-40909"/>
                        <a:pt x="4816845" y="23169"/>
                        <a:pt x="4901058" y="0"/>
                      </a:cubicBezTo>
                      <a:cubicBezTo>
                        <a:pt x="4985074" y="-21691"/>
                        <a:pt x="5223681" y="59256"/>
                        <a:pt x="5341893" y="0"/>
                      </a:cubicBezTo>
                      <a:cubicBezTo>
                        <a:pt x="5463059" y="-39896"/>
                        <a:pt x="5533661" y="27579"/>
                        <a:pt x="5704934" y="0"/>
                      </a:cubicBezTo>
                      <a:cubicBezTo>
                        <a:pt x="5887175" y="-35708"/>
                        <a:pt x="6094491" y="20739"/>
                        <a:pt x="6223565" y="0"/>
                      </a:cubicBezTo>
                      <a:cubicBezTo>
                        <a:pt x="6357831" y="-45889"/>
                        <a:pt x="6436283" y="37282"/>
                        <a:pt x="6586606" y="0"/>
                      </a:cubicBezTo>
                      <a:cubicBezTo>
                        <a:pt x="6765157" y="-5538"/>
                        <a:pt x="6957079" y="65696"/>
                        <a:pt x="7105237" y="0"/>
                      </a:cubicBezTo>
                      <a:cubicBezTo>
                        <a:pt x="7264851" y="-105032"/>
                        <a:pt x="7475763" y="-9380"/>
                        <a:pt x="7779457" y="0"/>
                      </a:cubicBezTo>
                      <a:cubicBezTo>
                        <a:pt x="7758522" y="192965"/>
                        <a:pt x="7749045" y="465325"/>
                        <a:pt x="7779457" y="634844"/>
                      </a:cubicBezTo>
                      <a:cubicBezTo>
                        <a:pt x="7815199" y="774240"/>
                        <a:pt x="7752245" y="1070360"/>
                        <a:pt x="7779457" y="1220855"/>
                      </a:cubicBezTo>
                      <a:cubicBezTo>
                        <a:pt x="7669023" y="1238593"/>
                        <a:pt x="7598847" y="1220653"/>
                        <a:pt x="7494210" y="1220855"/>
                      </a:cubicBezTo>
                      <a:cubicBezTo>
                        <a:pt x="7375715" y="1276307"/>
                        <a:pt x="7121860" y="1121762"/>
                        <a:pt x="6897785" y="1220855"/>
                      </a:cubicBezTo>
                      <a:cubicBezTo>
                        <a:pt x="6631368" y="1320212"/>
                        <a:pt x="6508645" y="1109418"/>
                        <a:pt x="6379155" y="1220855"/>
                      </a:cubicBezTo>
                      <a:cubicBezTo>
                        <a:pt x="6267446" y="1310211"/>
                        <a:pt x="6161884" y="1174666"/>
                        <a:pt x="6093907" y="1220855"/>
                      </a:cubicBezTo>
                      <a:cubicBezTo>
                        <a:pt x="6074424" y="1199307"/>
                        <a:pt x="5737318" y="1237257"/>
                        <a:pt x="5497483" y="1220855"/>
                      </a:cubicBezTo>
                      <a:cubicBezTo>
                        <a:pt x="5218902" y="1262062"/>
                        <a:pt x="5288263" y="1184046"/>
                        <a:pt x="5056647" y="1220855"/>
                      </a:cubicBezTo>
                      <a:cubicBezTo>
                        <a:pt x="4845855" y="1255625"/>
                        <a:pt x="4727540" y="1182618"/>
                        <a:pt x="4538016" y="1220855"/>
                      </a:cubicBezTo>
                      <a:cubicBezTo>
                        <a:pt x="4338796" y="1260984"/>
                        <a:pt x="4252810" y="1193241"/>
                        <a:pt x="3941591" y="1220855"/>
                      </a:cubicBezTo>
                      <a:cubicBezTo>
                        <a:pt x="3639173" y="1253719"/>
                        <a:pt x="3791589" y="1243782"/>
                        <a:pt x="3656344" y="1220855"/>
                      </a:cubicBezTo>
                      <a:cubicBezTo>
                        <a:pt x="3555972" y="1272284"/>
                        <a:pt x="3357448" y="1177077"/>
                        <a:pt x="3137714" y="1220855"/>
                      </a:cubicBezTo>
                      <a:cubicBezTo>
                        <a:pt x="2949100" y="1266137"/>
                        <a:pt x="2821088" y="1163452"/>
                        <a:pt x="2541289" y="1220855"/>
                      </a:cubicBezTo>
                      <a:cubicBezTo>
                        <a:pt x="2239095" y="1289077"/>
                        <a:pt x="2115996" y="1225626"/>
                        <a:pt x="1944864" y="1220855"/>
                      </a:cubicBezTo>
                      <a:cubicBezTo>
                        <a:pt x="1749878" y="1217913"/>
                        <a:pt x="1732060" y="1174542"/>
                        <a:pt x="1581823" y="1220855"/>
                      </a:cubicBezTo>
                      <a:cubicBezTo>
                        <a:pt x="1399594" y="1256137"/>
                        <a:pt x="1264500" y="1116801"/>
                        <a:pt x="1140987" y="1220855"/>
                      </a:cubicBezTo>
                      <a:cubicBezTo>
                        <a:pt x="1005357" y="1279079"/>
                        <a:pt x="853130" y="1128823"/>
                        <a:pt x="622356" y="1220855"/>
                      </a:cubicBezTo>
                      <a:cubicBezTo>
                        <a:pt x="419200" y="1299234"/>
                        <a:pt x="243375" y="1270492"/>
                        <a:pt x="0" y="1220855"/>
                      </a:cubicBezTo>
                      <a:cubicBezTo>
                        <a:pt x="-47973" y="916956"/>
                        <a:pt x="67741" y="829420"/>
                        <a:pt x="0" y="610427"/>
                      </a:cubicBezTo>
                      <a:cubicBezTo>
                        <a:pt x="-48905" y="425474"/>
                        <a:pt x="-29784" y="144063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00CC00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custGeom>
                          <a:avLst/>
                          <a:gdLst>
                            <a:gd name="connsiteX0" fmla="*/ 0 w 8493741"/>
                            <a:gd name="connsiteY0" fmla="*/ 0 h 889688"/>
                            <a:gd name="connsiteX1" fmla="*/ 396375 w 8493741"/>
                            <a:gd name="connsiteY1" fmla="*/ 0 h 889688"/>
                            <a:gd name="connsiteX2" fmla="*/ 1047561 w 8493741"/>
                            <a:gd name="connsiteY2" fmla="*/ 0 h 889688"/>
                            <a:gd name="connsiteX3" fmla="*/ 1783686 w 8493741"/>
                            <a:gd name="connsiteY3" fmla="*/ 0 h 889688"/>
                            <a:gd name="connsiteX4" fmla="*/ 2519810 w 8493741"/>
                            <a:gd name="connsiteY4" fmla="*/ 0 h 889688"/>
                            <a:gd name="connsiteX5" fmla="*/ 3170997 w 8493741"/>
                            <a:gd name="connsiteY5" fmla="*/ 0 h 889688"/>
                            <a:gd name="connsiteX6" fmla="*/ 3737246 w 8493741"/>
                            <a:gd name="connsiteY6" fmla="*/ 0 h 889688"/>
                            <a:gd name="connsiteX7" fmla="*/ 4473370 w 8493741"/>
                            <a:gd name="connsiteY7" fmla="*/ 0 h 889688"/>
                            <a:gd name="connsiteX8" fmla="*/ 4869745 w 8493741"/>
                            <a:gd name="connsiteY8" fmla="*/ 0 h 889688"/>
                            <a:gd name="connsiteX9" fmla="*/ 5351057 w 8493741"/>
                            <a:gd name="connsiteY9" fmla="*/ 0 h 889688"/>
                            <a:gd name="connsiteX10" fmla="*/ 5832369 w 8493741"/>
                            <a:gd name="connsiteY10" fmla="*/ 0 h 889688"/>
                            <a:gd name="connsiteX11" fmla="*/ 6228743 w 8493741"/>
                            <a:gd name="connsiteY11" fmla="*/ 0 h 889688"/>
                            <a:gd name="connsiteX12" fmla="*/ 6794993 w 8493741"/>
                            <a:gd name="connsiteY12" fmla="*/ 0 h 889688"/>
                            <a:gd name="connsiteX13" fmla="*/ 7191367 w 8493741"/>
                            <a:gd name="connsiteY13" fmla="*/ 0 h 889688"/>
                            <a:gd name="connsiteX14" fmla="*/ 7757617 w 8493741"/>
                            <a:gd name="connsiteY14" fmla="*/ 0 h 889688"/>
                            <a:gd name="connsiteX15" fmla="*/ 8493741 w 8493741"/>
                            <a:gd name="connsiteY15" fmla="*/ 0 h 889688"/>
                            <a:gd name="connsiteX16" fmla="*/ 8493741 w 8493741"/>
                            <a:gd name="connsiteY16" fmla="*/ 462638 h 889688"/>
                            <a:gd name="connsiteX17" fmla="*/ 8493741 w 8493741"/>
                            <a:gd name="connsiteY17" fmla="*/ 889688 h 889688"/>
                            <a:gd name="connsiteX18" fmla="*/ 8182304 w 8493741"/>
                            <a:gd name="connsiteY18" fmla="*/ 889688 h 889688"/>
                            <a:gd name="connsiteX19" fmla="*/ 7531117 w 8493741"/>
                            <a:gd name="connsiteY19" fmla="*/ 889688 h 889688"/>
                            <a:gd name="connsiteX20" fmla="*/ 6964868 w 8493741"/>
                            <a:gd name="connsiteY20" fmla="*/ 889688 h 889688"/>
                            <a:gd name="connsiteX21" fmla="*/ 6653430 w 8493741"/>
                            <a:gd name="connsiteY21" fmla="*/ 889688 h 889688"/>
                            <a:gd name="connsiteX22" fmla="*/ 6002244 w 8493741"/>
                            <a:gd name="connsiteY22" fmla="*/ 889688 h 889688"/>
                            <a:gd name="connsiteX23" fmla="*/ 5520932 w 8493741"/>
                            <a:gd name="connsiteY23" fmla="*/ 889688 h 889688"/>
                            <a:gd name="connsiteX24" fmla="*/ 4954682 w 8493741"/>
                            <a:gd name="connsiteY24" fmla="*/ 889688 h 889688"/>
                            <a:gd name="connsiteX25" fmla="*/ 4303495 w 8493741"/>
                            <a:gd name="connsiteY25" fmla="*/ 889688 h 889688"/>
                            <a:gd name="connsiteX26" fmla="*/ 3992058 w 8493741"/>
                            <a:gd name="connsiteY26" fmla="*/ 889688 h 889688"/>
                            <a:gd name="connsiteX27" fmla="*/ 3425809 w 8493741"/>
                            <a:gd name="connsiteY27" fmla="*/ 889688 h 889688"/>
                            <a:gd name="connsiteX28" fmla="*/ 2774622 w 8493741"/>
                            <a:gd name="connsiteY28" fmla="*/ 889688 h 889688"/>
                            <a:gd name="connsiteX29" fmla="*/ 2123435 w 8493741"/>
                            <a:gd name="connsiteY29" fmla="*/ 889688 h 889688"/>
                            <a:gd name="connsiteX30" fmla="*/ 1727061 w 8493741"/>
                            <a:gd name="connsiteY30" fmla="*/ 889688 h 889688"/>
                            <a:gd name="connsiteX31" fmla="*/ 1245749 w 8493741"/>
                            <a:gd name="connsiteY31" fmla="*/ 889688 h 889688"/>
                            <a:gd name="connsiteX32" fmla="*/ 679499 w 8493741"/>
                            <a:gd name="connsiteY32" fmla="*/ 889688 h 889688"/>
                            <a:gd name="connsiteX33" fmla="*/ 0 w 8493741"/>
                            <a:gd name="connsiteY33" fmla="*/ 889688 h 889688"/>
                            <a:gd name="connsiteX34" fmla="*/ 0 w 8493741"/>
                            <a:gd name="connsiteY34" fmla="*/ 444844 h 889688"/>
                            <a:gd name="connsiteX35" fmla="*/ 0 w 8493741"/>
                            <a:gd name="connsiteY35" fmla="*/ 0 h 8896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8493741" h="889688" extrusionOk="0">
                              <a:moveTo>
                                <a:pt x="0" y="0"/>
                              </a:moveTo>
                              <a:cubicBezTo>
                                <a:pt x="82394" y="-22520"/>
                                <a:pt x="267510" y="41215"/>
                                <a:pt x="396375" y="0"/>
                              </a:cubicBezTo>
                              <a:cubicBezTo>
                                <a:pt x="525240" y="-41215"/>
                                <a:pt x="839288" y="58263"/>
                                <a:pt x="1047561" y="0"/>
                              </a:cubicBezTo>
                              <a:cubicBezTo>
                                <a:pt x="1255834" y="-58263"/>
                                <a:pt x="1532603" y="17240"/>
                                <a:pt x="1783686" y="0"/>
                              </a:cubicBezTo>
                              <a:cubicBezTo>
                                <a:pt x="2034770" y="-17240"/>
                                <a:pt x="2362712" y="77599"/>
                                <a:pt x="2519810" y="0"/>
                              </a:cubicBezTo>
                              <a:cubicBezTo>
                                <a:pt x="2676908" y="-77599"/>
                                <a:pt x="2893223" y="9254"/>
                                <a:pt x="3170997" y="0"/>
                              </a:cubicBezTo>
                              <a:cubicBezTo>
                                <a:pt x="3448771" y="-9254"/>
                                <a:pt x="3574452" y="22239"/>
                                <a:pt x="3737246" y="0"/>
                              </a:cubicBezTo>
                              <a:cubicBezTo>
                                <a:pt x="3900040" y="-22239"/>
                                <a:pt x="4120717" y="15296"/>
                                <a:pt x="4473370" y="0"/>
                              </a:cubicBezTo>
                              <a:cubicBezTo>
                                <a:pt x="4826023" y="-15296"/>
                                <a:pt x="4780143" y="27366"/>
                                <a:pt x="4869745" y="0"/>
                              </a:cubicBezTo>
                              <a:cubicBezTo>
                                <a:pt x="4959348" y="-27366"/>
                                <a:pt x="5252103" y="15562"/>
                                <a:pt x="5351057" y="0"/>
                              </a:cubicBezTo>
                              <a:cubicBezTo>
                                <a:pt x="5450011" y="-15562"/>
                                <a:pt x="5712537" y="41701"/>
                                <a:pt x="5832369" y="0"/>
                              </a:cubicBezTo>
                              <a:cubicBezTo>
                                <a:pt x="5952201" y="-41701"/>
                                <a:pt x="6039996" y="26014"/>
                                <a:pt x="6228743" y="0"/>
                              </a:cubicBezTo>
                              <a:cubicBezTo>
                                <a:pt x="6417490" y="-26014"/>
                                <a:pt x="6667559" y="18172"/>
                                <a:pt x="6794993" y="0"/>
                              </a:cubicBezTo>
                              <a:cubicBezTo>
                                <a:pt x="6922427" y="-18172"/>
                                <a:pt x="7010271" y="30314"/>
                                <a:pt x="7191367" y="0"/>
                              </a:cubicBezTo>
                              <a:cubicBezTo>
                                <a:pt x="7372463" y="-30314"/>
                                <a:pt x="7606989" y="38523"/>
                                <a:pt x="7757617" y="0"/>
                              </a:cubicBezTo>
                              <a:cubicBezTo>
                                <a:pt x="7908245" y="-38523"/>
                                <a:pt x="8210253" y="4872"/>
                                <a:pt x="8493741" y="0"/>
                              </a:cubicBezTo>
                              <a:cubicBezTo>
                                <a:pt x="8512753" y="132417"/>
                                <a:pt x="8452370" y="364493"/>
                                <a:pt x="8493741" y="462638"/>
                              </a:cubicBezTo>
                              <a:cubicBezTo>
                                <a:pt x="8535112" y="560783"/>
                                <a:pt x="8478641" y="792103"/>
                                <a:pt x="8493741" y="889688"/>
                              </a:cubicBezTo>
                              <a:cubicBezTo>
                                <a:pt x="8369492" y="904724"/>
                                <a:pt x="8299107" y="883307"/>
                                <a:pt x="8182304" y="889688"/>
                              </a:cubicBezTo>
                              <a:cubicBezTo>
                                <a:pt x="8065501" y="896069"/>
                                <a:pt x="7798159" y="824361"/>
                                <a:pt x="7531117" y="889688"/>
                              </a:cubicBezTo>
                              <a:cubicBezTo>
                                <a:pt x="7264075" y="955015"/>
                                <a:pt x="7088750" y="824686"/>
                                <a:pt x="6964868" y="889688"/>
                              </a:cubicBezTo>
                              <a:cubicBezTo>
                                <a:pt x="6840986" y="954690"/>
                                <a:pt x="6717409" y="854236"/>
                                <a:pt x="6653430" y="889688"/>
                              </a:cubicBezTo>
                              <a:cubicBezTo>
                                <a:pt x="6589451" y="925140"/>
                                <a:pt x="6303739" y="857699"/>
                                <a:pt x="6002244" y="889688"/>
                              </a:cubicBezTo>
                              <a:cubicBezTo>
                                <a:pt x="5700749" y="921677"/>
                                <a:pt x="5755578" y="863613"/>
                                <a:pt x="5520932" y="889688"/>
                              </a:cubicBezTo>
                              <a:cubicBezTo>
                                <a:pt x="5286286" y="915763"/>
                                <a:pt x="5172257" y="863168"/>
                                <a:pt x="4954682" y="889688"/>
                              </a:cubicBezTo>
                              <a:cubicBezTo>
                                <a:pt x="4737107" y="916208"/>
                                <a:pt x="4622673" y="881037"/>
                                <a:pt x="4303495" y="889688"/>
                              </a:cubicBezTo>
                              <a:cubicBezTo>
                                <a:pt x="3984317" y="898339"/>
                                <a:pt x="4137670" y="885718"/>
                                <a:pt x="3992058" y="889688"/>
                              </a:cubicBezTo>
                              <a:cubicBezTo>
                                <a:pt x="3846446" y="893658"/>
                                <a:pt x="3630888" y="862017"/>
                                <a:pt x="3425809" y="889688"/>
                              </a:cubicBezTo>
                              <a:cubicBezTo>
                                <a:pt x="3220730" y="917359"/>
                                <a:pt x="3093976" y="849272"/>
                                <a:pt x="2774622" y="889688"/>
                              </a:cubicBezTo>
                              <a:cubicBezTo>
                                <a:pt x="2455268" y="930104"/>
                                <a:pt x="2322679" y="887909"/>
                                <a:pt x="2123435" y="889688"/>
                              </a:cubicBezTo>
                              <a:cubicBezTo>
                                <a:pt x="1924191" y="891467"/>
                                <a:pt x="1901630" y="856291"/>
                                <a:pt x="1727061" y="889688"/>
                              </a:cubicBezTo>
                              <a:cubicBezTo>
                                <a:pt x="1552492" y="923085"/>
                                <a:pt x="1372121" y="840315"/>
                                <a:pt x="1245749" y="889688"/>
                              </a:cubicBezTo>
                              <a:cubicBezTo>
                                <a:pt x="1119377" y="939061"/>
                                <a:pt x="908816" y="825460"/>
                                <a:pt x="679499" y="889688"/>
                              </a:cubicBezTo>
                              <a:cubicBezTo>
                                <a:pt x="450182" y="953916"/>
                                <a:pt x="237887" y="882523"/>
                                <a:pt x="0" y="889688"/>
                              </a:cubicBezTo>
                              <a:cubicBezTo>
                                <a:pt x="-40108" y="670683"/>
                                <a:pt x="51134" y="591930"/>
                                <a:pt x="0" y="444844"/>
                              </a:cubicBezTo>
                              <a:cubicBezTo>
                                <a:pt x="-51134" y="297758"/>
                                <a:pt x="11415" y="11234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971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lang="vi-VN" sz="40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</a:t>
                </a:r>
                <a:r>
                  <a:rPr lang="en-US" sz="40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vi-VN" sz="40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 dm</a:t>
                </a:r>
                <a:r>
                  <a:rPr lang="vi-VN" sz="4000" b="1" baseline="30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endPara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4" name="Flowchart: Connector 43"/>
            <p:cNvSpPr/>
            <p:nvPr/>
          </p:nvSpPr>
          <p:spPr>
            <a:xfrm>
              <a:off x="1518560" y="3821259"/>
              <a:ext cx="1009962" cy="1002530"/>
            </a:xfrm>
            <a:prstGeom prst="flowChartConnector">
              <a:avLst/>
            </a:prstGeom>
            <a:solidFill>
              <a:srgbClr val="00CC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407464" y="5252485"/>
            <a:ext cx="9359358" cy="1132097"/>
            <a:chOff x="1407464" y="5252483"/>
            <a:chExt cx="9359358" cy="1132097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5252483"/>
              <a:ext cx="9359358" cy="1132097"/>
              <a:chOff x="335021" y="23792"/>
              <a:chExt cx="8572280" cy="1553496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2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363041 w 7779457"/>
                    <a:gd name="connsiteY1" fmla="*/ 0 h 1220855"/>
                    <a:gd name="connsiteX2" fmla="*/ 959466 w 7779457"/>
                    <a:gd name="connsiteY2" fmla="*/ 0 h 1220855"/>
                    <a:gd name="connsiteX3" fmla="*/ 1633686 w 7779457"/>
                    <a:gd name="connsiteY3" fmla="*/ 0 h 1220855"/>
                    <a:gd name="connsiteX4" fmla="*/ 2307905 w 7779457"/>
                    <a:gd name="connsiteY4" fmla="*/ 0 h 1220855"/>
                    <a:gd name="connsiteX5" fmla="*/ 2904330 w 7779457"/>
                    <a:gd name="connsiteY5" fmla="*/ 0 h 1220855"/>
                    <a:gd name="connsiteX6" fmla="*/ 3422961 w 7779457"/>
                    <a:gd name="connsiteY6" fmla="*/ 0 h 1220855"/>
                    <a:gd name="connsiteX7" fmla="*/ 4097180 w 7779457"/>
                    <a:gd name="connsiteY7" fmla="*/ 0 h 1220855"/>
                    <a:gd name="connsiteX8" fmla="*/ 4460222 w 7779457"/>
                    <a:gd name="connsiteY8" fmla="*/ 0 h 1220855"/>
                    <a:gd name="connsiteX9" fmla="*/ 4901058 w 7779457"/>
                    <a:gd name="connsiteY9" fmla="*/ 0 h 1220855"/>
                    <a:gd name="connsiteX10" fmla="*/ 5341893 w 7779457"/>
                    <a:gd name="connsiteY10" fmla="*/ 0 h 1220855"/>
                    <a:gd name="connsiteX11" fmla="*/ 5704934 w 7779457"/>
                    <a:gd name="connsiteY11" fmla="*/ 0 h 1220855"/>
                    <a:gd name="connsiteX12" fmla="*/ 6223565 w 7779457"/>
                    <a:gd name="connsiteY12" fmla="*/ 0 h 1220855"/>
                    <a:gd name="connsiteX13" fmla="*/ 6586606 w 7779457"/>
                    <a:gd name="connsiteY13" fmla="*/ 0 h 1220855"/>
                    <a:gd name="connsiteX14" fmla="*/ 7105237 w 7779457"/>
                    <a:gd name="connsiteY14" fmla="*/ 0 h 1220855"/>
                    <a:gd name="connsiteX15" fmla="*/ 7779457 w 7779457"/>
                    <a:gd name="connsiteY15" fmla="*/ 0 h 1220855"/>
                    <a:gd name="connsiteX16" fmla="*/ 7779457 w 7779457"/>
                    <a:gd name="connsiteY16" fmla="*/ 634844 h 1220855"/>
                    <a:gd name="connsiteX17" fmla="*/ 7779457 w 7779457"/>
                    <a:gd name="connsiteY17" fmla="*/ 1220855 h 1220855"/>
                    <a:gd name="connsiteX18" fmla="*/ 7494210 w 7779457"/>
                    <a:gd name="connsiteY18" fmla="*/ 1220855 h 1220855"/>
                    <a:gd name="connsiteX19" fmla="*/ 6897785 w 7779457"/>
                    <a:gd name="connsiteY19" fmla="*/ 1220855 h 1220855"/>
                    <a:gd name="connsiteX20" fmla="*/ 6379155 w 7779457"/>
                    <a:gd name="connsiteY20" fmla="*/ 1220855 h 1220855"/>
                    <a:gd name="connsiteX21" fmla="*/ 6093907 w 7779457"/>
                    <a:gd name="connsiteY21" fmla="*/ 1220855 h 1220855"/>
                    <a:gd name="connsiteX22" fmla="*/ 5497483 w 7779457"/>
                    <a:gd name="connsiteY22" fmla="*/ 1220855 h 1220855"/>
                    <a:gd name="connsiteX23" fmla="*/ 5056647 w 7779457"/>
                    <a:gd name="connsiteY23" fmla="*/ 1220855 h 1220855"/>
                    <a:gd name="connsiteX24" fmla="*/ 4538016 w 7779457"/>
                    <a:gd name="connsiteY24" fmla="*/ 1220855 h 1220855"/>
                    <a:gd name="connsiteX25" fmla="*/ 3941591 w 7779457"/>
                    <a:gd name="connsiteY25" fmla="*/ 1220855 h 1220855"/>
                    <a:gd name="connsiteX26" fmla="*/ 3656344 w 7779457"/>
                    <a:gd name="connsiteY26" fmla="*/ 1220855 h 1220855"/>
                    <a:gd name="connsiteX27" fmla="*/ 3137714 w 7779457"/>
                    <a:gd name="connsiteY27" fmla="*/ 1220855 h 1220855"/>
                    <a:gd name="connsiteX28" fmla="*/ 2541289 w 7779457"/>
                    <a:gd name="connsiteY28" fmla="*/ 1220855 h 1220855"/>
                    <a:gd name="connsiteX29" fmla="*/ 1944864 w 7779457"/>
                    <a:gd name="connsiteY29" fmla="*/ 1220855 h 1220855"/>
                    <a:gd name="connsiteX30" fmla="*/ 1581823 w 7779457"/>
                    <a:gd name="connsiteY30" fmla="*/ 1220855 h 1220855"/>
                    <a:gd name="connsiteX31" fmla="*/ 1140987 w 7779457"/>
                    <a:gd name="connsiteY31" fmla="*/ 1220855 h 1220855"/>
                    <a:gd name="connsiteX32" fmla="*/ 622356 w 7779457"/>
                    <a:gd name="connsiteY32" fmla="*/ 1220855 h 1220855"/>
                    <a:gd name="connsiteX33" fmla="*/ 0 w 7779457"/>
                    <a:gd name="connsiteY33" fmla="*/ 1220855 h 1220855"/>
                    <a:gd name="connsiteX34" fmla="*/ 0 w 7779457"/>
                    <a:gd name="connsiteY34" fmla="*/ 610427 h 1220855"/>
                    <a:gd name="connsiteX35" fmla="*/ 0 w 7779457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93620" y="605"/>
                        <a:pt x="275068" y="37652"/>
                        <a:pt x="363041" y="0"/>
                      </a:cubicBezTo>
                      <a:cubicBezTo>
                        <a:pt x="449121" y="-91860"/>
                        <a:pt x="769203" y="134951"/>
                        <a:pt x="959466" y="0"/>
                      </a:cubicBezTo>
                      <a:cubicBezTo>
                        <a:pt x="1142867" y="-110927"/>
                        <a:pt x="1386660" y="47249"/>
                        <a:pt x="1633686" y="0"/>
                      </a:cubicBezTo>
                      <a:cubicBezTo>
                        <a:pt x="1871110" y="-64943"/>
                        <a:pt x="2145258" y="84983"/>
                        <a:pt x="2307905" y="0"/>
                      </a:cubicBezTo>
                      <a:cubicBezTo>
                        <a:pt x="2487025" y="-65336"/>
                        <a:pt x="2667771" y="71074"/>
                        <a:pt x="2904330" y="0"/>
                      </a:cubicBezTo>
                      <a:cubicBezTo>
                        <a:pt x="3149240" y="-29155"/>
                        <a:pt x="3271849" y="32998"/>
                        <a:pt x="3422961" y="0"/>
                      </a:cubicBezTo>
                      <a:cubicBezTo>
                        <a:pt x="3534605" y="-75857"/>
                        <a:pt x="3787466" y="23160"/>
                        <a:pt x="4097180" y="0"/>
                      </a:cubicBezTo>
                      <a:cubicBezTo>
                        <a:pt x="4423116" y="-26216"/>
                        <a:pt x="4385634" y="53208"/>
                        <a:pt x="4460222" y="0"/>
                      </a:cubicBezTo>
                      <a:cubicBezTo>
                        <a:pt x="4554025" y="-40909"/>
                        <a:pt x="4816845" y="23169"/>
                        <a:pt x="4901058" y="0"/>
                      </a:cubicBezTo>
                      <a:cubicBezTo>
                        <a:pt x="4985074" y="-21691"/>
                        <a:pt x="5223681" y="59256"/>
                        <a:pt x="5341893" y="0"/>
                      </a:cubicBezTo>
                      <a:cubicBezTo>
                        <a:pt x="5463059" y="-39896"/>
                        <a:pt x="5533661" y="27579"/>
                        <a:pt x="5704934" y="0"/>
                      </a:cubicBezTo>
                      <a:cubicBezTo>
                        <a:pt x="5887175" y="-35708"/>
                        <a:pt x="6094491" y="20739"/>
                        <a:pt x="6223565" y="0"/>
                      </a:cubicBezTo>
                      <a:cubicBezTo>
                        <a:pt x="6357831" y="-45889"/>
                        <a:pt x="6436283" y="37282"/>
                        <a:pt x="6586606" y="0"/>
                      </a:cubicBezTo>
                      <a:cubicBezTo>
                        <a:pt x="6765157" y="-5538"/>
                        <a:pt x="6957079" y="65696"/>
                        <a:pt x="7105237" y="0"/>
                      </a:cubicBezTo>
                      <a:cubicBezTo>
                        <a:pt x="7264851" y="-105032"/>
                        <a:pt x="7475763" y="-9380"/>
                        <a:pt x="7779457" y="0"/>
                      </a:cubicBezTo>
                      <a:cubicBezTo>
                        <a:pt x="7758522" y="192965"/>
                        <a:pt x="7749045" y="465325"/>
                        <a:pt x="7779457" y="634844"/>
                      </a:cubicBezTo>
                      <a:cubicBezTo>
                        <a:pt x="7815199" y="774240"/>
                        <a:pt x="7752245" y="1070360"/>
                        <a:pt x="7779457" y="1220855"/>
                      </a:cubicBezTo>
                      <a:cubicBezTo>
                        <a:pt x="7669023" y="1238593"/>
                        <a:pt x="7598847" y="1220653"/>
                        <a:pt x="7494210" y="1220855"/>
                      </a:cubicBezTo>
                      <a:cubicBezTo>
                        <a:pt x="7375715" y="1276307"/>
                        <a:pt x="7121860" y="1121762"/>
                        <a:pt x="6897785" y="1220855"/>
                      </a:cubicBezTo>
                      <a:cubicBezTo>
                        <a:pt x="6631368" y="1320212"/>
                        <a:pt x="6508645" y="1109418"/>
                        <a:pt x="6379155" y="1220855"/>
                      </a:cubicBezTo>
                      <a:cubicBezTo>
                        <a:pt x="6267446" y="1310211"/>
                        <a:pt x="6161884" y="1174666"/>
                        <a:pt x="6093907" y="1220855"/>
                      </a:cubicBezTo>
                      <a:cubicBezTo>
                        <a:pt x="6074424" y="1199307"/>
                        <a:pt x="5737318" y="1237257"/>
                        <a:pt x="5497483" y="1220855"/>
                      </a:cubicBezTo>
                      <a:cubicBezTo>
                        <a:pt x="5218902" y="1262062"/>
                        <a:pt x="5288263" y="1184046"/>
                        <a:pt x="5056647" y="1220855"/>
                      </a:cubicBezTo>
                      <a:cubicBezTo>
                        <a:pt x="4845855" y="1255625"/>
                        <a:pt x="4727540" y="1182618"/>
                        <a:pt x="4538016" y="1220855"/>
                      </a:cubicBezTo>
                      <a:cubicBezTo>
                        <a:pt x="4338796" y="1260984"/>
                        <a:pt x="4252810" y="1193241"/>
                        <a:pt x="3941591" y="1220855"/>
                      </a:cubicBezTo>
                      <a:cubicBezTo>
                        <a:pt x="3639173" y="1253719"/>
                        <a:pt x="3791589" y="1243782"/>
                        <a:pt x="3656344" y="1220855"/>
                      </a:cubicBezTo>
                      <a:cubicBezTo>
                        <a:pt x="3555972" y="1272284"/>
                        <a:pt x="3357448" y="1177077"/>
                        <a:pt x="3137714" y="1220855"/>
                      </a:cubicBezTo>
                      <a:cubicBezTo>
                        <a:pt x="2949100" y="1266137"/>
                        <a:pt x="2821088" y="1163452"/>
                        <a:pt x="2541289" y="1220855"/>
                      </a:cubicBezTo>
                      <a:cubicBezTo>
                        <a:pt x="2239095" y="1289077"/>
                        <a:pt x="2115996" y="1225626"/>
                        <a:pt x="1944864" y="1220855"/>
                      </a:cubicBezTo>
                      <a:cubicBezTo>
                        <a:pt x="1749878" y="1217913"/>
                        <a:pt x="1732060" y="1174542"/>
                        <a:pt x="1581823" y="1220855"/>
                      </a:cubicBezTo>
                      <a:cubicBezTo>
                        <a:pt x="1399594" y="1256137"/>
                        <a:pt x="1264500" y="1116801"/>
                        <a:pt x="1140987" y="1220855"/>
                      </a:cubicBezTo>
                      <a:cubicBezTo>
                        <a:pt x="1005357" y="1279079"/>
                        <a:pt x="853130" y="1128823"/>
                        <a:pt x="622356" y="1220855"/>
                      </a:cubicBezTo>
                      <a:cubicBezTo>
                        <a:pt x="419200" y="1299234"/>
                        <a:pt x="243375" y="1270492"/>
                        <a:pt x="0" y="1220855"/>
                      </a:cubicBezTo>
                      <a:cubicBezTo>
                        <a:pt x="-47973" y="916956"/>
                        <a:pt x="67741" y="829420"/>
                        <a:pt x="0" y="610427"/>
                      </a:cubicBezTo>
                      <a:cubicBezTo>
                        <a:pt x="-48905" y="425474"/>
                        <a:pt x="-29784" y="144063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C000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custGeom>
                          <a:avLst/>
                          <a:gdLst>
                            <a:gd name="connsiteX0" fmla="*/ 0 w 8493741"/>
                            <a:gd name="connsiteY0" fmla="*/ 0 h 889688"/>
                            <a:gd name="connsiteX1" fmla="*/ 396375 w 8493741"/>
                            <a:gd name="connsiteY1" fmla="*/ 0 h 889688"/>
                            <a:gd name="connsiteX2" fmla="*/ 1047561 w 8493741"/>
                            <a:gd name="connsiteY2" fmla="*/ 0 h 889688"/>
                            <a:gd name="connsiteX3" fmla="*/ 1783686 w 8493741"/>
                            <a:gd name="connsiteY3" fmla="*/ 0 h 889688"/>
                            <a:gd name="connsiteX4" fmla="*/ 2519810 w 8493741"/>
                            <a:gd name="connsiteY4" fmla="*/ 0 h 889688"/>
                            <a:gd name="connsiteX5" fmla="*/ 3170997 w 8493741"/>
                            <a:gd name="connsiteY5" fmla="*/ 0 h 889688"/>
                            <a:gd name="connsiteX6" fmla="*/ 3737246 w 8493741"/>
                            <a:gd name="connsiteY6" fmla="*/ 0 h 889688"/>
                            <a:gd name="connsiteX7" fmla="*/ 4473370 w 8493741"/>
                            <a:gd name="connsiteY7" fmla="*/ 0 h 889688"/>
                            <a:gd name="connsiteX8" fmla="*/ 4869745 w 8493741"/>
                            <a:gd name="connsiteY8" fmla="*/ 0 h 889688"/>
                            <a:gd name="connsiteX9" fmla="*/ 5351057 w 8493741"/>
                            <a:gd name="connsiteY9" fmla="*/ 0 h 889688"/>
                            <a:gd name="connsiteX10" fmla="*/ 5832369 w 8493741"/>
                            <a:gd name="connsiteY10" fmla="*/ 0 h 889688"/>
                            <a:gd name="connsiteX11" fmla="*/ 6228743 w 8493741"/>
                            <a:gd name="connsiteY11" fmla="*/ 0 h 889688"/>
                            <a:gd name="connsiteX12" fmla="*/ 6794993 w 8493741"/>
                            <a:gd name="connsiteY12" fmla="*/ 0 h 889688"/>
                            <a:gd name="connsiteX13" fmla="*/ 7191367 w 8493741"/>
                            <a:gd name="connsiteY13" fmla="*/ 0 h 889688"/>
                            <a:gd name="connsiteX14" fmla="*/ 7757617 w 8493741"/>
                            <a:gd name="connsiteY14" fmla="*/ 0 h 889688"/>
                            <a:gd name="connsiteX15" fmla="*/ 8493741 w 8493741"/>
                            <a:gd name="connsiteY15" fmla="*/ 0 h 889688"/>
                            <a:gd name="connsiteX16" fmla="*/ 8493741 w 8493741"/>
                            <a:gd name="connsiteY16" fmla="*/ 462638 h 889688"/>
                            <a:gd name="connsiteX17" fmla="*/ 8493741 w 8493741"/>
                            <a:gd name="connsiteY17" fmla="*/ 889688 h 889688"/>
                            <a:gd name="connsiteX18" fmla="*/ 8182304 w 8493741"/>
                            <a:gd name="connsiteY18" fmla="*/ 889688 h 889688"/>
                            <a:gd name="connsiteX19" fmla="*/ 7531117 w 8493741"/>
                            <a:gd name="connsiteY19" fmla="*/ 889688 h 889688"/>
                            <a:gd name="connsiteX20" fmla="*/ 6964868 w 8493741"/>
                            <a:gd name="connsiteY20" fmla="*/ 889688 h 889688"/>
                            <a:gd name="connsiteX21" fmla="*/ 6653430 w 8493741"/>
                            <a:gd name="connsiteY21" fmla="*/ 889688 h 889688"/>
                            <a:gd name="connsiteX22" fmla="*/ 6002244 w 8493741"/>
                            <a:gd name="connsiteY22" fmla="*/ 889688 h 889688"/>
                            <a:gd name="connsiteX23" fmla="*/ 5520932 w 8493741"/>
                            <a:gd name="connsiteY23" fmla="*/ 889688 h 889688"/>
                            <a:gd name="connsiteX24" fmla="*/ 4954682 w 8493741"/>
                            <a:gd name="connsiteY24" fmla="*/ 889688 h 889688"/>
                            <a:gd name="connsiteX25" fmla="*/ 4303495 w 8493741"/>
                            <a:gd name="connsiteY25" fmla="*/ 889688 h 889688"/>
                            <a:gd name="connsiteX26" fmla="*/ 3992058 w 8493741"/>
                            <a:gd name="connsiteY26" fmla="*/ 889688 h 889688"/>
                            <a:gd name="connsiteX27" fmla="*/ 3425809 w 8493741"/>
                            <a:gd name="connsiteY27" fmla="*/ 889688 h 889688"/>
                            <a:gd name="connsiteX28" fmla="*/ 2774622 w 8493741"/>
                            <a:gd name="connsiteY28" fmla="*/ 889688 h 889688"/>
                            <a:gd name="connsiteX29" fmla="*/ 2123435 w 8493741"/>
                            <a:gd name="connsiteY29" fmla="*/ 889688 h 889688"/>
                            <a:gd name="connsiteX30" fmla="*/ 1727061 w 8493741"/>
                            <a:gd name="connsiteY30" fmla="*/ 889688 h 889688"/>
                            <a:gd name="connsiteX31" fmla="*/ 1245749 w 8493741"/>
                            <a:gd name="connsiteY31" fmla="*/ 889688 h 889688"/>
                            <a:gd name="connsiteX32" fmla="*/ 679499 w 8493741"/>
                            <a:gd name="connsiteY32" fmla="*/ 889688 h 889688"/>
                            <a:gd name="connsiteX33" fmla="*/ 0 w 8493741"/>
                            <a:gd name="connsiteY33" fmla="*/ 889688 h 889688"/>
                            <a:gd name="connsiteX34" fmla="*/ 0 w 8493741"/>
                            <a:gd name="connsiteY34" fmla="*/ 444844 h 889688"/>
                            <a:gd name="connsiteX35" fmla="*/ 0 w 8493741"/>
                            <a:gd name="connsiteY35" fmla="*/ 0 h 8896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8493741" h="889688" extrusionOk="0">
                              <a:moveTo>
                                <a:pt x="0" y="0"/>
                              </a:moveTo>
                              <a:cubicBezTo>
                                <a:pt x="82394" y="-22520"/>
                                <a:pt x="267510" y="41215"/>
                                <a:pt x="396375" y="0"/>
                              </a:cubicBezTo>
                              <a:cubicBezTo>
                                <a:pt x="525240" y="-41215"/>
                                <a:pt x="839288" y="58263"/>
                                <a:pt x="1047561" y="0"/>
                              </a:cubicBezTo>
                              <a:cubicBezTo>
                                <a:pt x="1255834" y="-58263"/>
                                <a:pt x="1532603" y="17240"/>
                                <a:pt x="1783686" y="0"/>
                              </a:cubicBezTo>
                              <a:cubicBezTo>
                                <a:pt x="2034770" y="-17240"/>
                                <a:pt x="2362712" y="77599"/>
                                <a:pt x="2519810" y="0"/>
                              </a:cubicBezTo>
                              <a:cubicBezTo>
                                <a:pt x="2676908" y="-77599"/>
                                <a:pt x="2893223" y="9254"/>
                                <a:pt x="3170997" y="0"/>
                              </a:cubicBezTo>
                              <a:cubicBezTo>
                                <a:pt x="3448771" y="-9254"/>
                                <a:pt x="3574452" y="22239"/>
                                <a:pt x="3737246" y="0"/>
                              </a:cubicBezTo>
                              <a:cubicBezTo>
                                <a:pt x="3900040" y="-22239"/>
                                <a:pt x="4120717" y="15296"/>
                                <a:pt x="4473370" y="0"/>
                              </a:cubicBezTo>
                              <a:cubicBezTo>
                                <a:pt x="4826023" y="-15296"/>
                                <a:pt x="4780143" y="27366"/>
                                <a:pt x="4869745" y="0"/>
                              </a:cubicBezTo>
                              <a:cubicBezTo>
                                <a:pt x="4959348" y="-27366"/>
                                <a:pt x="5252103" y="15562"/>
                                <a:pt x="5351057" y="0"/>
                              </a:cubicBezTo>
                              <a:cubicBezTo>
                                <a:pt x="5450011" y="-15562"/>
                                <a:pt x="5712537" y="41701"/>
                                <a:pt x="5832369" y="0"/>
                              </a:cubicBezTo>
                              <a:cubicBezTo>
                                <a:pt x="5952201" y="-41701"/>
                                <a:pt x="6039996" y="26014"/>
                                <a:pt x="6228743" y="0"/>
                              </a:cubicBezTo>
                              <a:cubicBezTo>
                                <a:pt x="6417490" y="-26014"/>
                                <a:pt x="6667559" y="18172"/>
                                <a:pt x="6794993" y="0"/>
                              </a:cubicBezTo>
                              <a:cubicBezTo>
                                <a:pt x="6922427" y="-18172"/>
                                <a:pt x="7010271" y="30314"/>
                                <a:pt x="7191367" y="0"/>
                              </a:cubicBezTo>
                              <a:cubicBezTo>
                                <a:pt x="7372463" y="-30314"/>
                                <a:pt x="7606989" y="38523"/>
                                <a:pt x="7757617" y="0"/>
                              </a:cubicBezTo>
                              <a:cubicBezTo>
                                <a:pt x="7908245" y="-38523"/>
                                <a:pt x="8210253" y="4872"/>
                                <a:pt x="8493741" y="0"/>
                              </a:cubicBezTo>
                              <a:cubicBezTo>
                                <a:pt x="8512753" y="132417"/>
                                <a:pt x="8452370" y="364493"/>
                                <a:pt x="8493741" y="462638"/>
                              </a:cubicBezTo>
                              <a:cubicBezTo>
                                <a:pt x="8535112" y="560783"/>
                                <a:pt x="8478641" y="792103"/>
                                <a:pt x="8493741" y="889688"/>
                              </a:cubicBezTo>
                              <a:cubicBezTo>
                                <a:pt x="8369492" y="904724"/>
                                <a:pt x="8299107" y="883307"/>
                                <a:pt x="8182304" y="889688"/>
                              </a:cubicBezTo>
                              <a:cubicBezTo>
                                <a:pt x="8065501" y="896069"/>
                                <a:pt x="7798159" y="824361"/>
                                <a:pt x="7531117" y="889688"/>
                              </a:cubicBezTo>
                              <a:cubicBezTo>
                                <a:pt x="7264075" y="955015"/>
                                <a:pt x="7088750" y="824686"/>
                                <a:pt x="6964868" y="889688"/>
                              </a:cubicBezTo>
                              <a:cubicBezTo>
                                <a:pt x="6840986" y="954690"/>
                                <a:pt x="6717409" y="854236"/>
                                <a:pt x="6653430" y="889688"/>
                              </a:cubicBezTo>
                              <a:cubicBezTo>
                                <a:pt x="6589451" y="925140"/>
                                <a:pt x="6303739" y="857699"/>
                                <a:pt x="6002244" y="889688"/>
                              </a:cubicBezTo>
                              <a:cubicBezTo>
                                <a:pt x="5700749" y="921677"/>
                                <a:pt x="5755578" y="863613"/>
                                <a:pt x="5520932" y="889688"/>
                              </a:cubicBezTo>
                              <a:cubicBezTo>
                                <a:pt x="5286286" y="915763"/>
                                <a:pt x="5172257" y="863168"/>
                                <a:pt x="4954682" y="889688"/>
                              </a:cubicBezTo>
                              <a:cubicBezTo>
                                <a:pt x="4737107" y="916208"/>
                                <a:pt x="4622673" y="881037"/>
                                <a:pt x="4303495" y="889688"/>
                              </a:cubicBezTo>
                              <a:cubicBezTo>
                                <a:pt x="3984317" y="898339"/>
                                <a:pt x="4137670" y="885718"/>
                                <a:pt x="3992058" y="889688"/>
                              </a:cubicBezTo>
                              <a:cubicBezTo>
                                <a:pt x="3846446" y="893658"/>
                                <a:pt x="3630888" y="862017"/>
                                <a:pt x="3425809" y="889688"/>
                              </a:cubicBezTo>
                              <a:cubicBezTo>
                                <a:pt x="3220730" y="917359"/>
                                <a:pt x="3093976" y="849272"/>
                                <a:pt x="2774622" y="889688"/>
                              </a:cubicBezTo>
                              <a:cubicBezTo>
                                <a:pt x="2455268" y="930104"/>
                                <a:pt x="2322679" y="887909"/>
                                <a:pt x="2123435" y="889688"/>
                              </a:cubicBezTo>
                              <a:cubicBezTo>
                                <a:pt x="1924191" y="891467"/>
                                <a:pt x="1901630" y="856291"/>
                                <a:pt x="1727061" y="889688"/>
                              </a:cubicBezTo>
                              <a:cubicBezTo>
                                <a:pt x="1552492" y="923085"/>
                                <a:pt x="1372121" y="840315"/>
                                <a:pt x="1245749" y="889688"/>
                              </a:cubicBezTo>
                              <a:cubicBezTo>
                                <a:pt x="1119377" y="939061"/>
                                <a:pt x="908816" y="825460"/>
                                <a:pt x="679499" y="889688"/>
                              </a:cubicBezTo>
                              <a:cubicBezTo>
                                <a:pt x="450182" y="953916"/>
                                <a:pt x="237887" y="882523"/>
                                <a:pt x="0" y="889688"/>
                              </a:cubicBezTo>
                              <a:cubicBezTo>
                                <a:pt x="-40108" y="670683"/>
                                <a:pt x="51134" y="591930"/>
                                <a:pt x="0" y="444844"/>
                              </a:cubicBezTo>
                              <a:cubicBezTo>
                                <a:pt x="-51134" y="297758"/>
                                <a:pt x="11415" y="11234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10558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lang="vi-VN" sz="44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113 dm</a:t>
                </a:r>
                <a:r>
                  <a:rPr lang="vi-VN" sz="4400" b="1" baseline="30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endParaRPr kumimoji="0" lang="en-US" sz="8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5" name="Flowchart: Connector 44"/>
            <p:cNvSpPr/>
            <p:nvPr/>
          </p:nvSpPr>
          <p:spPr>
            <a:xfrm>
              <a:off x="1518560" y="5317266"/>
              <a:ext cx="1009962" cy="1002530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6" name="图片 8">
            <a:extLst>
              <a:ext uri="{FF2B5EF4-FFF2-40B4-BE49-F238E27FC236}">
                <a16:creationId xmlns:a16="http://schemas.microsoft.com/office/drawing/2014/main" id="{24F7EC10-1FCA-41E5-98E1-06E53F0B5C8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4300" y="4232403"/>
            <a:ext cx="2746161" cy="27461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87607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B0EBA2-51BD-2D22-028F-8FF9A85B22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2763" y="-1"/>
            <a:ext cx="12464763" cy="706662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35954EA-6771-ECC4-1A94-AD54CBC6A0B9}"/>
              </a:ext>
            </a:extLst>
          </p:cNvPr>
          <p:cNvSpPr txBox="1"/>
          <p:nvPr/>
        </p:nvSpPr>
        <p:spPr>
          <a:xfrm>
            <a:off x="3528875" y="338845"/>
            <a:ext cx="4563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</a:rPr>
              <a:t>Thứ</a:t>
            </a:r>
            <a:r>
              <a:rPr lang="en-US" sz="2400" dirty="0">
                <a:solidFill>
                  <a:schemeClr val="bg1"/>
                </a:solidFill>
              </a:rPr>
              <a:t> … </a:t>
            </a:r>
            <a:r>
              <a:rPr lang="en-US" sz="2400" dirty="0" err="1">
                <a:solidFill>
                  <a:schemeClr val="bg1"/>
                </a:solidFill>
              </a:rPr>
              <a:t>ngày</a:t>
            </a:r>
            <a:r>
              <a:rPr lang="en-US" sz="2400" dirty="0">
                <a:solidFill>
                  <a:schemeClr val="bg1"/>
                </a:solidFill>
              </a:rPr>
              <a:t> … </a:t>
            </a:r>
            <a:r>
              <a:rPr lang="en-US" sz="2400" dirty="0" err="1">
                <a:solidFill>
                  <a:schemeClr val="bg1"/>
                </a:solidFill>
              </a:rPr>
              <a:t>tháng</a:t>
            </a:r>
            <a:r>
              <a:rPr lang="en-US" sz="2400" dirty="0">
                <a:solidFill>
                  <a:schemeClr val="bg1"/>
                </a:solidFill>
              </a:rPr>
              <a:t> ... </a:t>
            </a:r>
            <a:r>
              <a:rPr lang="en-US" sz="2400" dirty="0" err="1">
                <a:solidFill>
                  <a:schemeClr val="bg1"/>
                </a:solidFill>
              </a:rPr>
              <a:t>năm</a:t>
            </a:r>
            <a:r>
              <a:rPr lang="en-US" sz="2400" dirty="0">
                <a:solidFill>
                  <a:schemeClr val="bg1"/>
                </a:solidFill>
              </a:rPr>
              <a:t> …</a:t>
            </a:r>
            <a:endParaRPr lang="vi-VN" sz="2400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F5B5EC-A886-EBAF-8884-1A3BFD7E2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6787" y="615278"/>
            <a:ext cx="1450974" cy="11766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575EC6-1C32-0FD0-7CFE-8844B83BF2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3120" y="1583586"/>
            <a:ext cx="5998984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2511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80E4FEF-872A-098E-4236-2B110F90E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2763" y="-1"/>
            <a:ext cx="12464763" cy="7066625"/>
          </a:xfrm>
          <a:prstGeom prst="rect">
            <a:avLst/>
          </a:prstGeom>
        </p:spPr>
      </p:pic>
      <p:pic>
        <p:nvPicPr>
          <p:cNvPr id="3" name="Picture 2" descr="A colorful letters and numbers&#10;&#10;Description automatically generated with medium confidence">
            <a:extLst>
              <a:ext uri="{FF2B5EF4-FFF2-40B4-BE49-F238E27FC236}">
                <a16:creationId xmlns:a16="http://schemas.microsoft.com/office/drawing/2014/main" id="{62EE63E7-DC74-BCC8-270A-71F35746AD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144" y="1015655"/>
            <a:ext cx="4957591" cy="130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2760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B9AE35-DC78-4131-AD52-85EEA7783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9E0515E-233E-4E7B-A226-48303F15D769}"/>
              </a:ext>
            </a:extLst>
          </p:cNvPr>
          <p:cNvSpPr/>
          <p:nvPr/>
        </p:nvSpPr>
        <p:spPr>
          <a:xfrm>
            <a:off x="261257" y="348343"/>
            <a:ext cx="11567886" cy="6197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8D541C0-EF01-8109-2698-31487F997F3C}"/>
              </a:ext>
            </a:extLst>
          </p:cNvPr>
          <p:cNvSpPr/>
          <p:nvPr/>
        </p:nvSpPr>
        <p:spPr>
          <a:xfrm>
            <a:off x="883920" y="640080"/>
            <a:ext cx="711200" cy="670560"/>
          </a:xfrm>
          <a:prstGeom prst="ellipse">
            <a:avLst/>
          </a:prstGeom>
          <a:solidFill>
            <a:srgbClr val="1B94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3BDADA-E85A-FD6C-9ACC-C1E815439A97}"/>
              </a:ext>
            </a:extLst>
          </p:cNvPr>
          <p:cNvSpPr txBox="1"/>
          <p:nvPr/>
        </p:nvSpPr>
        <p:spPr>
          <a:xfrm>
            <a:off x="1649347" y="668846"/>
            <a:ext cx="8493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7C4777-E6DF-D9B9-4D7A-360DEBA5A3CD}"/>
              </a:ext>
            </a:extLst>
          </p:cNvPr>
          <p:cNvSpPr txBox="1"/>
          <p:nvPr/>
        </p:nvSpPr>
        <p:spPr>
          <a:xfrm>
            <a:off x="605928" y="1553378"/>
            <a:ext cx="109948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Mỗi hình dưới đây được xếp từ các hình lập phương 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 c</a:t>
            </a: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200" baseline="30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. Hỏi hình nào dưới đây có thể tích lớn nhất?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61F56F-5E12-2520-2490-E2F3408724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991" y="2952692"/>
            <a:ext cx="10229850" cy="242887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D82B0ACC-8EC2-1623-0428-7BE555C8F916}"/>
              </a:ext>
            </a:extLst>
          </p:cNvPr>
          <p:cNvSpPr/>
          <p:nvPr/>
        </p:nvSpPr>
        <p:spPr>
          <a:xfrm>
            <a:off x="4307595" y="4902506"/>
            <a:ext cx="506775" cy="49575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4447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5" grpId="0"/>
      <p:bldP spid="8" grpId="0" animBg="1"/>
    </p:bld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000" dirty="0" smtClean="0">
            <a:latin typeface="字魂70号-灵悦黑体" panose="00000500000000000000" pitchFamily="2" charset="-122"/>
            <a:ea typeface="字魂70号-灵悦黑体" panose="00000500000000000000" pitchFamily="2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44CE3B0948A614B80FA854A9E9C047F" ma:contentTypeVersion="10" ma:contentTypeDescription="Create a new document." ma:contentTypeScope="" ma:versionID="f2b4adca4d93a26afcd0a7580f0ee0aa">
  <xsd:schema xmlns:xsd="http://www.w3.org/2001/XMLSchema" xmlns:xs="http://www.w3.org/2001/XMLSchema" xmlns:p="http://schemas.microsoft.com/office/2006/metadata/properties" xmlns:ns3="39b4d614-387f-4869-a043-b320c2c8d431" targetNamespace="http://schemas.microsoft.com/office/2006/metadata/properties" ma:root="true" ma:fieldsID="5026ddd5adc1812c8217b3d49ac81158" ns3:_="">
    <xsd:import namespace="39b4d614-387f-4869-a043-b320c2c8d43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b4d614-387f-4869-a043-b320c2c8d4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960426D-5F6E-4987-BA4F-6C073446B5E2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39b4d614-387f-4869-a043-b320c2c8d431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8D0F2E9-3BA7-4E6C-BD51-A93D8846B44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3F6F8AA-3751-4A14-B626-6503E1D6278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9b4d614-387f-4869-a043-b320c2c8d43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1636</TotalTime>
  <Words>409</Words>
  <Application>Microsoft Office PowerPoint</Application>
  <PresentationFormat>Widescreen</PresentationFormat>
  <Paragraphs>40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#9Slide05 Bodega Script</vt:lpstr>
      <vt:lpstr>#9Slide07 Altus</vt:lpstr>
      <vt:lpstr>#9Slide07 HoneyCream</vt:lpstr>
      <vt:lpstr>Arial</vt:lpstr>
      <vt:lpstr>Calibri</vt:lpstr>
      <vt:lpstr>Calibri Light</vt:lpstr>
      <vt:lpstr>Cambria</vt:lpstr>
      <vt:lpstr>等线</vt:lpstr>
      <vt:lpstr>等线 Light</vt:lpstr>
      <vt:lpstr>SVN-Newton</vt:lpstr>
      <vt:lpstr>Times New Roman</vt:lpstr>
      <vt:lpstr>UTM Avo</vt:lpstr>
      <vt:lpstr>1_Custom Design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lastModifiedBy>ADMIN</cp:lastModifiedBy>
  <cp:revision>31</cp:revision>
  <dcterms:created xsi:type="dcterms:W3CDTF">2022-07-12T06:50:44Z</dcterms:created>
  <dcterms:modified xsi:type="dcterms:W3CDTF">2025-02-26T15:48:52Z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0x010100544CE3B0948A614B80FA854A9E9C047F</vt:lpwstr>
  </property>
</Properties>
</file>