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3" r:id="rId5"/>
    <p:sldMasterId id="2147483675" r:id="rId6"/>
  </p:sldMasterIdLst>
  <p:notesMasterIdLst>
    <p:notesMasterId r:id="rId33"/>
  </p:notesMasterIdLst>
  <p:sldIdLst>
    <p:sldId id="287" r:id="rId7"/>
    <p:sldId id="314" r:id="rId8"/>
    <p:sldId id="315" r:id="rId9"/>
    <p:sldId id="316" r:id="rId10"/>
    <p:sldId id="317" r:id="rId11"/>
    <p:sldId id="318" r:id="rId12"/>
    <p:sldId id="319" r:id="rId13"/>
    <p:sldId id="280" r:id="rId14"/>
    <p:sldId id="748" r:id="rId15"/>
    <p:sldId id="295" r:id="rId16"/>
    <p:sldId id="309" r:id="rId17"/>
    <p:sldId id="311" r:id="rId18"/>
    <p:sldId id="752" r:id="rId19"/>
    <p:sldId id="310" r:id="rId20"/>
    <p:sldId id="754" r:id="rId21"/>
    <p:sldId id="756" r:id="rId22"/>
    <p:sldId id="753" r:id="rId23"/>
    <p:sldId id="300" r:id="rId24"/>
    <p:sldId id="757" r:id="rId25"/>
    <p:sldId id="758" r:id="rId26"/>
    <p:sldId id="755" r:id="rId27"/>
    <p:sldId id="759" r:id="rId28"/>
    <p:sldId id="760" r:id="rId29"/>
    <p:sldId id="766" r:id="rId30"/>
    <p:sldId id="325" r:id="rId31"/>
    <p:sldId id="765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8585"/>
    <a:srgbClr val="00CC99"/>
    <a:srgbClr val="FF75A0"/>
    <a:srgbClr val="FEF0DB"/>
    <a:srgbClr val="FFFFFF"/>
    <a:srgbClr val="CC9900"/>
    <a:srgbClr val="FF4780"/>
    <a:srgbClr val="FFEEE1"/>
    <a:srgbClr val="FFF89A"/>
    <a:srgbClr val="FF699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95033" autoAdjust="0"/>
  </p:normalViewPr>
  <p:slideViewPr>
    <p:cSldViewPr snapToGrid="0" showGuides="1">
      <p:cViewPr varScale="1">
        <p:scale>
          <a:sx n="65" d="100"/>
          <a:sy n="65" d="100"/>
        </p:scale>
        <p:origin x="-858" y="-11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94116-FC9B-48C5-976A-9F557E94141D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BBC84-7ABE-44DD-8E49-15D2139DE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/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/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/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/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56" t="2811" r="31733" b="3357"/>
          <a:stretch>
            <a:fillRect/>
          </a:stretch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63365-1C75-4231-8FAC-C03F6FE13A1D}" type="datetimeFigureOut">
              <a:rPr lang="en-US" smtClean="0"/>
              <a:pPr/>
              <a:t>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B1228-D477-41FE-88A6-8E478E4AA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image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microsoft.com/office/2007/relationships/hdphoto" Target="../media/image29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image3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microsoft.com/office/2007/relationships/hdphoto" Target="../media/image34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image3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microsoft.com/office/2007/relationships/hdphoto" Target="../media/image29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image3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microsoft.com/office/2007/relationships/hdphoto" Target="../media/image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Relationship Id="rId6" Type="http://schemas.microsoft.com/office/2007/relationships/hdphoto" Target="../media/image45.wdp"/><Relationship Id="rId5" Type="http://schemas.openxmlformats.org/officeDocument/2006/relationships/image" Target="../media/image35.png"/><Relationship Id="rId4" Type="http://schemas.microsoft.com/office/2007/relationships/hdphoto" Target="../media/image4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slide" Target="slide4.xml"/><Relationship Id="rId12" Type="http://schemas.microsoft.com/office/2007/relationships/hdphoto" Target="../media/image1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3.xml"/><Relationship Id="rId11" Type="http://schemas.openxmlformats.org/officeDocument/2006/relationships/image" Target="../media/image11.png"/><Relationship Id="rId5" Type="http://schemas.microsoft.com/office/2007/relationships/hdphoto" Target="../media/image12.wdp"/><Relationship Id="rId10" Type="http://schemas.openxmlformats.org/officeDocument/2006/relationships/slide" Target="slide7.xml"/><Relationship Id="rId4" Type="http://schemas.openxmlformats.org/officeDocument/2006/relationships/image" Target="../media/image10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microsoft.com/office/2007/relationships/hdphoto" Target="../media/image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Relationship Id="rId6" Type="http://schemas.microsoft.com/office/2007/relationships/hdphoto" Target="../media/image45.wdp"/><Relationship Id="rId5" Type="http://schemas.openxmlformats.org/officeDocument/2006/relationships/image" Target="../media/image39.png"/><Relationship Id="rId4" Type="http://schemas.microsoft.com/office/2007/relationships/hdphoto" Target="../media/image4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image14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Relationship Id="rId6" Type="http://schemas.microsoft.com/office/2007/relationships/hdphoto" Target="../media/image12.wdp"/><Relationship Id="rId5" Type="http://schemas.openxmlformats.org/officeDocument/2006/relationships/image" Target="../media/image15.png"/><Relationship Id="rId4" Type="http://schemas.microsoft.com/office/2007/relationships/hdphoto" Target="../media/image1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image20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image22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microsoft.com/office/2007/relationships/hdphoto" Target="../media/image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/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/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" name="Picture 28" descr="A group of colorful cubes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70" t="50000" r="53428" b="134"/>
          <a:stretch>
            <a:fillRect/>
          </a:stretch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/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/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56" t="2811" r="31733" b="3357"/>
          <a:stretch>
            <a:fillRect/>
          </a:stretch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/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/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/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/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-1" fmla="*/ 72549 w 242566"/>
                    <a:gd name="connsiteY0-2" fmla="*/ 1365 h 641650"/>
                    <a:gd name="connsiteX1-3" fmla="*/ 67469 w 242566"/>
                    <a:gd name="connsiteY1-4" fmla="*/ 67405 h 641650"/>
                    <a:gd name="connsiteX2-5" fmla="*/ 31909 w 242566"/>
                    <a:gd name="connsiteY2-6" fmla="*/ 194405 h 641650"/>
                    <a:gd name="connsiteX3-7" fmla="*/ 31909 w 242566"/>
                    <a:gd name="connsiteY3-8" fmla="*/ 565245 h 641650"/>
                    <a:gd name="connsiteX4-9" fmla="*/ 11589 w 242566"/>
                    <a:gd name="connsiteY4-10" fmla="*/ 636365 h 641650"/>
                    <a:gd name="connsiteX5-11" fmla="*/ 235109 w 242566"/>
                    <a:gd name="connsiteY5-12" fmla="*/ 626205 h 641650"/>
                    <a:gd name="connsiteX6-13" fmla="*/ 189389 w 242566"/>
                    <a:gd name="connsiteY6-14" fmla="*/ 544925 h 641650"/>
                    <a:gd name="connsiteX7-15" fmla="*/ 171162 w 242566"/>
                    <a:gd name="connsiteY7-16" fmla="*/ 125276 h 641650"/>
                    <a:gd name="connsiteX8-17" fmla="*/ 72549 w 242566"/>
                    <a:gd name="connsiteY8-18" fmla="*/ 1365 h 641650"/>
                    <a:gd name="connsiteX0-19" fmla="*/ 115079 w 242566"/>
                    <a:gd name="connsiteY0-20" fmla="*/ 947 h 668573"/>
                    <a:gd name="connsiteX1-21" fmla="*/ 67469 w 242566"/>
                    <a:gd name="connsiteY1-22" fmla="*/ 94328 h 668573"/>
                    <a:gd name="connsiteX2-23" fmla="*/ 31909 w 242566"/>
                    <a:gd name="connsiteY2-24" fmla="*/ 221328 h 668573"/>
                    <a:gd name="connsiteX3-25" fmla="*/ 31909 w 242566"/>
                    <a:gd name="connsiteY3-26" fmla="*/ 592168 h 668573"/>
                    <a:gd name="connsiteX4-27" fmla="*/ 11589 w 242566"/>
                    <a:gd name="connsiteY4-28" fmla="*/ 663288 h 668573"/>
                    <a:gd name="connsiteX5-29" fmla="*/ 235109 w 242566"/>
                    <a:gd name="connsiteY5-30" fmla="*/ 653128 h 668573"/>
                    <a:gd name="connsiteX6-31" fmla="*/ 189389 w 242566"/>
                    <a:gd name="connsiteY6-32" fmla="*/ 571848 h 668573"/>
                    <a:gd name="connsiteX7-33" fmla="*/ 171162 w 242566"/>
                    <a:gd name="connsiteY7-34" fmla="*/ 152199 h 668573"/>
                    <a:gd name="connsiteX8-35" fmla="*/ 115079 w 242566"/>
                    <a:gd name="connsiteY8-36" fmla="*/ 947 h 668573"/>
                    <a:gd name="connsiteX0-37" fmla="*/ 115079 w 242566"/>
                    <a:gd name="connsiteY0-38" fmla="*/ 1130 h 668756"/>
                    <a:gd name="connsiteX1-39" fmla="*/ 67469 w 242566"/>
                    <a:gd name="connsiteY1-40" fmla="*/ 94511 h 668756"/>
                    <a:gd name="connsiteX2-41" fmla="*/ 31909 w 242566"/>
                    <a:gd name="connsiteY2-42" fmla="*/ 221511 h 668756"/>
                    <a:gd name="connsiteX3-43" fmla="*/ 31909 w 242566"/>
                    <a:gd name="connsiteY3-44" fmla="*/ 592351 h 668756"/>
                    <a:gd name="connsiteX4-45" fmla="*/ 11589 w 242566"/>
                    <a:gd name="connsiteY4-46" fmla="*/ 663471 h 668756"/>
                    <a:gd name="connsiteX5-47" fmla="*/ 235109 w 242566"/>
                    <a:gd name="connsiteY5-48" fmla="*/ 653311 h 668756"/>
                    <a:gd name="connsiteX6-49" fmla="*/ 189389 w 242566"/>
                    <a:gd name="connsiteY6-50" fmla="*/ 572031 h 668756"/>
                    <a:gd name="connsiteX7-51" fmla="*/ 155973 w 242566"/>
                    <a:gd name="connsiteY7-52" fmla="*/ 158458 h 668756"/>
                    <a:gd name="connsiteX8-53" fmla="*/ 115079 w 242566"/>
                    <a:gd name="connsiteY8-54" fmla="*/ 1130 h 668756"/>
                    <a:gd name="connsiteX0-55" fmla="*/ 115079 w 242566"/>
                    <a:gd name="connsiteY0-56" fmla="*/ 1130 h 668756"/>
                    <a:gd name="connsiteX1-57" fmla="*/ 67469 w 242566"/>
                    <a:gd name="connsiteY1-58" fmla="*/ 94511 h 668756"/>
                    <a:gd name="connsiteX2-59" fmla="*/ 31909 w 242566"/>
                    <a:gd name="connsiteY2-60" fmla="*/ 221511 h 668756"/>
                    <a:gd name="connsiteX3-61" fmla="*/ 31909 w 242566"/>
                    <a:gd name="connsiteY3-62" fmla="*/ 592351 h 668756"/>
                    <a:gd name="connsiteX4-63" fmla="*/ 11589 w 242566"/>
                    <a:gd name="connsiteY4-64" fmla="*/ 663471 h 668756"/>
                    <a:gd name="connsiteX5-65" fmla="*/ 235109 w 242566"/>
                    <a:gd name="connsiteY5-66" fmla="*/ 653311 h 668756"/>
                    <a:gd name="connsiteX6-67" fmla="*/ 189389 w 242566"/>
                    <a:gd name="connsiteY6-68" fmla="*/ 572031 h 668756"/>
                    <a:gd name="connsiteX7-69" fmla="*/ 155973 w 242566"/>
                    <a:gd name="connsiteY7-70" fmla="*/ 158458 h 668756"/>
                    <a:gd name="connsiteX8-71" fmla="*/ 115079 w 242566"/>
                    <a:gd name="connsiteY8-72" fmla="*/ 1130 h 668756"/>
                    <a:gd name="connsiteX0-73" fmla="*/ 115079 w 242566"/>
                    <a:gd name="connsiteY0-74" fmla="*/ 1130 h 668756"/>
                    <a:gd name="connsiteX1-75" fmla="*/ 67469 w 242566"/>
                    <a:gd name="connsiteY1-76" fmla="*/ 94511 h 668756"/>
                    <a:gd name="connsiteX2-77" fmla="*/ 31909 w 242566"/>
                    <a:gd name="connsiteY2-78" fmla="*/ 221511 h 668756"/>
                    <a:gd name="connsiteX3-79" fmla="*/ 31909 w 242566"/>
                    <a:gd name="connsiteY3-80" fmla="*/ 592351 h 668756"/>
                    <a:gd name="connsiteX4-81" fmla="*/ 11589 w 242566"/>
                    <a:gd name="connsiteY4-82" fmla="*/ 663471 h 668756"/>
                    <a:gd name="connsiteX5-83" fmla="*/ 235109 w 242566"/>
                    <a:gd name="connsiteY5-84" fmla="*/ 653311 h 668756"/>
                    <a:gd name="connsiteX6-85" fmla="*/ 189389 w 242566"/>
                    <a:gd name="connsiteY6-86" fmla="*/ 572031 h 668756"/>
                    <a:gd name="connsiteX7-87" fmla="*/ 155973 w 242566"/>
                    <a:gd name="connsiteY7-88" fmla="*/ 158458 h 668756"/>
                    <a:gd name="connsiteX8-89" fmla="*/ 115079 w 242566"/>
                    <a:gd name="connsiteY8-90" fmla="*/ 1130 h 66875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/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/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7" name="Freeform: Shape 26"/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/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/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rapezoid 28"/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apezoid 46"/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0" name="Picture 69" descr="Application&#10;&#10;Description automatically generated with medium confidence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42" t="6228" r="34875" b="52868"/>
          <a:stretch>
            <a:fillRect/>
          </a:stretch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" b="38750"/>
            <a:stretch>
              <a:fillRect/>
            </a:stretch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4071983" y="2273514"/>
              <a:ext cx="5894977" cy="1783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endPara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2957"/>
            <a:stretch>
              <a:fillRect/>
            </a:stretch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3771" y="331120"/>
            <a:ext cx="1059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 và cho biết một số đặc điểm nổi bật của con người ở tuổi vị thành niên.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artoon of a child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09865" y="3865184"/>
            <a:ext cx="3166986" cy="3166986"/>
          </a:xfrm>
          <a:prstGeom prst="rect">
            <a:avLst/>
          </a:prstGeom>
        </p:spPr>
      </p:pic>
      <p:pic>
        <p:nvPicPr>
          <p:cNvPr id="4098" name="Picture 2" descr="Clip nghệ thuật Đồ họa Vector Kính lúp Miễn phí - kính png tải về - Miễn  phí trong suốt Kính Lúp png Tải về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60685" flipH="1">
            <a:off x="10363101" y="759122"/>
            <a:ext cx="2632792" cy="14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60" y="1721723"/>
            <a:ext cx="10678160" cy="191873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toon of a child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310709" y="1198880"/>
            <a:ext cx="8403771" cy="3891280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Đặc điểm nổi bật của con người ở tuổi vị thành niên là: </a:t>
            </a:r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Đây là giai đoạn chuyển tiếp từ trẻ em sang người lớn, với sự phát triển mạnh mẽ về thể chất và tinh thần. 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/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/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56" t="2811" r="31733" b="3357"/>
          <a:stretch>
            <a:fillRect/>
          </a:stretch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/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/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/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/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-1" fmla="*/ 72549 w 242566"/>
                    <a:gd name="connsiteY0-2" fmla="*/ 1365 h 641650"/>
                    <a:gd name="connsiteX1-3" fmla="*/ 67469 w 242566"/>
                    <a:gd name="connsiteY1-4" fmla="*/ 67405 h 641650"/>
                    <a:gd name="connsiteX2-5" fmla="*/ 31909 w 242566"/>
                    <a:gd name="connsiteY2-6" fmla="*/ 194405 h 641650"/>
                    <a:gd name="connsiteX3-7" fmla="*/ 31909 w 242566"/>
                    <a:gd name="connsiteY3-8" fmla="*/ 565245 h 641650"/>
                    <a:gd name="connsiteX4-9" fmla="*/ 11589 w 242566"/>
                    <a:gd name="connsiteY4-10" fmla="*/ 636365 h 641650"/>
                    <a:gd name="connsiteX5-11" fmla="*/ 235109 w 242566"/>
                    <a:gd name="connsiteY5-12" fmla="*/ 626205 h 641650"/>
                    <a:gd name="connsiteX6-13" fmla="*/ 189389 w 242566"/>
                    <a:gd name="connsiteY6-14" fmla="*/ 544925 h 641650"/>
                    <a:gd name="connsiteX7-15" fmla="*/ 171162 w 242566"/>
                    <a:gd name="connsiteY7-16" fmla="*/ 125276 h 641650"/>
                    <a:gd name="connsiteX8-17" fmla="*/ 72549 w 242566"/>
                    <a:gd name="connsiteY8-18" fmla="*/ 1365 h 641650"/>
                    <a:gd name="connsiteX0-19" fmla="*/ 115079 w 242566"/>
                    <a:gd name="connsiteY0-20" fmla="*/ 947 h 668573"/>
                    <a:gd name="connsiteX1-21" fmla="*/ 67469 w 242566"/>
                    <a:gd name="connsiteY1-22" fmla="*/ 94328 h 668573"/>
                    <a:gd name="connsiteX2-23" fmla="*/ 31909 w 242566"/>
                    <a:gd name="connsiteY2-24" fmla="*/ 221328 h 668573"/>
                    <a:gd name="connsiteX3-25" fmla="*/ 31909 w 242566"/>
                    <a:gd name="connsiteY3-26" fmla="*/ 592168 h 668573"/>
                    <a:gd name="connsiteX4-27" fmla="*/ 11589 w 242566"/>
                    <a:gd name="connsiteY4-28" fmla="*/ 663288 h 668573"/>
                    <a:gd name="connsiteX5-29" fmla="*/ 235109 w 242566"/>
                    <a:gd name="connsiteY5-30" fmla="*/ 653128 h 668573"/>
                    <a:gd name="connsiteX6-31" fmla="*/ 189389 w 242566"/>
                    <a:gd name="connsiteY6-32" fmla="*/ 571848 h 668573"/>
                    <a:gd name="connsiteX7-33" fmla="*/ 171162 w 242566"/>
                    <a:gd name="connsiteY7-34" fmla="*/ 152199 h 668573"/>
                    <a:gd name="connsiteX8-35" fmla="*/ 115079 w 242566"/>
                    <a:gd name="connsiteY8-36" fmla="*/ 947 h 668573"/>
                    <a:gd name="connsiteX0-37" fmla="*/ 115079 w 242566"/>
                    <a:gd name="connsiteY0-38" fmla="*/ 1130 h 668756"/>
                    <a:gd name="connsiteX1-39" fmla="*/ 67469 w 242566"/>
                    <a:gd name="connsiteY1-40" fmla="*/ 94511 h 668756"/>
                    <a:gd name="connsiteX2-41" fmla="*/ 31909 w 242566"/>
                    <a:gd name="connsiteY2-42" fmla="*/ 221511 h 668756"/>
                    <a:gd name="connsiteX3-43" fmla="*/ 31909 w 242566"/>
                    <a:gd name="connsiteY3-44" fmla="*/ 592351 h 668756"/>
                    <a:gd name="connsiteX4-45" fmla="*/ 11589 w 242566"/>
                    <a:gd name="connsiteY4-46" fmla="*/ 663471 h 668756"/>
                    <a:gd name="connsiteX5-47" fmla="*/ 235109 w 242566"/>
                    <a:gd name="connsiteY5-48" fmla="*/ 653311 h 668756"/>
                    <a:gd name="connsiteX6-49" fmla="*/ 189389 w 242566"/>
                    <a:gd name="connsiteY6-50" fmla="*/ 572031 h 668756"/>
                    <a:gd name="connsiteX7-51" fmla="*/ 155973 w 242566"/>
                    <a:gd name="connsiteY7-52" fmla="*/ 158458 h 668756"/>
                    <a:gd name="connsiteX8-53" fmla="*/ 115079 w 242566"/>
                    <a:gd name="connsiteY8-54" fmla="*/ 1130 h 668756"/>
                    <a:gd name="connsiteX0-55" fmla="*/ 115079 w 242566"/>
                    <a:gd name="connsiteY0-56" fmla="*/ 1130 h 668756"/>
                    <a:gd name="connsiteX1-57" fmla="*/ 67469 w 242566"/>
                    <a:gd name="connsiteY1-58" fmla="*/ 94511 h 668756"/>
                    <a:gd name="connsiteX2-59" fmla="*/ 31909 w 242566"/>
                    <a:gd name="connsiteY2-60" fmla="*/ 221511 h 668756"/>
                    <a:gd name="connsiteX3-61" fmla="*/ 31909 w 242566"/>
                    <a:gd name="connsiteY3-62" fmla="*/ 592351 h 668756"/>
                    <a:gd name="connsiteX4-63" fmla="*/ 11589 w 242566"/>
                    <a:gd name="connsiteY4-64" fmla="*/ 663471 h 668756"/>
                    <a:gd name="connsiteX5-65" fmla="*/ 235109 w 242566"/>
                    <a:gd name="connsiteY5-66" fmla="*/ 653311 h 668756"/>
                    <a:gd name="connsiteX6-67" fmla="*/ 189389 w 242566"/>
                    <a:gd name="connsiteY6-68" fmla="*/ 572031 h 668756"/>
                    <a:gd name="connsiteX7-69" fmla="*/ 155973 w 242566"/>
                    <a:gd name="connsiteY7-70" fmla="*/ 158458 h 668756"/>
                    <a:gd name="connsiteX8-71" fmla="*/ 115079 w 242566"/>
                    <a:gd name="connsiteY8-72" fmla="*/ 1130 h 668756"/>
                    <a:gd name="connsiteX0-73" fmla="*/ 115079 w 242566"/>
                    <a:gd name="connsiteY0-74" fmla="*/ 1130 h 668756"/>
                    <a:gd name="connsiteX1-75" fmla="*/ 67469 w 242566"/>
                    <a:gd name="connsiteY1-76" fmla="*/ 94511 h 668756"/>
                    <a:gd name="connsiteX2-77" fmla="*/ 31909 w 242566"/>
                    <a:gd name="connsiteY2-78" fmla="*/ 221511 h 668756"/>
                    <a:gd name="connsiteX3-79" fmla="*/ 31909 w 242566"/>
                    <a:gd name="connsiteY3-80" fmla="*/ 592351 h 668756"/>
                    <a:gd name="connsiteX4-81" fmla="*/ 11589 w 242566"/>
                    <a:gd name="connsiteY4-82" fmla="*/ 663471 h 668756"/>
                    <a:gd name="connsiteX5-83" fmla="*/ 235109 w 242566"/>
                    <a:gd name="connsiteY5-84" fmla="*/ 653311 h 668756"/>
                    <a:gd name="connsiteX6-85" fmla="*/ 189389 w 242566"/>
                    <a:gd name="connsiteY6-86" fmla="*/ 572031 h 668756"/>
                    <a:gd name="connsiteX7-87" fmla="*/ 155973 w 242566"/>
                    <a:gd name="connsiteY7-88" fmla="*/ 158458 h 668756"/>
                    <a:gd name="connsiteX8-89" fmla="*/ 115079 w 242566"/>
                    <a:gd name="connsiteY8-90" fmla="*/ 1130 h 66875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" name="Straight Connector 35"/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/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" name="Freeform: Shape 26"/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/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/>
              <p:cNvCxnSpPr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/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rapezoid 28"/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apezoid 46"/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Picture 69" descr="Application&#10;&#10;Description automatically generated with medium confidence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42" t="6228" r="34875" b="52868"/>
          <a:stretch>
            <a:fillRect/>
          </a:stretch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" b="38750"/>
            <a:stretch>
              <a:fillRect/>
            </a:stretch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4216401" y="1816314"/>
              <a:ext cx="557172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nam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nữ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dậy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2957"/>
            <a:stretch>
              <a:fillRect/>
            </a:stretch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  <p:pic>
        <p:nvPicPr>
          <p:cNvPr id="11" name="Picture 10" descr="A round pink label with white text and a black background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/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45920" y="398924"/>
            <a:ext cx="9224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3, đọc thông tin và cho biết một số thay đổi của nam và nữ ở tuổi dậy thì.</a:t>
            </a:r>
          </a:p>
        </p:txBody>
      </p:sp>
      <p:pic>
        <p:nvPicPr>
          <p:cNvPr id="15" name="Picture 14" descr="A picture containing clipar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739" b="90047" l="8787" r="89540">
                        <a14:foregroundMark x1="30126" y1="5687" x2="30126" y2="5687"/>
                        <a14:foregroundMark x1="47699" y1="90047" x2="47699" y2="90047"/>
                        <a14:foregroundMark x1="53975" y1="90047" x2="53975" y2="90047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491" y="170579"/>
            <a:ext cx="1812001" cy="15997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840" y="1552557"/>
            <a:ext cx="7947660" cy="49225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771" y="331120"/>
            <a:ext cx="1059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985520" y="1412240"/>
          <a:ext cx="10647678" cy="409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88080"/>
                <a:gridCol w="3410372"/>
                <a:gridCol w="3549226"/>
              </a:tblGrid>
              <a:tr h="61105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dậy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thì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11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Nữ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6110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10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Ngoại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7811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dục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21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107440" y="680720"/>
          <a:ext cx="10190479" cy="4998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7760"/>
                <a:gridCol w="4395245"/>
                <a:gridCol w="3397474"/>
              </a:tblGrid>
              <a:tr h="44295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 dậy thì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29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Nữ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429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2885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tăng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nách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mu;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tăng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nhờn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mụn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trứng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343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 quan sinh dục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ngực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nở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giọng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trầm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Vú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xương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chậu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nguyệt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669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 cách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đổi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buồn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/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/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70" t="50000" r="53428" b="134"/>
          <a:stretch>
            <a:fillRect/>
          </a:stretch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8" name="Picture 7" descr="A black and orange text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434" y="2349434"/>
            <a:ext cx="10307444" cy="2485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7186" y="3108960"/>
            <a:ext cx="4903048" cy="39222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3359" y="957942"/>
            <a:ext cx="3568641" cy="35686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7029" y="2231571"/>
            <a:ext cx="75329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rò chơi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Chuyên gia tâm lí.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group of kids sitting at a tabl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8720" y="1893182"/>
            <a:ext cx="5593388" cy="3816947"/>
          </a:xfrm>
          <a:prstGeom prst="rect">
            <a:avLst/>
          </a:prstGeom>
        </p:spPr>
      </p:pic>
      <p:sp>
        <p:nvSpPr>
          <p:cNvPr id="4" name="Rounded Rectangle 32"/>
          <p:cNvSpPr>
            <a:spLocks noChangeArrowheads="1"/>
          </p:cNvSpPr>
          <p:nvPr/>
        </p:nvSpPr>
        <p:spPr bwMode="auto">
          <a:xfrm>
            <a:off x="4795520" y="910147"/>
            <a:ext cx="6929120" cy="1392863"/>
          </a:xfrm>
          <a:prstGeom prst="wedgeRoundRectCallout">
            <a:avLst>
              <a:gd name="adj1" fmla="val 6678"/>
              <a:gd name="adj2" fmla="val 68953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lvl="0" algn="ctr" defTabSz="1219200">
              <a:defRPr/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hia sẻ về vai trò của tuổi dậy thì đối với cuộc đời mỗi con người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3369" y="2660828"/>
            <a:ext cx="1784318" cy="2386525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9" action="ppaction://hlinksldjump"/>
          </p:cNvPr>
          <p:cNvSpPr txBox="1"/>
          <p:nvPr/>
        </p:nvSpPr>
        <p:spPr>
          <a:xfrm>
            <a:off x="7174085" y="3199023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477"/>
          <a:stretch>
            <a:fillRect/>
          </a:stretch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/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/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1168400" y="3596640"/>
            <a:ext cx="10261600" cy="3098800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 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Tuổi dậy thì có tầm quan trọng đặc biệt đối với cuộc đời của mỗi con người vì đây là thời kì có nhiều thay đổi nhất: </a:t>
            </a:r>
            <a:r>
              <a:rPr lang="vi-VN" sz="3200" dirty="0">
                <a:solidFill>
                  <a:srgbClr val="FF0000"/>
                </a:solidFill>
                <a:latin typeface="Calibri" panose="020F0502020204030204"/>
              </a:rPr>
              <a:t>Cơ thể phát triển nhanh về cân nặng và chiều cao; con gái xuất hiện kinh nguyệt, con trai có hiện tượng xuất tinh; biến đổi về tình cảm, suy nghĩ và mối quan hệ xã hội.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098" name="Picture 2" descr="Thay đổi tuổi dậy thì ở nam và nữ khác nhau như thế nà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5540" y="547053"/>
            <a:ext cx="5073347" cy="2663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/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/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70" t="50000" r="53428" b="134"/>
          <a:stretch>
            <a:fillRect/>
          </a:stretch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 descr="A close up of a black background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1513" y="2036763"/>
            <a:ext cx="12192000" cy="2940592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88700" y="3678145"/>
            <a:ext cx="4191533" cy="33530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69440" y="2383971"/>
            <a:ext cx="8646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vai trò của con người ở tuổi vị thành niên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12" y="1365884"/>
            <a:ext cx="3473943" cy="4866581"/>
          </a:xfrm>
          <a:prstGeom prst="rect">
            <a:avLst/>
          </a:prstGeom>
        </p:spPr>
      </p:pic>
      <p:sp>
        <p:nvSpPr>
          <p:cNvPr id="4" name="Rounded Rectangle 32"/>
          <p:cNvSpPr>
            <a:spLocks noChangeArrowheads="1"/>
          </p:cNvSpPr>
          <p:nvPr/>
        </p:nvSpPr>
        <p:spPr bwMode="auto">
          <a:xfrm>
            <a:off x="4267200" y="899987"/>
            <a:ext cx="7193280" cy="2219133"/>
          </a:xfrm>
          <a:prstGeom prst="wedgeRoundRectCallout">
            <a:avLst>
              <a:gd name="adj1" fmla="val 6678"/>
              <a:gd name="adj2" fmla="val 68953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lvl="0" algn="just" defTabSz="1219200"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Tuổi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vị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niên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l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à lứa tuổi sẽ có đóng góp cho xã hội về nguồn lực lao động trong tương lai.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1984957"/>
            <a:ext cx="11277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Chăm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sóc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mắt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và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phòng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mù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lòa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cho</a:t>
            </a:r>
            <a:r>
              <a:rPr lang="en-US" sz="4400" dirty="0" smtClean="0">
                <a:solidFill>
                  <a:srgbClr val="FF0000"/>
                </a:solidFill>
              </a:rPr>
              <a:t> HS </a:t>
            </a:r>
            <a:r>
              <a:rPr lang="en-US" sz="4400" dirty="0" err="1" smtClean="0">
                <a:solidFill>
                  <a:srgbClr val="FF0000"/>
                </a:solidFill>
              </a:rPr>
              <a:t>tiểu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học</a:t>
            </a:r>
            <a:r>
              <a:rPr lang="vi-VN" sz="4400" dirty="0" smtClean="0">
                <a:solidFill>
                  <a:srgbClr val="FF0000"/>
                </a:solidFill>
              </a:rPr>
              <a:t>: </a:t>
            </a:r>
            <a:r>
              <a:rPr lang="en-US" sz="4400" dirty="0" err="1" smtClean="0">
                <a:solidFill>
                  <a:srgbClr val="FF0000"/>
                </a:solidFill>
              </a:rPr>
              <a:t>Cần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làm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gì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để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phòng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tránh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cận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thị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học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đường</a:t>
            </a:r>
            <a:r>
              <a:rPr lang="en-US" sz="4400" dirty="0" smtClean="0">
                <a:solidFill>
                  <a:srgbClr val="FF0000"/>
                </a:solidFill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7981" y="4127022"/>
            <a:ext cx="2863524" cy="2199367"/>
            <a:chOff x="5817379" y="1082698"/>
            <a:chExt cx="2468320" cy="1941239"/>
          </a:xfrm>
          <a:effectLst>
            <a:outerShdw blurRad="50800" dist="76200" dir="4200000" sx="107000" sy="107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/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rgbClr val="F1F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>
              <a:stCxn id="3" idx="0"/>
              <a:endCxn id="3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5817379" y="1082698"/>
              <a:ext cx="2468320" cy="136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7644064" y="1692442"/>
              <a:ext cx="0" cy="1331495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919537" y="1219200"/>
              <a:ext cx="2261937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50506" y="1692442"/>
              <a:ext cx="1130968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7606366" y="1399675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698083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542717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icture containing text, clock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27813" y="592689"/>
            <a:ext cx="1075409" cy="1074548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5295478" y="481756"/>
            <a:ext cx="3654556" cy="1487902"/>
            <a:chOff x="5919537" y="1219200"/>
            <a:chExt cx="2261937" cy="180473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/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635752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69444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53907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953" y="2053936"/>
            <a:ext cx="6736664" cy="4804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658485" y="147955"/>
            <a:ext cx="6630035" cy="535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66700">
              <a:lnSpc>
                <a:spcPct val="107000"/>
              </a:lnSpc>
            </a:pPr>
            <a:r>
              <a:rPr lang="vi-VN" sz="3200" b="1" dirty="0">
                <a:solidFill>
                  <a:srgbClr val="FF0000"/>
                </a:solidFill>
                <a:latin typeface="+mj-lt"/>
                <a:ea typeface="Times New Roman" panose="02020603050405020304"/>
              </a:rPr>
              <a:t>Khoa học</a:t>
            </a:r>
          </a:p>
          <a:p>
            <a:pPr algn="ctr" defTabSz="266700">
              <a:lnSpc>
                <a:spcPct val="107000"/>
              </a:lnSpc>
            </a:pPr>
            <a:r>
              <a:rPr sz="3200" b="1">
                <a:solidFill>
                  <a:srgbClr val="FF0000"/>
                </a:solidFill>
                <a:latin typeface="+mj-lt"/>
                <a:ea typeface="Times New Roman" panose="02020603050405020304"/>
              </a:rPr>
              <a:t>Bài 23: Các giai đoạn phát triển chính của con người (Tiết 2)</a:t>
            </a:r>
          </a:p>
          <a:p>
            <a:pPr defTabSz="266700">
              <a:lnSpc>
                <a:spcPct val="107000"/>
              </a:lnSpc>
            </a:pPr>
            <a:r>
              <a:rPr sz="3200">
                <a:solidFill>
                  <a:srgbClr val="FF0000"/>
                </a:solidFill>
                <a:latin typeface="+mj-lt"/>
                <a:ea typeface="Times New Roman" panose="02020603050405020304"/>
              </a:rPr>
              <a:t>3. Tuổi vị thành niên:</a:t>
            </a:r>
          </a:p>
          <a:p>
            <a:pPr defTabSz="266700">
              <a:lnSpc>
                <a:spcPct val="107000"/>
              </a:lnSpc>
            </a:pPr>
            <a:r>
              <a:rPr sz="3200">
                <a:solidFill>
                  <a:srgbClr val="FF0000"/>
                </a:solidFill>
                <a:latin typeface="+mj-lt"/>
                <a:ea typeface="Times New Roman" panose="02020603050405020304"/>
              </a:rPr>
              <a:t>- Giai đoạn phát triển mạnh mẽ về thể chất và tinh thần.</a:t>
            </a:r>
          </a:p>
          <a:p>
            <a:pPr defTabSz="266700">
              <a:lnSpc>
                <a:spcPct val="107000"/>
              </a:lnSpc>
            </a:pPr>
            <a:r>
              <a:rPr sz="3200">
                <a:solidFill>
                  <a:srgbClr val="FF0000"/>
                </a:solidFill>
                <a:latin typeface="+mj-lt"/>
                <a:ea typeface="Times New Roman" panose="02020603050405020304"/>
              </a:rPr>
              <a:t>- Tuổi dậy thì nằm trong giai đoạn đầu của tuổi vị thành niên. Khi ấy, cơ thể có nhiều sự thay đổi ngoại hình, sinh lí, tâm lí,…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3" action="ppaction://hlinksldjump"/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593560" y="612849"/>
            <a:ext cx="11004880" cy="1348142"/>
            <a:chOff x="308203" y="2337884"/>
            <a:chExt cx="12870924" cy="1399407"/>
          </a:xfrm>
        </p:grpSpPr>
        <p:sp>
          <p:nvSpPr>
            <p:cNvPr id="3" name="Rectangle: Rounded Corners 3"/>
            <p:cNvSpPr/>
            <p:nvPr/>
          </p:nvSpPr>
          <p:spPr>
            <a:xfrm>
              <a:off x="749933" y="2345059"/>
              <a:ext cx="12429194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95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Sự phát triển của con người được chia làm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mấy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giai đoạn chính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6" name="Rectangle: Rounded Corners 24"/>
          <p:cNvSpPr/>
          <p:nvPr/>
        </p:nvSpPr>
        <p:spPr>
          <a:xfrm>
            <a:off x="4084321" y="3291165"/>
            <a:ext cx="4216400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593560" y="612849"/>
            <a:ext cx="11004880" cy="1348142"/>
            <a:chOff x="308203" y="2337884"/>
            <a:chExt cx="12870924" cy="1399407"/>
          </a:xfrm>
        </p:grpSpPr>
        <p:sp>
          <p:nvSpPr>
            <p:cNvPr id="6" name="Rectangle: Rounded Corners 3"/>
            <p:cNvSpPr/>
            <p:nvPr/>
          </p:nvSpPr>
          <p:spPr>
            <a:xfrm>
              <a:off x="749933" y="2345059"/>
              <a:ext cx="12429194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95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ổ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 vị thành niên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tuổi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8" name="Rectangle: Rounded Corners 24"/>
          <p:cNvSpPr/>
          <p:nvPr/>
        </p:nvSpPr>
        <p:spPr>
          <a:xfrm>
            <a:off x="3281680" y="3291165"/>
            <a:ext cx="5689599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10 đến 19 tuổi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593560" y="612849"/>
            <a:ext cx="11004880" cy="1348142"/>
            <a:chOff x="308203" y="2337884"/>
            <a:chExt cx="12870924" cy="1399407"/>
          </a:xfrm>
        </p:grpSpPr>
        <p:sp>
          <p:nvSpPr>
            <p:cNvPr id="12" name="Rectangle: Rounded Corners 3"/>
            <p:cNvSpPr/>
            <p:nvPr/>
          </p:nvSpPr>
          <p:spPr>
            <a:xfrm>
              <a:off x="749933" y="2345059"/>
              <a:ext cx="12429194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95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ổ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tuổi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14" name="Rectangle: Rounded Corners 24"/>
          <p:cNvSpPr/>
          <p:nvPr/>
        </p:nvSpPr>
        <p:spPr>
          <a:xfrm>
            <a:off x="3281680" y="3291165"/>
            <a:ext cx="5689599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 </a:t>
            </a: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593560" y="612849"/>
            <a:ext cx="11273321" cy="1348142"/>
            <a:chOff x="308203" y="2337884"/>
            <a:chExt cx="13184883" cy="1399407"/>
          </a:xfrm>
        </p:grpSpPr>
        <p:sp>
          <p:nvSpPr>
            <p:cNvPr id="5" name="Rectangle: Rounded Corners 3"/>
            <p:cNvSpPr/>
            <p:nvPr/>
          </p:nvSpPr>
          <p:spPr>
            <a:xfrm>
              <a:off x="749933" y="2345059"/>
              <a:ext cx="12743153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95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Tuổi ấu thơ có thể chia thành </a:t>
              </a:r>
              <a:r>
                <a:rPr lang="en-US" sz="4400" b="1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mấy</a:t>
              </a:r>
              <a:r>
                <a:rPr lang="vi-VN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 giai đoạn</a:t>
              </a: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7" name="Rectangle: Rounded Corners 24"/>
          <p:cNvSpPr/>
          <p:nvPr/>
        </p:nvSpPr>
        <p:spPr>
          <a:xfrm>
            <a:off x="3281680" y="3291165"/>
            <a:ext cx="5689599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noProof="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5400" b="1" noProof="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5400" b="1" noProof="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noProof="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/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477"/>
          <a:stretch>
            <a:fillRect/>
          </a:stretch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47940" y="821492"/>
            <a:ext cx="11770378" cy="6112594"/>
            <a:chOff x="21879" y="897806"/>
            <a:chExt cx="11770378" cy="6112594"/>
          </a:xfrm>
        </p:grpSpPr>
        <p:sp>
          <p:nvSpPr>
            <p:cNvPr id="3" name="Freeform: Shape 2"/>
            <p:cNvSpPr/>
            <p:nvPr/>
          </p:nvSpPr>
          <p:spPr>
            <a:xfrm>
              <a:off x="21879" y="897806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CDED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3"/>
            <p:cNvSpPr/>
            <p:nvPr/>
          </p:nvSpPr>
          <p:spPr>
            <a:xfrm>
              <a:off x="399742" y="1179818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9AD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Isosceles Triangle 4"/>
          <p:cNvSpPr/>
          <p:nvPr/>
        </p:nvSpPr>
        <p:spPr>
          <a:xfrm>
            <a:off x="2376926" y="850559"/>
            <a:ext cx="7402286" cy="6054461"/>
          </a:xfrm>
          <a:prstGeom prst="triangle">
            <a:avLst>
              <a:gd name="adj" fmla="val 50153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635751" y="0"/>
            <a:ext cx="920496" cy="1687669"/>
            <a:chOff x="5663184" y="852692"/>
            <a:chExt cx="920496" cy="1687669"/>
          </a:xfrm>
        </p:grpSpPr>
        <p:grpSp>
          <p:nvGrpSpPr>
            <p:cNvPr id="7" name="Group 6"/>
            <p:cNvGrpSpPr/>
            <p:nvPr/>
          </p:nvGrpSpPr>
          <p:grpSpPr>
            <a:xfrm>
              <a:off x="5663184" y="1699774"/>
              <a:ext cx="920496" cy="840587"/>
              <a:chOff x="5663184" y="1699774"/>
              <a:chExt cx="920496" cy="840587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663184" y="1699774"/>
                <a:ext cx="920496" cy="741670"/>
                <a:chOff x="5663184" y="1699774"/>
                <a:chExt cx="920496" cy="741670"/>
              </a:xfrm>
            </p:grpSpPr>
            <p:sp>
              <p:nvSpPr>
                <p:cNvPr id="11" name="Trapezoid 10"/>
                <p:cNvSpPr/>
                <p:nvPr/>
              </p:nvSpPr>
              <p:spPr>
                <a:xfrm>
                  <a:off x="5663184" y="1699774"/>
                  <a:ext cx="920496" cy="665474"/>
                </a:xfrm>
                <a:prstGeom prst="trapezoid">
                  <a:avLst>
                    <a:gd name="adj" fmla="val 31871"/>
                  </a:avLst>
                </a:prstGeom>
                <a:solidFill>
                  <a:srgbClr val="354E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5663184" y="2283568"/>
                  <a:ext cx="920496" cy="157876"/>
                </a:xfrm>
                <a:prstGeom prst="ellipse">
                  <a:avLst/>
                </a:prstGeom>
                <a:solidFill>
                  <a:srgbClr val="507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Freeform: Shape 9"/>
              <p:cNvSpPr/>
              <p:nvPr/>
            </p:nvSpPr>
            <p:spPr>
              <a:xfrm>
                <a:off x="5955467" y="2283568"/>
                <a:ext cx="336481" cy="256793"/>
              </a:xfrm>
              <a:custGeom>
                <a:avLst/>
                <a:gdLst>
                  <a:gd name="connsiteX0" fmla="*/ 41702 w 487680"/>
                  <a:gd name="connsiteY0" fmla="*/ 0 h 372184"/>
                  <a:gd name="connsiteX1" fmla="*/ 85846 w 487680"/>
                  <a:gd name="connsiteY1" fmla="*/ 5105 h 372184"/>
                  <a:gd name="connsiteX2" fmla="*/ 264995 w 487680"/>
                  <a:gd name="connsiteY2" fmla="*/ 11308 h 372184"/>
                  <a:gd name="connsiteX3" fmla="*/ 444145 w 487680"/>
                  <a:gd name="connsiteY3" fmla="*/ 5105 h 372184"/>
                  <a:gd name="connsiteX4" fmla="*/ 449039 w 487680"/>
                  <a:gd name="connsiteY4" fmla="*/ 4539 h 372184"/>
                  <a:gd name="connsiteX5" fmla="*/ 468518 w 487680"/>
                  <a:gd name="connsiteY5" fmla="*/ 33431 h 372184"/>
                  <a:gd name="connsiteX6" fmla="*/ 487680 w 487680"/>
                  <a:gd name="connsiteY6" fmla="*/ 128344 h 372184"/>
                  <a:gd name="connsiteX7" fmla="*/ 243840 w 487680"/>
                  <a:gd name="connsiteY7" fmla="*/ 372184 h 372184"/>
                  <a:gd name="connsiteX8" fmla="*/ 0 w 487680"/>
                  <a:gd name="connsiteY8" fmla="*/ 128344 h 372184"/>
                  <a:gd name="connsiteX9" fmla="*/ 19162 w 487680"/>
                  <a:gd name="connsiteY9" fmla="*/ 33431 h 37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7680" h="372184">
                    <a:moveTo>
                      <a:pt x="41702" y="0"/>
                    </a:moveTo>
                    <a:lnTo>
                      <a:pt x="85846" y="5105"/>
                    </a:lnTo>
                    <a:cubicBezTo>
                      <a:pt x="140909" y="9099"/>
                      <a:pt x="201448" y="11308"/>
                      <a:pt x="264995" y="11308"/>
                    </a:cubicBezTo>
                    <a:cubicBezTo>
                      <a:pt x="328542" y="11308"/>
                      <a:pt x="389081" y="9099"/>
                      <a:pt x="444145" y="5105"/>
                    </a:cubicBezTo>
                    <a:lnTo>
                      <a:pt x="449039" y="4539"/>
                    </a:lnTo>
                    <a:lnTo>
                      <a:pt x="468518" y="33431"/>
                    </a:lnTo>
                    <a:cubicBezTo>
                      <a:pt x="480857" y="62603"/>
                      <a:pt x="487680" y="94677"/>
                      <a:pt x="487680" y="128344"/>
                    </a:cubicBezTo>
                    <a:cubicBezTo>
                      <a:pt x="487680" y="263013"/>
                      <a:pt x="378509" y="372184"/>
                      <a:pt x="243840" y="372184"/>
                    </a:cubicBezTo>
                    <a:cubicBezTo>
                      <a:pt x="109171" y="372184"/>
                      <a:pt x="0" y="263013"/>
                      <a:pt x="0" y="128344"/>
                    </a:cubicBezTo>
                    <a:cubicBezTo>
                      <a:pt x="0" y="94677"/>
                      <a:pt x="6823" y="62603"/>
                      <a:pt x="19162" y="3343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6123432" y="852692"/>
              <a:ext cx="0" cy="839438"/>
            </a:xfrm>
            <a:prstGeom prst="line">
              <a:avLst/>
            </a:prstGeom>
            <a:ln w="28575">
              <a:solidFill>
                <a:srgbClr val="354E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picture containing toy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231" b="4649"/>
          <a:stretch>
            <a:fillRect/>
          </a:stretch>
        </p:blipFill>
        <p:spPr>
          <a:xfrm>
            <a:off x="8093254" y="-359748"/>
            <a:ext cx="4865117" cy="3265475"/>
          </a:xfrm>
          <a:prstGeom prst="rect">
            <a:avLst/>
          </a:prstGeom>
        </p:spPr>
      </p:pic>
      <p:pic>
        <p:nvPicPr>
          <p:cNvPr id="24" name="Picture 4" descr="Thay đổi thói quen, sống khoẻ mỗi ngày - Xét nghiệm Dr.Lab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821" b="90476" l="9874" r="89874">
                        <a14:foregroundMark x1="18494" y1="48810" x2="20000" y2="67857"/>
                        <a14:foregroundMark x1="25021" y1="28274" x2="25021" y2="28274"/>
                        <a14:foregroundMark x1="22845" y1="23958" x2="28368" y2="29762"/>
                        <a14:foregroundMark x1="23515" y1="44792" x2="20251" y2="62798"/>
                        <a14:foregroundMark x1="35230" y1="45982" x2="36151" y2="72917"/>
                        <a14:foregroundMark x1="32469" y1="47768" x2="31967" y2="55655"/>
                        <a14:foregroundMark x1="31967" y1="55655" x2="36569" y2="56101"/>
                        <a14:foregroundMark x1="36569" y1="56101" x2="36569" y2="48363"/>
                        <a14:foregroundMark x1="36569" y1="48363" x2="35900" y2="48810"/>
                        <a14:foregroundMark x1="35230" y1="34226" x2="34728" y2="42113"/>
                        <a14:foregroundMark x1="49289" y1="19196" x2="60000" y2="19048"/>
                        <a14:foregroundMark x1="39247" y1="19196" x2="45607" y2="19792"/>
                        <a14:foregroundMark x1="39414" y1="16815" x2="46192" y2="25000"/>
                        <a14:foregroundMark x1="46192" y1="25000" x2="45105" y2="15923"/>
                        <a14:foregroundMark x1="45105" y1="15923" x2="40418" y2="14286"/>
                        <a14:foregroundMark x1="36569" y1="15923" x2="41255" y2="27381"/>
                        <a14:foregroundMark x1="41255" y1="27381" x2="45105" y2="29315"/>
                        <a14:foregroundMark x1="46611" y1="13542" x2="38075" y2="12946"/>
                        <a14:foregroundMark x1="38075" y1="12946" x2="37071" y2="13393"/>
                        <a14:foregroundMark x1="70544" y1="26935" x2="85021" y2="22321"/>
                        <a14:foregroundMark x1="79833" y1="38542" x2="81674" y2="46429"/>
                        <a14:foregroundMark x1="81674" y1="46429" x2="79749" y2="64137"/>
                        <a14:foregroundMark x1="80335" y1="64286" x2="78661" y2="76042"/>
                        <a14:foregroundMark x1="79079" y1="49256" x2="79247" y2="59821"/>
                        <a14:foregroundMark x1="66527" y1="35714" x2="65774" y2="40327"/>
                        <a14:foregroundMark x1="69707" y1="37054" x2="69205" y2="40923"/>
                        <a14:foregroundMark x1="31799" y1="68155" x2="38326" y2="68750"/>
                        <a14:foregroundMark x1="34226" y1="72321" x2="34477" y2="76935"/>
                        <a14:foregroundMark x1="37573" y1="71875" x2="37657" y2="79911"/>
                        <a14:foregroundMark x1="33054" y1="78423" x2="33138" y2="79464"/>
                        <a14:foregroundMark x1="33640" y1="77679" x2="32301" y2="83482"/>
                        <a14:foregroundMark x1="33389" y1="83333" x2="32469" y2="90179"/>
                        <a14:foregroundMark x1="20084" y1="89732" x2="20084" y2="89732"/>
                        <a14:foregroundMark x1="46527" y1="11161" x2="35565" y2="15327"/>
                        <a14:foregroundMark x1="35565" y1="15327" x2="36318" y2="24702"/>
                        <a14:foregroundMark x1="36318" y1="24702" x2="40418" y2="28869"/>
                        <a14:foregroundMark x1="40418" y1="28869" x2="45105" y2="29315"/>
                        <a14:foregroundMark x1="42092" y1="13542" x2="36151" y2="13988"/>
                        <a14:foregroundMark x1="36151" y1="13988" x2="35816" y2="14435"/>
                        <a14:foregroundMark x1="67364" y1="86012" x2="66695" y2="90476"/>
                        <a14:foregroundMark x1="62929" y1="84970" x2="63180" y2="87054"/>
                        <a14:foregroundMark x1="69372" y1="50744" x2="69372" y2="50744"/>
                        <a14:foregroundMark x1="69038" y1="51637" x2="69038" y2="51637"/>
                        <a14:foregroundMark x1="22343" y1="27827" x2="26192" y2="35565"/>
                        <a14:foregroundMark x1="45774" y1="11458" x2="39582" y2="12351"/>
                        <a14:foregroundMark x1="39582" y1="12351" x2="35649" y2="17113"/>
                        <a14:foregroundMark x1="35649" y1="17113" x2="36987" y2="26042"/>
                        <a14:foregroundMark x1="36987" y1="26042" x2="41674" y2="28274"/>
                        <a14:foregroundMark x1="35900" y1="17560" x2="35900" y2="23958"/>
                        <a14:foregroundMark x1="35649" y1="18006" x2="34561" y2="23810"/>
                        <a14:backgroundMark x1="33628" y1="23276" x2="35146" y2="29464"/>
                        <a14:backgroundMark x1="37657" y1="33185" x2="40586" y2="352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9031" y="0"/>
            <a:ext cx="3426958" cy="19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6867" y="1959796"/>
            <a:ext cx="4499238" cy="15668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37" y="3971432"/>
            <a:ext cx="11071296" cy="25727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0799" y="3330555"/>
            <a:ext cx="3158002" cy="871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/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/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70" t="50000" r="53428" b="134"/>
          <a:stretch>
            <a:fillRect/>
          </a:stretch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877" y="2910717"/>
            <a:ext cx="4950381" cy="1103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b30c2f076d9335b93c4d183a95dec76d907deb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9" ma:contentTypeDescription="Create a new document." ma:contentTypeScope="" ma:versionID="641f01969ed12db83ea33ea8cc68d593">
  <xsd:schema xmlns:xsd="http://www.w3.org/2001/XMLSchema" xmlns:xs="http://www.w3.org/2001/XMLSchema" xmlns:p="http://schemas.microsoft.com/office/2006/metadata/properties" xmlns:ns3="ef9fbb00-3a11-451f-a0e3-723ec126c7ed" xmlns:ns4="e3474fc8-c587-4375-aa46-28eda414bf22" targetNamespace="http://schemas.microsoft.com/office/2006/metadata/properties" ma:root="true" ma:fieldsID="d4d816fca89b967b0beb5cd155195b79" ns3:_="" ns4:_="">
    <xsd:import namespace="ef9fbb00-3a11-451f-a0e3-723ec126c7ed"/>
    <xsd:import namespace="e3474fc8-c587-4375-aa46-28eda414bf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7ECBD3-B9D5-4C37-A5C0-887684BDD18D}">
  <ds:schemaRefs/>
</ds:datastoreItem>
</file>

<file path=customXml/itemProps2.xml><?xml version="1.0" encoding="utf-8"?>
<ds:datastoreItem xmlns:ds="http://schemas.openxmlformats.org/officeDocument/2006/customXml" ds:itemID="{C2FD53BA-FDBD-4727-A998-272AE785C1C9}">
  <ds:schemaRefs/>
</ds:datastoreItem>
</file>

<file path=customXml/itemProps3.xml><?xml version="1.0" encoding="utf-8"?>
<ds:datastoreItem xmlns:ds="http://schemas.openxmlformats.org/officeDocument/2006/customXml" ds:itemID="{C032DDB2-55CD-4073-8941-52DB54AA043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599</Words>
  <Application>WPS Presentation</Application>
  <PresentationFormat>Custom</PresentationFormat>
  <Paragraphs>66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1_Office Theme</vt:lpstr>
      <vt:lpstr>1_Chủ đề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user</cp:lastModifiedBy>
  <cp:revision>42</cp:revision>
  <dcterms:created xsi:type="dcterms:W3CDTF">2022-11-24T13:00:00Z</dcterms:created>
  <dcterms:modified xsi:type="dcterms:W3CDTF">2013-12-31T18:02:52Z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  <property fmtid="{D5CDD505-2E9C-101B-9397-08002B2CF9AE}" pid="3" name="ICV">
    <vt:lpwstr>756B7C961DF24814A4F8A12E913A0828_12</vt:lpwstr>
  </property>
  <property fmtid="{D5CDD505-2E9C-101B-9397-08002B2CF9AE}" pid="4" name="KSOProductBuildVer">
    <vt:lpwstr>1033-12.2.0.19805</vt:lpwstr>
  </property>
</Properties>
</file>