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0" r:id="rId3"/>
    <p:sldId id="279" r:id="rId4"/>
    <p:sldId id="288" r:id="rId5"/>
    <p:sldId id="268" r:id="rId6"/>
    <p:sldId id="277" r:id="rId7"/>
  </p:sldIdLst>
  <p:sldSz cx="18288000" cy="10287000"/>
  <p:notesSz cx="6858000" cy="9144000"/>
  <p:embeddedFontLst>
    <p:embeddedFont>
      <p:font typeface="#9Slide05 ViceroyJF" panose="02040603050506020204" pitchFamily="18" charset="0"/>
      <p:regular r:id="rId12"/>
    </p:embeddedFont>
    <p:embeddedFont>
      <p:font typeface="#9Slide07 HoneyCream" pitchFamily="2" charset="0"/>
      <p:regular r:id="rId13"/>
    </p:embeddedFont>
    <p:embeddedFont>
      <p:font typeface="Calibri" panose="020F0502020204030204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 varScale="1">
        <p:scale>
          <a:sx n="42" d="100"/>
          <a:sy n="42" d="100"/>
        </p:scale>
        <p:origin x="-9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14.fntdata"/><Relationship Id="rId24" Type="http://schemas.openxmlformats.org/officeDocument/2006/relationships/font" Target="fonts/font13.fntdata"/><Relationship Id="rId23" Type="http://schemas.openxmlformats.org/officeDocument/2006/relationships/font" Target="fonts/font12.fntdata"/><Relationship Id="rId22" Type="http://schemas.openxmlformats.org/officeDocument/2006/relationships/font" Target="fonts/font11.fntdata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B4D98-C767-4B04-87C0-B42FA75E2EE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5FA11-03EA-434A-8CFF-9E49543F61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2326" r="19369" b="20431"/>
          <a:stretch>
            <a:fillRect/>
          </a:stretch>
        </p:blipFill>
        <p:spPr>
          <a:xfrm>
            <a:off x="0" y="-1"/>
            <a:ext cx="18820344" cy="102870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7"/>
          <a:stretch>
            <a:fillRect/>
          </a:stretch>
        </p:blipFill>
        <p:spPr>
          <a:xfrm>
            <a:off x="0" y="-2"/>
            <a:ext cx="18820344" cy="38576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0" t="50808"/>
          <a:stretch>
            <a:fillRect/>
          </a:stretch>
        </p:blipFill>
        <p:spPr>
          <a:xfrm>
            <a:off x="14201775" y="6429374"/>
            <a:ext cx="4618569" cy="3857627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15605188" y="-843804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4013984" y="-1425310"/>
            <a:ext cx="4751874" cy="4902941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3824295" y="3207757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2518021" y="-1574802"/>
            <a:ext cx="7091423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Phước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Trang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Diana" panose="02040603050506020204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4013984" y="-1425310"/>
            <a:ext cx="4751874" cy="4902941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3824295" y="3207757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2518021" y="-1574802"/>
            <a:ext cx="7091423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Phước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Trang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Diana" panose="02040603050506020204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-1158219" y="8712200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4400" y="-2203157"/>
            <a:ext cx="7096359" cy="1804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072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15084328" y="-787402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072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053"/>
            <a:ext cx="18288000" cy="3260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4013984" y="-1425310"/>
            <a:ext cx="4751874" cy="490294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3824295" y="3207757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4013984" y="-1425310"/>
            <a:ext cx="4751874" cy="4902941"/>
          </a:xfrm>
          <a:prstGeom prst="rect">
            <a:avLst/>
          </a:prstGeom>
        </p:spPr>
      </p:pic>
      <p:sp>
        <p:nvSpPr>
          <p:cNvPr id="11" name="Title 1"/>
          <p:cNvSpPr txBox="1"/>
          <p:nvPr userDrawn="1"/>
        </p:nvSpPr>
        <p:spPr>
          <a:xfrm>
            <a:off x="-3824295" y="3207757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4973301" y="-787402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4013984" y="-1425310"/>
            <a:ext cx="4751874" cy="4902941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3824295" y="3207757"/>
            <a:ext cx="4372494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2518021" y="-1574802"/>
            <a:ext cx="7091423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Phước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Trang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Diana" panose="02040603050506020204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E201584D-F00B-484A-9004-746FDD83BD3E}" type="datetimeFigureOut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2D911BE0-3202-4AB4-BD7D-6A77A9DDBA79}" type="slidenum">
              <a:rPr lang="zh-CN" altLang="en-US" sz="2700" smtClean="0">
                <a:solidFill>
                  <a:prstClr val="black"/>
                </a:solidFill>
              </a:rPr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2518021" y="-1574802"/>
            <a:ext cx="7091423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Phước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Diana" panose="02040603050506020204" pitchFamily="18" charset="0"/>
                <a:ea typeface="+mj-ea"/>
                <a:cs typeface="+mj-cs"/>
              </a:rPr>
              <a:t>Trang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TM Diana" panose="02040603050506020204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14973301" y="-787401"/>
            <a:ext cx="3609707" cy="1574801"/>
          </a:xfrm>
          <a:prstGeom prst="rect">
            <a:avLst/>
          </a:prstGeom>
        </p:spPr>
        <p:txBody>
          <a:bodyPr vert="horz" lIns="182880" tIns="91440" rIns="182880" bIns="9144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ViceroyJF" panose="020406030505060202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072"/>
          <a:stretch>
            <a:fillRect/>
          </a:stretch>
        </p:blipFill>
        <p:spPr>
          <a:xfrm>
            <a:off x="-1" y="0"/>
            <a:ext cx="18288002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6526"/>
            <a:ext cx="9144000" cy="1630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0" y="8656526"/>
            <a:ext cx="9144000" cy="1630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6896100"/>
            <a:ext cx="11658600" cy="3525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449"/>
            <a:ext cx="12725400" cy="2868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2" y="4533900"/>
            <a:ext cx="1902117" cy="17862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524375"/>
            <a:ext cx="14914119" cy="29139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9976" y="488200"/>
            <a:ext cx="5207074" cy="2895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750" y="793750"/>
            <a:ext cx="864487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495300"/>
            <a:ext cx="16687800" cy="937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1839" y="988033"/>
            <a:ext cx="15090775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Lựa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chọn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nôi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dung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thảo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luận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cách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phòng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chống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hỏa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hoạn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Xác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định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dấu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biết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hỏa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hoạn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Freeform 2"/>
          <p:cNvSpPr/>
          <p:nvPr/>
        </p:nvSpPr>
        <p:spPr>
          <a:xfrm>
            <a:off x="4012326" y="1757002"/>
            <a:ext cx="9829800" cy="4914900"/>
          </a:xfrm>
          <a:custGeom>
            <a:avLst/>
            <a:gdLst/>
            <a:ahLst/>
            <a:cxnLst/>
            <a:rect l="l" t="t" r="r" b="b"/>
            <a:pathLst>
              <a:path w="11301259" h="5650629">
                <a:moveTo>
                  <a:pt x="0" y="0"/>
                </a:moveTo>
                <a:lnTo>
                  <a:pt x="11301258" y="0"/>
                </a:lnTo>
                <a:lnTo>
                  <a:pt x="11301258" y="5650630"/>
                </a:lnTo>
                <a:lnTo>
                  <a:pt x="0" y="565063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6" name="Round Diagonal Corner Rectangle 5"/>
          <p:cNvSpPr/>
          <p:nvPr/>
        </p:nvSpPr>
        <p:spPr>
          <a:xfrm>
            <a:off x="1143000" y="8086825"/>
            <a:ext cx="3569574" cy="16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Không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khí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mùi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khét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093574" y="8086825"/>
            <a:ext cx="3569574" cy="16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Khói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xuất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9013668" y="8020250"/>
            <a:ext cx="5878988" cy="16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chuông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cháy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hoặc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tiếng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hô</a:t>
            </a:r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hoán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5190468" y="7982150"/>
            <a:ext cx="2022714" cy="16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898" y="3162300"/>
            <a:ext cx="110697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000" dirty="0">
                <a:solidFill>
                  <a:srgbClr val="000000"/>
                </a:solidFill>
                <a:latin typeface="Open Sans" panose="020B0606030504020204" pitchFamily="34" charset="0"/>
              </a:rPr>
              <a:t>- Xác định đường thoát hiểm tối ưu.</a:t>
            </a:r>
            <a:endParaRPr lang="vi-VN" sz="5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5000" dirty="0">
                <a:solidFill>
                  <a:srgbClr val="000000"/>
                </a:solidFill>
                <a:latin typeface="Open Sans" panose="020B0606030504020204" pitchFamily="34" charset="0"/>
              </a:rPr>
              <a:t>- Dùng khăn hoặc các vận dụng bằng vải được nhúng nước để che mũi, che đầu.</a:t>
            </a:r>
            <a:endParaRPr lang="vi-VN" sz="5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5000" dirty="0">
                <a:solidFill>
                  <a:srgbClr val="000000"/>
                </a:solidFill>
                <a:latin typeface="Open Sans" panose="020B0606030504020204" pitchFamily="34" charset="0"/>
              </a:rPr>
              <a:t>- Đi lom khom hoặc bò sát mặt đất khi có khói.</a:t>
            </a:r>
            <a:endParaRPr lang="vi-VN" sz="5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19100"/>
            <a:ext cx="11277600" cy="2505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13529" y="9084074"/>
            <a:ext cx="104484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nl-NL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;;,...</a:t>
            </a:r>
            <a:endParaRPr lang="en-US" altLang="zh-CN" sz="4800" b="1" dirty="0">
              <a:solidFill>
                <a:srgbClr val="44546A">
                  <a:lumMod val="75000"/>
                  <a:lumOff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33301" y="2969492"/>
            <a:ext cx="9878788" cy="2201605"/>
            <a:chOff x="1167765" y="4200177"/>
            <a:chExt cx="2673620" cy="1468339"/>
          </a:xfrm>
        </p:grpSpPr>
        <p:sp>
          <p:nvSpPr>
            <p:cNvPr id="16" name="矩形: 圆角 15"/>
            <p:cNvSpPr/>
            <p:nvPr/>
          </p:nvSpPr>
          <p:spPr>
            <a:xfrm>
              <a:off x="1167765" y="4200177"/>
              <a:ext cx="2673620" cy="146833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CN" altLang="en-US" sz="480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3560" y="4435757"/>
              <a:ext cx="2549249" cy="1046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nl-NL" sz="48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đến một nơi lạ luôn tìm hiểu lối đi và cửa thoát hiểm</a:t>
              </a:r>
              <a:endParaRPr lang="zh-CN" altLang="en-US" sz="4800" dirty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>
            <a:off x="7502509" y="5397027"/>
            <a:ext cx="9878790" cy="2235281"/>
            <a:chOff x="1167765" y="4078188"/>
            <a:chExt cx="2673620" cy="1417217"/>
          </a:xfrm>
        </p:grpSpPr>
        <p:sp>
          <p:nvSpPr>
            <p:cNvPr id="23" name="矩形: 圆角 15"/>
            <p:cNvSpPr/>
            <p:nvPr/>
          </p:nvSpPr>
          <p:spPr>
            <a:xfrm>
              <a:off x="1167765" y="4078188"/>
              <a:ext cx="2673620" cy="141721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CN" altLang="en-US" sz="480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4" name="矩形 16"/>
            <p:cNvSpPr/>
            <p:nvPr/>
          </p:nvSpPr>
          <p:spPr>
            <a:xfrm>
              <a:off x="1238245" y="4250126"/>
              <a:ext cx="2532660" cy="9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nl-NL" sz="48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 nhớ số điện thoại của lực lượng Phòng cháy, chữa cháy (114)</a:t>
              </a:r>
              <a:endParaRPr lang="zh-CN" altLang="en-US" sz="4800" dirty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grpSp>
        <p:nvGrpSpPr>
          <p:cNvPr id="25" name="组合 13"/>
          <p:cNvGrpSpPr/>
          <p:nvPr/>
        </p:nvGrpSpPr>
        <p:grpSpPr>
          <a:xfrm>
            <a:off x="7502509" y="8116230"/>
            <a:ext cx="10295472" cy="1106607"/>
            <a:chOff x="1167765" y="4200177"/>
            <a:chExt cx="2786392" cy="738041"/>
          </a:xfrm>
        </p:grpSpPr>
        <p:sp>
          <p:nvSpPr>
            <p:cNvPr id="26" name="矩形: 圆角 15"/>
            <p:cNvSpPr/>
            <p:nvPr/>
          </p:nvSpPr>
          <p:spPr>
            <a:xfrm>
              <a:off x="1167765" y="4200177"/>
              <a:ext cx="2673620" cy="73804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CN" altLang="en-US" sz="480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7" name="矩形 16"/>
            <p:cNvSpPr/>
            <p:nvPr/>
          </p:nvSpPr>
          <p:spPr>
            <a:xfrm>
              <a:off x="1364100" y="4245899"/>
              <a:ext cx="2590057" cy="554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nl-NL" sz="4800" dirty="0" smtClea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.......</a:t>
              </a:r>
              <a:endParaRPr lang="zh-CN" altLang="en-US" sz="4800" dirty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3529" y="1075361"/>
            <a:ext cx="12040644" cy="170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36" y="868681"/>
            <a:ext cx="9084129" cy="7826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9883" y="3950716"/>
            <a:ext cx="81882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9900" dirty="0">
                <a:solidFill>
                  <a:srgbClr val="FF0066"/>
                </a:solidFill>
                <a:effectLst>
                  <a:outerShdw dist="152400" dir="8280000" sx="110000" sy="110000" algn="ctr" rotWithShape="0">
                    <a:prstClr val="white"/>
                  </a:outerShdw>
                </a:effectLst>
                <a:latin typeface="UTM Bell" panose="02040603050506020204" pitchFamily="18" charset="0"/>
              </a:rPr>
              <a:t>THANKS</a:t>
            </a:r>
            <a:endParaRPr lang="en-US" sz="9900" dirty="0">
              <a:solidFill>
                <a:srgbClr val="FF0066"/>
              </a:solidFill>
              <a:effectLst>
                <a:outerShdw dist="152400" dir="8280000" sx="110000" sy="110000" algn="ctr" rotWithShape="0">
                  <a:prstClr val="white"/>
                </a:outerShdw>
              </a:effectLst>
              <a:latin typeface="UTM Bell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c21b949ff6703c68813b213ec144e645ab8293"/>
</p:tagLst>
</file>

<file path=ppt/theme/theme1.xml><?xml version="1.0" encoding="utf-8"?>
<a:theme xmlns:a="http://schemas.openxmlformats.org/drawingml/2006/main" name="Office 主题​​">
  <a:themeElements>
    <a:clrScheme name="自定义 2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9C28"/>
      </a:accent1>
      <a:accent2>
        <a:srgbClr val="319C28"/>
      </a:accent2>
      <a:accent3>
        <a:srgbClr val="319C2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Presentation</Application>
  <PresentationFormat>Custom</PresentationFormat>
  <Paragraphs>34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SimSun</vt:lpstr>
      <vt:lpstr>Wingdings</vt:lpstr>
      <vt:lpstr>#9Slide05 ViceroyJF</vt:lpstr>
      <vt:lpstr>#9Slide07 HoneyCream</vt:lpstr>
      <vt:lpstr>UTM Diana</vt:lpstr>
      <vt:lpstr>Segoe Print</vt:lpstr>
      <vt:lpstr>#9Slide07 IcielAmerican Forkbal</vt:lpstr>
      <vt:lpstr>Calibri</vt:lpstr>
      <vt:lpstr>Open Sans</vt:lpstr>
      <vt:lpstr>Cambria</vt:lpstr>
      <vt:lpstr>字魂70号-灵悦黑体</vt:lpstr>
      <vt:lpstr>UTM Bell</vt:lpstr>
      <vt:lpstr>Microsoft YaHei</vt:lpstr>
      <vt:lpstr>Arial Unicode MS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T24_KH</dc:title>
  <dc:creator/>
  <cp:lastModifiedBy>Bích Đào Cao Thị</cp:lastModifiedBy>
  <cp:revision>79</cp:revision>
  <dcterms:created xsi:type="dcterms:W3CDTF">2006-08-16T00:00:00Z</dcterms:created>
  <dcterms:modified xsi:type="dcterms:W3CDTF">2025-05-19T02:58:55Z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A282CECF18674721BC68C4546A6ECE6D_12</vt:lpwstr>
  </property>
  <property fmtid="{D5CDD505-2E9C-101B-9397-08002B2CF9AE}" pid="3" name="KSOProductBuildVer">
    <vt:lpwstr>1033-12.2.0.21179</vt:lpwstr>
  </property>
</Properties>
</file>