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79" r:id="rId5"/>
    <p:sldId id="282" r:id="rId6"/>
    <p:sldId id="261" r:id="rId7"/>
    <p:sldId id="262" r:id="rId8"/>
    <p:sldId id="263" r:id="rId9"/>
    <p:sldId id="264" r:id="rId10"/>
    <p:sldId id="265" r:id="rId11"/>
    <p:sldId id="292" r:id="rId12"/>
    <p:sldId id="290" r:id="rId13"/>
    <p:sldId id="291" r:id="rId14"/>
    <p:sldId id="266" r:id="rId15"/>
    <p:sldId id="289" r:id="rId16"/>
    <p:sldId id="267" r:id="rId17"/>
    <p:sldId id="297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Open Sans Bold" charset="0"/>
      <p:regular r:id="rId24"/>
      <p:bold r:id="rId25"/>
    </p:embeddedFont>
    <p:embeddedFont>
      <p:font typeface="Open Sans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BF41"/>
    <a:srgbClr val="EF5E40"/>
    <a:srgbClr val="A991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8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677D-62FA-461A-8E2A-143998D02C08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C2A91-132F-4F11-BC8C-08A7DBB8A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3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153118" y="12653718"/>
            <a:ext cx="14983521" cy="20958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18" Type="http://schemas.openxmlformats.org/officeDocument/2006/relationships/image" Target="../media/image17.png"/><Relationship Id="rId26" Type="http://schemas.openxmlformats.org/officeDocument/2006/relationships/image" Target="../media/image40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14.png"/><Relationship Id="rId17" Type="http://schemas.openxmlformats.org/officeDocument/2006/relationships/image" Target="../media/image52.svg"/><Relationship Id="rId25" Type="http://schemas.openxmlformats.org/officeDocument/2006/relationships/image" Target="../media/image39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24" Type="http://schemas.openxmlformats.org/officeDocument/2006/relationships/image" Target="../media/image20.jpe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13.png"/><Relationship Id="rId19" Type="http://schemas.openxmlformats.org/officeDocument/2006/relationships/image" Target="../media/image54.svg"/><Relationship Id="rId4" Type="http://schemas.openxmlformats.org/officeDocument/2006/relationships/image" Target="../media/image10.png"/><Relationship Id="rId9" Type="http://schemas.openxmlformats.org/officeDocument/2006/relationships/image" Target="../media/image44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14.png"/><Relationship Id="rId17" Type="http://schemas.openxmlformats.org/officeDocument/2006/relationships/image" Target="../media/image52.svg"/><Relationship Id="rId25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24" Type="http://schemas.openxmlformats.org/officeDocument/2006/relationships/image" Target="../media/image20.jpe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13.png"/><Relationship Id="rId19" Type="http://schemas.openxmlformats.org/officeDocument/2006/relationships/image" Target="../media/image54.svg"/><Relationship Id="rId4" Type="http://schemas.openxmlformats.org/officeDocument/2006/relationships/image" Target="../media/image10.png"/><Relationship Id="rId9" Type="http://schemas.openxmlformats.org/officeDocument/2006/relationships/image" Target="../media/image44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21" y="-650307"/>
            <a:ext cx="6270171" cy="4114800"/>
          </a:xfrm>
          <a:custGeom>
            <a:avLst/>
            <a:gdLst/>
            <a:ahLst/>
            <a:cxnLst/>
            <a:rect l="l" t="t" r="r" b="b"/>
            <a:pathLst>
              <a:path w="6270171" h="4114800">
                <a:moveTo>
                  <a:pt x="0" y="0"/>
                </a:moveTo>
                <a:lnTo>
                  <a:pt x="6270171" y="0"/>
                </a:lnTo>
                <a:lnTo>
                  <a:pt x="6270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05612" y="7245819"/>
            <a:ext cx="6759425" cy="4114800"/>
          </a:xfrm>
          <a:custGeom>
            <a:avLst/>
            <a:gdLst/>
            <a:ahLst/>
            <a:cxnLst/>
            <a:rect l="l" t="t" r="r" b="b"/>
            <a:pathLst>
              <a:path w="6759425" h="4114800">
                <a:moveTo>
                  <a:pt x="0" y="0"/>
                </a:moveTo>
                <a:lnTo>
                  <a:pt x="6759425" y="0"/>
                </a:lnTo>
                <a:lnTo>
                  <a:pt x="67594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9958" y="3705224"/>
            <a:ext cx="4325403" cy="3633339"/>
          </a:xfrm>
          <a:custGeom>
            <a:avLst/>
            <a:gdLst/>
            <a:ahLst/>
            <a:cxnLst/>
            <a:rect l="l" t="t" r="r" b="b"/>
            <a:pathLst>
              <a:path w="4325403" h="3633339">
                <a:moveTo>
                  <a:pt x="0" y="0"/>
                </a:moveTo>
                <a:lnTo>
                  <a:pt x="4325404" y="0"/>
                </a:lnTo>
                <a:lnTo>
                  <a:pt x="4325404" y="3633338"/>
                </a:lnTo>
                <a:lnTo>
                  <a:pt x="0" y="363333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15952" y="6439983"/>
            <a:ext cx="6087288" cy="3751291"/>
          </a:xfrm>
          <a:custGeom>
            <a:avLst/>
            <a:gdLst/>
            <a:ahLst/>
            <a:cxnLst/>
            <a:rect l="l" t="t" r="r" b="b"/>
            <a:pathLst>
              <a:path w="6087288" h="3751291">
                <a:moveTo>
                  <a:pt x="0" y="0"/>
                </a:moveTo>
                <a:lnTo>
                  <a:pt x="6087288" y="0"/>
                </a:lnTo>
                <a:lnTo>
                  <a:pt x="6087288" y="3751291"/>
                </a:lnTo>
                <a:lnTo>
                  <a:pt x="0" y="3751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23693">
            <a:off x="15867172" y="4870838"/>
            <a:ext cx="1345461" cy="1364219"/>
          </a:xfrm>
          <a:custGeom>
            <a:avLst/>
            <a:gdLst/>
            <a:ahLst/>
            <a:cxnLst/>
            <a:rect l="l" t="t" r="r" b="b"/>
            <a:pathLst>
              <a:path w="1345461" h="1364219">
                <a:moveTo>
                  <a:pt x="0" y="0"/>
                </a:moveTo>
                <a:lnTo>
                  <a:pt x="1345461" y="0"/>
                </a:lnTo>
                <a:lnTo>
                  <a:pt x="1345461" y="1364218"/>
                </a:lnTo>
                <a:lnTo>
                  <a:pt x="0" y="1364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1705" y="1257252"/>
            <a:ext cx="9541415" cy="1951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3487353"/>
            <a:ext cx="12772227" cy="3170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319" y="-83499"/>
            <a:ext cx="2316681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04942" y="2610954"/>
            <a:ext cx="7692179" cy="6950476"/>
          </a:xfrm>
          <a:custGeom>
            <a:avLst/>
            <a:gdLst/>
            <a:ahLst/>
            <a:cxnLst/>
            <a:rect l="l" t="t" r="r" b="b"/>
            <a:pathLst>
              <a:path w="7692179" h="6950476">
                <a:moveTo>
                  <a:pt x="0" y="0"/>
                </a:moveTo>
                <a:lnTo>
                  <a:pt x="7692180" y="0"/>
                </a:lnTo>
                <a:lnTo>
                  <a:pt x="7692180" y="6950477"/>
                </a:lnTo>
                <a:lnTo>
                  <a:pt x="0" y="6950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0878" y="739737"/>
            <a:ext cx="1570624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Thiết kế bản “Quy tắc tự chủ và đảm bảo an toàn khi giao tiếp trên mạng”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9054" y="3095136"/>
            <a:ext cx="5319175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Thiết kế bản Quy tắc tự chủ và đảm bảo an toàn khi giao tiếp trên mạng và trình bày trước lớp.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Các nhóm cùng lắng nghe và góp 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11928" y="1599088"/>
            <a:ext cx="4660011" cy="82296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4880" y="3162300"/>
            <a:ext cx="13411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tắc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chủ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đảm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toàn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lĩnh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vực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nhau</a:t>
            </a:r>
            <a:endParaRPr lang="en-US" sz="5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Lắng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nghe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ý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kiến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đóng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góp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chỉnh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sửa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619434"/>
            <a:ext cx="8759768" cy="2161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9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4732" y="9258300"/>
            <a:ext cx="23737642" cy="3086100"/>
            <a:chOff x="0" y="0"/>
            <a:chExt cx="625188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889" cy="812800"/>
            </a:xfrm>
            <a:custGeom>
              <a:avLst/>
              <a:gdLst/>
              <a:ahLst/>
              <a:cxnLst/>
              <a:rect l="l" t="t" r="r" b="b"/>
              <a:pathLst>
                <a:path w="6251889" h="812800">
                  <a:moveTo>
                    <a:pt x="16633" y="0"/>
                  </a:moveTo>
                  <a:lnTo>
                    <a:pt x="6235256" y="0"/>
                  </a:lnTo>
                  <a:cubicBezTo>
                    <a:pt x="6244442" y="0"/>
                    <a:pt x="6251889" y="7447"/>
                    <a:pt x="6251889" y="16633"/>
                  </a:cubicBezTo>
                  <a:lnTo>
                    <a:pt x="6251889" y="796167"/>
                  </a:lnTo>
                  <a:cubicBezTo>
                    <a:pt x="6251889" y="805353"/>
                    <a:pt x="6244442" y="812800"/>
                    <a:pt x="6235256" y="812800"/>
                  </a:cubicBezTo>
                  <a:lnTo>
                    <a:pt x="16633" y="812800"/>
                  </a:lnTo>
                  <a:cubicBezTo>
                    <a:pt x="7447" y="812800"/>
                    <a:pt x="0" y="805353"/>
                    <a:pt x="0" y="796167"/>
                  </a:cubicBezTo>
                  <a:lnTo>
                    <a:pt x="0" y="16633"/>
                  </a:lnTo>
                  <a:cubicBezTo>
                    <a:pt x="0" y="7447"/>
                    <a:pt x="7447" y="0"/>
                    <a:pt x="16633" y="0"/>
                  </a:cubicBezTo>
                  <a:close/>
                </a:path>
              </a:pathLst>
            </a:custGeom>
            <a:solidFill>
              <a:srgbClr val="E3C5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2518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695585" y="3769709"/>
            <a:ext cx="10397716" cy="6055665"/>
          </a:xfrm>
          <a:custGeom>
            <a:avLst/>
            <a:gdLst/>
            <a:ahLst/>
            <a:cxnLst/>
            <a:rect l="l" t="t" r="r" b="b"/>
            <a:pathLst>
              <a:path w="10397716" h="6055665">
                <a:moveTo>
                  <a:pt x="0" y="0"/>
                </a:moveTo>
                <a:lnTo>
                  <a:pt x="10397716" y="0"/>
                </a:lnTo>
                <a:lnTo>
                  <a:pt x="10397716" y="6055665"/>
                </a:lnTo>
                <a:lnTo>
                  <a:pt x="0" y="605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5811"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207"/>
            <a:ext cx="18470566" cy="348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2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862980" y="2493266"/>
            <a:ext cx="9032470" cy="8332453"/>
          </a:xfrm>
          <a:custGeom>
            <a:avLst/>
            <a:gdLst/>
            <a:ahLst/>
            <a:cxnLst/>
            <a:rect l="l" t="t" r="r" b="b"/>
            <a:pathLst>
              <a:path w="9032470" h="8332453">
                <a:moveTo>
                  <a:pt x="0" y="0"/>
                </a:moveTo>
                <a:lnTo>
                  <a:pt x="9032470" y="0"/>
                </a:lnTo>
                <a:lnTo>
                  <a:pt x="9032470" y="8332453"/>
                </a:lnTo>
                <a:lnTo>
                  <a:pt x="0" y="833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0"/>
            <a:ext cx="11080395" cy="447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6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11928" y="1599088"/>
            <a:ext cx="4660011" cy="82296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1257300"/>
            <a:ext cx="13411200" cy="8168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chủ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lĩnh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vực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ý: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khoảng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cụ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kiểm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soát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ứng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xử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tự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vệ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gặp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khó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giải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quyết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ngôn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lịch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lọc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ở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web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cậy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web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chính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phủ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Đảng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Báo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cáo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55228" y="2014591"/>
            <a:ext cx="9580005" cy="6861679"/>
          </a:xfrm>
          <a:custGeom>
            <a:avLst/>
            <a:gdLst/>
            <a:ahLst/>
            <a:cxnLst/>
            <a:rect l="l" t="t" r="r" b="b"/>
            <a:pathLst>
              <a:path w="9580005" h="6861679">
                <a:moveTo>
                  <a:pt x="0" y="0"/>
                </a:moveTo>
                <a:lnTo>
                  <a:pt x="9580006" y="0"/>
                </a:lnTo>
                <a:lnTo>
                  <a:pt x="9580006" y="6861679"/>
                </a:lnTo>
                <a:lnTo>
                  <a:pt x="0" y="6861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22211"/>
            <a:ext cx="9102117" cy="5889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6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0" y="2644260"/>
            <a:ext cx="9668343" cy="7795101"/>
          </a:xfrm>
          <a:custGeom>
            <a:avLst/>
            <a:gdLst/>
            <a:ahLst/>
            <a:cxnLst/>
            <a:rect l="l" t="t" r="r" b="b"/>
            <a:pathLst>
              <a:path w="9668343" h="7795101">
                <a:moveTo>
                  <a:pt x="0" y="0"/>
                </a:moveTo>
                <a:lnTo>
                  <a:pt x="9668343" y="0"/>
                </a:lnTo>
                <a:lnTo>
                  <a:pt x="9668343" y="7795101"/>
                </a:lnTo>
                <a:lnTo>
                  <a:pt x="0" y="779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96252"/>
            <a:ext cx="8023031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2704461" y="1707367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12130" y="3306168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75870" y="6325736"/>
            <a:ext cx="6936260" cy="1820163"/>
            <a:chOff x="0" y="0"/>
            <a:chExt cx="1826834" cy="4793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6834" cy="479385"/>
            </a:xfrm>
            <a:custGeom>
              <a:avLst/>
              <a:gdLst/>
              <a:ahLst/>
              <a:cxnLst/>
              <a:rect l="l" t="t" r="r" b="b"/>
              <a:pathLst>
                <a:path w="1826834" h="479385">
                  <a:moveTo>
                    <a:pt x="10045" y="0"/>
                  </a:moveTo>
                  <a:lnTo>
                    <a:pt x="1816789" y="0"/>
                  </a:lnTo>
                  <a:cubicBezTo>
                    <a:pt x="1819453" y="0"/>
                    <a:pt x="1822008" y="1058"/>
                    <a:pt x="1823892" y="2942"/>
                  </a:cubicBezTo>
                  <a:cubicBezTo>
                    <a:pt x="1825776" y="4826"/>
                    <a:pt x="1826834" y="7381"/>
                    <a:pt x="1826834" y="10045"/>
                  </a:cubicBezTo>
                  <a:lnTo>
                    <a:pt x="1826834" y="469339"/>
                  </a:lnTo>
                  <a:cubicBezTo>
                    <a:pt x="1826834" y="474887"/>
                    <a:pt x="1822336" y="479385"/>
                    <a:pt x="1816789" y="479385"/>
                  </a:cubicBezTo>
                  <a:lnTo>
                    <a:pt x="10045" y="479385"/>
                  </a:lnTo>
                  <a:cubicBezTo>
                    <a:pt x="4497" y="479385"/>
                    <a:pt x="0" y="474887"/>
                    <a:pt x="0" y="469339"/>
                  </a:cubicBezTo>
                  <a:lnTo>
                    <a:pt x="0" y="10045"/>
                  </a:lnTo>
                  <a:cubicBezTo>
                    <a:pt x="0" y="4497"/>
                    <a:pt x="4497" y="0"/>
                    <a:pt x="10045" y="0"/>
                  </a:cubicBezTo>
                  <a:close/>
                </a:path>
              </a:pathLst>
            </a:custGeom>
            <a:solidFill>
              <a:srgbClr val="7FA89E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26834" cy="527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0085" y="4668327"/>
            <a:ext cx="8027757" cy="1817560"/>
            <a:chOff x="0" y="0"/>
            <a:chExt cx="2114306" cy="4786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306" cy="478699"/>
            </a:xfrm>
            <a:custGeom>
              <a:avLst/>
              <a:gdLst/>
              <a:ahLst/>
              <a:cxnLst/>
              <a:rect l="l" t="t" r="r" b="b"/>
              <a:pathLst>
                <a:path w="2114306" h="478699">
                  <a:moveTo>
                    <a:pt x="19288" y="0"/>
                  </a:moveTo>
                  <a:lnTo>
                    <a:pt x="2095019" y="0"/>
                  </a:lnTo>
                  <a:cubicBezTo>
                    <a:pt x="2100134" y="0"/>
                    <a:pt x="2105040" y="2032"/>
                    <a:pt x="2108657" y="5649"/>
                  </a:cubicBezTo>
                  <a:cubicBezTo>
                    <a:pt x="2112274" y="9266"/>
                    <a:pt x="2114306" y="14172"/>
                    <a:pt x="2114306" y="19288"/>
                  </a:cubicBezTo>
                  <a:lnTo>
                    <a:pt x="2114306" y="459411"/>
                  </a:lnTo>
                  <a:cubicBezTo>
                    <a:pt x="2114306" y="464527"/>
                    <a:pt x="2112274" y="469432"/>
                    <a:pt x="2108657" y="473050"/>
                  </a:cubicBezTo>
                  <a:cubicBezTo>
                    <a:pt x="2105040" y="476667"/>
                    <a:pt x="2100134" y="478699"/>
                    <a:pt x="2095019" y="478699"/>
                  </a:cubicBezTo>
                  <a:lnTo>
                    <a:pt x="19288" y="478699"/>
                  </a:lnTo>
                  <a:cubicBezTo>
                    <a:pt x="14172" y="478699"/>
                    <a:pt x="9266" y="476667"/>
                    <a:pt x="5649" y="473050"/>
                  </a:cubicBezTo>
                  <a:cubicBezTo>
                    <a:pt x="2032" y="469432"/>
                    <a:pt x="0" y="464527"/>
                    <a:pt x="0" y="459411"/>
                  </a:cubicBezTo>
                  <a:lnTo>
                    <a:pt x="0" y="19288"/>
                  </a:lnTo>
                  <a:cubicBezTo>
                    <a:pt x="0" y="14172"/>
                    <a:pt x="2032" y="9266"/>
                    <a:pt x="5649" y="5649"/>
                  </a:cubicBezTo>
                  <a:cubicBezTo>
                    <a:pt x="9266" y="2032"/>
                    <a:pt x="14172" y="0"/>
                    <a:pt x="19288" y="0"/>
                  </a:cubicBezTo>
                  <a:close/>
                </a:path>
              </a:pathLst>
            </a:custGeom>
            <a:solidFill>
              <a:srgbClr val="FCF9DA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14306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8734" y="3078467"/>
            <a:ext cx="6936260" cy="1817560"/>
            <a:chOff x="0" y="0"/>
            <a:chExt cx="1826834" cy="4786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6834" cy="478699"/>
            </a:xfrm>
            <a:custGeom>
              <a:avLst/>
              <a:gdLst/>
              <a:ahLst/>
              <a:cxnLst/>
              <a:rect l="l" t="t" r="r" b="b"/>
              <a:pathLst>
                <a:path w="1826834" h="478699">
                  <a:moveTo>
                    <a:pt x="22323" y="0"/>
                  </a:moveTo>
                  <a:lnTo>
                    <a:pt x="1804511" y="0"/>
                  </a:lnTo>
                  <a:cubicBezTo>
                    <a:pt x="1816839" y="0"/>
                    <a:pt x="1826834" y="9994"/>
                    <a:pt x="1826834" y="22323"/>
                  </a:cubicBezTo>
                  <a:lnTo>
                    <a:pt x="1826834" y="456376"/>
                  </a:lnTo>
                  <a:cubicBezTo>
                    <a:pt x="1826834" y="468705"/>
                    <a:pt x="1816839" y="478699"/>
                    <a:pt x="1804511" y="478699"/>
                  </a:cubicBezTo>
                  <a:lnTo>
                    <a:pt x="22323" y="478699"/>
                  </a:lnTo>
                  <a:cubicBezTo>
                    <a:pt x="9994" y="478699"/>
                    <a:pt x="0" y="468705"/>
                    <a:pt x="0" y="456376"/>
                  </a:cubicBezTo>
                  <a:lnTo>
                    <a:pt x="0" y="22323"/>
                  </a:lnTo>
                  <a:cubicBezTo>
                    <a:pt x="0" y="9994"/>
                    <a:pt x="9994" y="0"/>
                    <a:pt x="22323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826834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60131" y="3785112"/>
            <a:ext cx="6791765" cy="7670372"/>
          </a:xfrm>
          <a:custGeom>
            <a:avLst/>
            <a:gdLst/>
            <a:ahLst/>
            <a:cxnLst/>
            <a:rect l="l" t="t" r="r" b="b"/>
            <a:pathLst>
              <a:path w="6791765" h="7670372">
                <a:moveTo>
                  <a:pt x="0" y="0"/>
                </a:moveTo>
                <a:lnTo>
                  <a:pt x="6791765" y="0"/>
                </a:lnTo>
                <a:lnTo>
                  <a:pt x="6791765" y="7670372"/>
                </a:lnTo>
                <a:lnTo>
                  <a:pt x="0" y="76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573274" y="8349515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0" y="0"/>
                </a:moveTo>
                <a:lnTo>
                  <a:pt x="2450157" y="0"/>
                </a:lnTo>
                <a:lnTo>
                  <a:pt x="2450157" y="1817570"/>
                </a:lnTo>
                <a:lnTo>
                  <a:pt x="0" y="1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0509974" y="8447642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2450157" y="0"/>
                </a:moveTo>
                <a:lnTo>
                  <a:pt x="0" y="0"/>
                </a:lnTo>
                <a:lnTo>
                  <a:pt x="0" y="1817571"/>
                </a:lnTo>
                <a:lnTo>
                  <a:pt x="2450157" y="1817571"/>
                </a:lnTo>
                <a:lnTo>
                  <a:pt x="2450157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66395">
            <a:off x="15106533" y="-1608478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8"/>
                </a:lnTo>
                <a:lnTo>
                  <a:pt x="0" y="468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620519" y="664873"/>
            <a:ext cx="2965974" cy="3322374"/>
          </a:xfrm>
          <a:custGeom>
            <a:avLst/>
            <a:gdLst/>
            <a:ahLst/>
            <a:cxnLst/>
            <a:rect l="l" t="t" r="r" b="b"/>
            <a:pathLst>
              <a:path w="2965974" h="3322374">
                <a:moveTo>
                  <a:pt x="0" y="0"/>
                </a:moveTo>
                <a:lnTo>
                  <a:pt x="2965975" y="0"/>
                </a:lnTo>
                <a:lnTo>
                  <a:pt x="2965975" y="3322374"/>
                </a:lnTo>
                <a:lnTo>
                  <a:pt x="0" y="3322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309060">
            <a:off x="8182733" y="344061"/>
            <a:ext cx="1584442" cy="2443220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-221014">
            <a:off x="11607771" y="1647412"/>
            <a:ext cx="2565918" cy="2057400"/>
          </a:xfrm>
          <a:custGeom>
            <a:avLst/>
            <a:gdLst/>
            <a:ahLst/>
            <a:cxnLst/>
            <a:rect l="l" t="t" r="r" b="b"/>
            <a:pathLst>
              <a:path w="2565918" h="2057400">
                <a:moveTo>
                  <a:pt x="0" y="0"/>
                </a:moveTo>
                <a:lnTo>
                  <a:pt x="2565919" y="0"/>
                </a:lnTo>
                <a:lnTo>
                  <a:pt x="2565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3030">
            <a:off x="2983685" y="5207270"/>
            <a:ext cx="2324829" cy="1859863"/>
          </a:xfrm>
          <a:custGeom>
            <a:avLst/>
            <a:gdLst/>
            <a:ahLst/>
            <a:cxnLst/>
            <a:rect l="l" t="t" r="r" b="b"/>
            <a:pathLst>
              <a:path w="2324829" h="1859863">
                <a:moveTo>
                  <a:pt x="0" y="0"/>
                </a:moveTo>
                <a:lnTo>
                  <a:pt x="2324829" y="0"/>
                </a:lnTo>
                <a:lnTo>
                  <a:pt x="2324829" y="1859863"/>
                </a:lnTo>
                <a:lnTo>
                  <a:pt x="0" y="185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1666818" y="2853474"/>
            <a:ext cx="5812917" cy="8369384"/>
          </a:xfrm>
          <a:custGeom>
            <a:avLst/>
            <a:gdLst/>
            <a:ahLst/>
            <a:cxnLst/>
            <a:rect l="l" t="t" r="r" b="b"/>
            <a:pathLst>
              <a:path w="5812917" h="8369384">
                <a:moveTo>
                  <a:pt x="5812918" y="0"/>
                </a:moveTo>
                <a:lnTo>
                  <a:pt x="0" y="0"/>
                </a:lnTo>
                <a:lnTo>
                  <a:pt x="0" y="8369383"/>
                </a:lnTo>
                <a:lnTo>
                  <a:pt x="5812918" y="8369383"/>
                </a:lnTo>
                <a:lnTo>
                  <a:pt x="581291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377843" y="1695706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70080">
            <a:off x="6197932" y="1590755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0" y="1565671"/>
            <a:ext cx="2039696" cy="1932344"/>
          </a:xfrm>
          <a:custGeom>
            <a:avLst/>
            <a:gdLst/>
            <a:ahLst/>
            <a:cxnLst/>
            <a:rect l="l" t="t" r="r" b="b"/>
            <a:pathLst>
              <a:path w="2039696" h="1932344">
                <a:moveTo>
                  <a:pt x="0" y="0"/>
                </a:moveTo>
                <a:lnTo>
                  <a:pt x="2039696" y="0"/>
                </a:lnTo>
                <a:lnTo>
                  <a:pt x="2039696" y="1932344"/>
                </a:lnTo>
                <a:lnTo>
                  <a:pt x="0" y="1932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63489" y="2761778"/>
            <a:ext cx="5663675" cy="30787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3051" y="4303787"/>
            <a:ext cx="5633192" cy="3078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63837" y="5965030"/>
            <a:ext cx="5633192" cy="3078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1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2704461" y="1707367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12130" y="3306168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75870" y="6325736"/>
            <a:ext cx="6936260" cy="1820163"/>
            <a:chOff x="0" y="0"/>
            <a:chExt cx="1826834" cy="4793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6834" cy="479385"/>
            </a:xfrm>
            <a:custGeom>
              <a:avLst/>
              <a:gdLst/>
              <a:ahLst/>
              <a:cxnLst/>
              <a:rect l="l" t="t" r="r" b="b"/>
              <a:pathLst>
                <a:path w="1826834" h="479385">
                  <a:moveTo>
                    <a:pt x="10045" y="0"/>
                  </a:moveTo>
                  <a:lnTo>
                    <a:pt x="1816789" y="0"/>
                  </a:lnTo>
                  <a:cubicBezTo>
                    <a:pt x="1819453" y="0"/>
                    <a:pt x="1822008" y="1058"/>
                    <a:pt x="1823892" y="2942"/>
                  </a:cubicBezTo>
                  <a:cubicBezTo>
                    <a:pt x="1825776" y="4826"/>
                    <a:pt x="1826834" y="7381"/>
                    <a:pt x="1826834" y="10045"/>
                  </a:cubicBezTo>
                  <a:lnTo>
                    <a:pt x="1826834" y="469339"/>
                  </a:lnTo>
                  <a:cubicBezTo>
                    <a:pt x="1826834" y="474887"/>
                    <a:pt x="1822336" y="479385"/>
                    <a:pt x="1816789" y="479385"/>
                  </a:cubicBezTo>
                  <a:lnTo>
                    <a:pt x="10045" y="479385"/>
                  </a:lnTo>
                  <a:cubicBezTo>
                    <a:pt x="4497" y="479385"/>
                    <a:pt x="0" y="474887"/>
                    <a:pt x="0" y="469339"/>
                  </a:cubicBezTo>
                  <a:lnTo>
                    <a:pt x="0" y="10045"/>
                  </a:lnTo>
                  <a:cubicBezTo>
                    <a:pt x="0" y="4497"/>
                    <a:pt x="4497" y="0"/>
                    <a:pt x="10045" y="0"/>
                  </a:cubicBezTo>
                  <a:close/>
                </a:path>
              </a:pathLst>
            </a:custGeom>
            <a:solidFill>
              <a:srgbClr val="7FA89E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26834" cy="527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0085" y="4668327"/>
            <a:ext cx="8027757" cy="1817560"/>
            <a:chOff x="0" y="0"/>
            <a:chExt cx="2114306" cy="4786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306" cy="478699"/>
            </a:xfrm>
            <a:custGeom>
              <a:avLst/>
              <a:gdLst/>
              <a:ahLst/>
              <a:cxnLst/>
              <a:rect l="l" t="t" r="r" b="b"/>
              <a:pathLst>
                <a:path w="2114306" h="478699">
                  <a:moveTo>
                    <a:pt x="19288" y="0"/>
                  </a:moveTo>
                  <a:lnTo>
                    <a:pt x="2095019" y="0"/>
                  </a:lnTo>
                  <a:cubicBezTo>
                    <a:pt x="2100134" y="0"/>
                    <a:pt x="2105040" y="2032"/>
                    <a:pt x="2108657" y="5649"/>
                  </a:cubicBezTo>
                  <a:cubicBezTo>
                    <a:pt x="2112274" y="9266"/>
                    <a:pt x="2114306" y="14172"/>
                    <a:pt x="2114306" y="19288"/>
                  </a:cubicBezTo>
                  <a:lnTo>
                    <a:pt x="2114306" y="459411"/>
                  </a:lnTo>
                  <a:cubicBezTo>
                    <a:pt x="2114306" y="464527"/>
                    <a:pt x="2112274" y="469432"/>
                    <a:pt x="2108657" y="473050"/>
                  </a:cubicBezTo>
                  <a:cubicBezTo>
                    <a:pt x="2105040" y="476667"/>
                    <a:pt x="2100134" y="478699"/>
                    <a:pt x="2095019" y="478699"/>
                  </a:cubicBezTo>
                  <a:lnTo>
                    <a:pt x="19288" y="478699"/>
                  </a:lnTo>
                  <a:cubicBezTo>
                    <a:pt x="14172" y="478699"/>
                    <a:pt x="9266" y="476667"/>
                    <a:pt x="5649" y="473050"/>
                  </a:cubicBezTo>
                  <a:cubicBezTo>
                    <a:pt x="2032" y="469432"/>
                    <a:pt x="0" y="464527"/>
                    <a:pt x="0" y="459411"/>
                  </a:cubicBezTo>
                  <a:lnTo>
                    <a:pt x="0" y="19288"/>
                  </a:lnTo>
                  <a:cubicBezTo>
                    <a:pt x="0" y="14172"/>
                    <a:pt x="2032" y="9266"/>
                    <a:pt x="5649" y="5649"/>
                  </a:cubicBezTo>
                  <a:cubicBezTo>
                    <a:pt x="9266" y="2032"/>
                    <a:pt x="14172" y="0"/>
                    <a:pt x="19288" y="0"/>
                  </a:cubicBezTo>
                  <a:close/>
                </a:path>
              </a:pathLst>
            </a:custGeom>
            <a:solidFill>
              <a:srgbClr val="FCF9DA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14306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8734" y="3078467"/>
            <a:ext cx="6936260" cy="1817560"/>
            <a:chOff x="0" y="0"/>
            <a:chExt cx="1826834" cy="4786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6834" cy="478699"/>
            </a:xfrm>
            <a:custGeom>
              <a:avLst/>
              <a:gdLst/>
              <a:ahLst/>
              <a:cxnLst/>
              <a:rect l="l" t="t" r="r" b="b"/>
              <a:pathLst>
                <a:path w="1826834" h="478699">
                  <a:moveTo>
                    <a:pt x="22323" y="0"/>
                  </a:moveTo>
                  <a:lnTo>
                    <a:pt x="1804511" y="0"/>
                  </a:lnTo>
                  <a:cubicBezTo>
                    <a:pt x="1816839" y="0"/>
                    <a:pt x="1826834" y="9994"/>
                    <a:pt x="1826834" y="22323"/>
                  </a:cubicBezTo>
                  <a:lnTo>
                    <a:pt x="1826834" y="456376"/>
                  </a:lnTo>
                  <a:cubicBezTo>
                    <a:pt x="1826834" y="468705"/>
                    <a:pt x="1816839" y="478699"/>
                    <a:pt x="1804511" y="478699"/>
                  </a:cubicBezTo>
                  <a:lnTo>
                    <a:pt x="22323" y="478699"/>
                  </a:lnTo>
                  <a:cubicBezTo>
                    <a:pt x="9994" y="478699"/>
                    <a:pt x="0" y="468705"/>
                    <a:pt x="0" y="456376"/>
                  </a:cubicBezTo>
                  <a:lnTo>
                    <a:pt x="0" y="22323"/>
                  </a:lnTo>
                  <a:cubicBezTo>
                    <a:pt x="0" y="9994"/>
                    <a:pt x="9994" y="0"/>
                    <a:pt x="22323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826834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60131" y="3785112"/>
            <a:ext cx="6791765" cy="7670372"/>
          </a:xfrm>
          <a:custGeom>
            <a:avLst/>
            <a:gdLst/>
            <a:ahLst/>
            <a:cxnLst/>
            <a:rect l="l" t="t" r="r" b="b"/>
            <a:pathLst>
              <a:path w="6791765" h="7670372">
                <a:moveTo>
                  <a:pt x="0" y="0"/>
                </a:moveTo>
                <a:lnTo>
                  <a:pt x="6791765" y="0"/>
                </a:lnTo>
                <a:lnTo>
                  <a:pt x="6791765" y="7670372"/>
                </a:lnTo>
                <a:lnTo>
                  <a:pt x="0" y="76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573274" y="8349515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0" y="0"/>
                </a:moveTo>
                <a:lnTo>
                  <a:pt x="2450157" y="0"/>
                </a:lnTo>
                <a:lnTo>
                  <a:pt x="2450157" y="1817570"/>
                </a:lnTo>
                <a:lnTo>
                  <a:pt x="0" y="1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0509974" y="8447642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2450157" y="0"/>
                </a:moveTo>
                <a:lnTo>
                  <a:pt x="0" y="0"/>
                </a:lnTo>
                <a:lnTo>
                  <a:pt x="0" y="1817571"/>
                </a:lnTo>
                <a:lnTo>
                  <a:pt x="2450157" y="1817571"/>
                </a:lnTo>
                <a:lnTo>
                  <a:pt x="2450157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66395">
            <a:off x="15106533" y="-1608478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8"/>
                </a:lnTo>
                <a:lnTo>
                  <a:pt x="0" y="468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620519" y="664873"/>
            <a:ext cx="2965974" cy="3322374"/>
          </a:xfrm>
          <a:custGeom>
            <a:avLst/>
            <a:gdLst/>
            <a:ahLst/>
            <a:cxnLst/>
            <a:rect l="l" t="t" r="r" b="b"/>
            <a:pathLst>
              <a:path w="2965974" h="3322374">
                <a:moveTo>
                  <a:pt x="0" y="0"/>
                </a:moveTo>
                <a:lnTo>
                  <a:pt x="2965975" y="0"/>
                </a:lnTo>
                <a:lnTo>
                  <a:pt x="2965975" y="3322374"/>
                </a:lnTo>
                <a:lnTo>
                  <a:pt x="0" y="3322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309060">
            <a:off x="8182733" y="344061"/>
            <a:ext cx="1584442" cy="2443220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-221014">
            <a:off x="11607771" y="1647412"/>
            <a:ext cx="2565918" cy="2057400"/>
          </a:xfrm>
          <a:custGeom>
            <a:avLst/>
            <a:gdLst/>
            <a:ahLst/>
            <a:cxnLst/>
            <a:rect l="l" t="t" r="r" b="b"/>
            <a:pathLst>
              <a:path w="2565918" h="2057400">
                <a:moveTo>
                  <a:pt x="0" y="0"/>
                </a:moveTo>
                <a:lnTo>
                  <a:pt x="2565919" y="0"/>
                </a:lnTo>
                <a:lnTo>
                  <a:pt x="2565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3030">
            <a:off x="2983685" y="5207270"/>
            <a:ext cx="2324829" cy="1859863"/>
          </a:xfrm>
          <a:custGeom>
            <a:avLst/>
            <a:gdLst/>
            <a:ahLst/>
            <a:cxnLst/>
            <a:rect l="l" t="t" r="r" b="b"/>
            <a:pathLst>
              <a:path w="2324829" h="1859863">
                <a:moveTo>
                  <a:pt x="0" y="0"/>
                </a:moveTo>
                <a:lnTo>
                  <a:pt x="2324829" y="0"/>
                </a:lnTo>
                <a:lnTo>
                  <a:pt x="2324829" y="1859863"/>
                </a:lnTo>
                <a:lnTo>
                  <a:pt x="0" y="185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1666818" y="2853474"/>
            <a:ext cx="5812917" cy="8369384"/>
          </a:xfrm>
          <a:custGeom>
            <a:avLst/>
            <a:gdLst/>
            <a:ahLst/>
            <a:cxnLst/>
            <a:rect l="l" t="t" r="r" b="b"/>
            <a:pathLst>
              <a:path w="5812917" h="8369384">
                <a:moveTo>
                  <a:pt x="5812918" y="0"/>
                </a:moveTo>
                <a:lnTo>
                  <a:pt x="0" y="0"/>
                </a:lnTo>
                <a:lnTo>
                  <a:pt x="0" y="8369383"/>
                </a:lnTo>
                <a:lnTo>
                  <a:pt x="5812918" y="8369383"/>
                </a:lnTo>
                <a:lnTo>
                  <a:pt x="581291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377843" y="1695706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70080">
            <a:off x="6197932" y="1590755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0" y="1565671"/>
            <a:ext cx="2039696" cy="1932344"/>
          </a:xfrm>
          <a:custGeom>
            <a:avLst/>
            <a:gdLst/>
            <a:ahLst/>
            <a:cxnLst/>
            <a:rect l="l" t="t" r="r" b="b"/>
            <a:pathLst>
              <a:path w="2039696" h="1932344">
                <a:moveTo>
                  <a:pt x="0" y="0"/>
                </a:moveTo>
                <a:lnTo>
                  <a:pt x="2039696" y="0"/>
                </a:lnTo>
                <a:lnTo>
                  <a:pt x="2039696" y="1932344"/>
                </a:lnTo>
                <a:lnTo>
                  <a:pt x="0" y="1932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92530" y="2860306"/>
            <a:ext cx="6395258" cy="28044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10202" y="4997335"/>
            <a:ext cx="8696266" cy="15761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49988" y="6781000"/>
            <a:ext cx="7236538" cy="113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13071" y="3607591"/>
            <a:ext cx="13661859" cy="4474259"/>
          </a:xfrm>
          <a:custGeom>
            <a:avLst/>
            <a:gdLst/>
            <a:ahLst/>
            <a:cxnLst/>
            <a:rect l="l" t="t" r="r" b="b"/>
            <a:pathLst>
              <a:path w="13661859" h="4474259">
                <a:moveTo>
                  <a:pt x="0" y="0"/>
                </a:moveTo>
                <a:lnTo>
                  <a:pt x="13661858" y="0"/>
                </a:lnTo>
                <a:lnTo>
                  <a:pt x="13661858" y="4474258"/>
                </a:lnTo>
                <a:lnTo>
                  <a:pt x="0" y="447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0878" y="743802"/>
            <a:ext cx="1570624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Chia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sẻ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những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vấn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đề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thường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nảy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sinh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sử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dụng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giao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mạng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77341"/>
            <a:ext cx="1570624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Liệt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kê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lợi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ích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hại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đối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3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153227"/>
            <a:ext cx="1570624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Nêu các tình huống nảy sinh trong quá trình giao tiếp trên mạng khiến em lo lắng.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4732" y="9258300"/>
            <a:ext cx="23737642" cy="3086100"/>
            <a:chOff x="0" y="0"/>
            <a:chExt cx="625188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1889" cy="812800"/>
            </a:xfrm>
            <a:custGeom>
              <a:avLst/>
              <a:gdLst/>
              <a:ahLst/>
              <a:cxnLst/>
              <a:rect l="l" t="t" r="r" b="b"/>
              <a:pathLst>
                <a:path w="6251889" h="812800">
                  <a:moveTo>
                    <a:pt x="16633" y="0"/>
                  </a:moveTo>
                  <a:lnTo>
                    <a:pt x="6235256" y="0"/>
                  </a:lnTo>
                  <a:cubicBezTo>
                    <a:pt x="6244442" y="0"/>
                    <a:pt x="6251889" y="7447"/>
                    <a:pt x="6251889" y="16633"/>
                  </a:cubicBezTo>
                  <a:lnTo>
                    <a:pt x="6251889" y="796167"/>
                  </a:lnTo>
                  <a:cubicBezTo>
                    <a:pt x="6251889" y="805353"/>
                    <a:pt x="6244442" y="812800"/>
                    <a:pt x="6235256" y="812800"/>
                  </a:cubicBezTo>
                  <a:lnTo>
                    <a:pt x="16633" y="812800"/>
                  </a:lnTo>
                  <a:cubicBezTo>
                    <a:pt x="7447" y="812800"/>
                    <a:pt x="0" y="805353"/>
                    <a:pt x="0" y="796167"/>
                  </a:cubicBezTo>
                  <a:lnTo>
                    <a:pt x="0" y="16633"/>
                  </a:lnTo>
                  <a:cubicBezTo>
                    <a:pt x="0" y="7447"/>
                    <a:pt x="7447" y="0"/>
                    <a:pt x="16633" y="0"/>
                  </a:cubicBezTo>
                  <a:close/>
                </a:path>
              </a:pathLst>
            </a:custGeom>
            <a:solidFill>
              <a:srgbClr val="E3C5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2518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695585" y="3769709"/>
            <a:ext cx="10397716" cy="6055665"/>
          </a:xfrm>
          <a:custGeom>
            <a:avLst/>
            <a:gdLst/>
            <a:ahLst/>
            <a:cxnLst/>
            <a:rect l="l" t="t" r="r" b="b"/>
            <a:pathLst>
              <a:path w="10397716" h="6055665">
                <a:moveTo>
                  <a:pt x="0" y="0"/>
                </a:moveTo>
                <a:lnTo>
                  <a:pt x="10397716" y="0"/>
                </a:lnTo>
                <a:lnTo>
                  <a:pt x="10397716" y="6055665"/>
                </a:lnTo>
                <a:lnTo>
                  <a:pt x="0" y="605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5811"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207"/>
            <a:ext cx="18470566" cy="348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862980" y="2493266"/>
            <a:ext cx="9032470" cy="8332453"/>
          </a:xfrm>
          <a:custGeom>
            <a:avLst/>
            <a:gdLst/>
            <a:ahLst/>
            <a:cxnLst/>
            <a:rect l="l" t="t" r="r" b="b"/>
            <a:pathLst>
              <a:path w="9032470" h="8332453">
                <a:moveTo>
                  <a:pt x="0" y="0"/>
                </a:moveTo>
                <a:lnTo>
                  <a:pt x="9032470" y="0"/>
                </a:lnTo>
                <a:lnTo>
                  <a:pt x="9032470" y="8332453"/>
                </a:lnTo>
                <a:lnTo>
                  <a:pt x="0" y="833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0"/>
            <a:ext cx="11080395" cy="44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102" y="2476500"/>
            <a:ext cx="8507789" cy="7352188"/>
            <a:chOff x="0" y="0"/>
            <a:chExt cx="2240735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735" cy="2467918"/>
            </a:xfrm>
            <a:custGeom>
              <a:avLst/>
              <a:gdLst/>
              <a:ahLst/>
              <a:cxnLst/>
              <a:rect l="l" t="t" r="r" b="b"/>
              <a:pathLst>
                <a:path w="2240735" h="2467918">
                  <a:moveTo>
                    <a:pt x="46409" y="0"/>
                  </a:moveTo>
                  <a:lnTo>
                    <a:pt x="2194326" y="0"/>
                  </a:lnTo>
                  <a:cubicBezTo>
                    <a:pt x="2219957" y="0"/>
                    <a:pt x="2240735" y="20778"/>
                    <a:pt x="2240735" y="46409"/>
                  </a:cubicBezTo>
                  <a:lnTo>
                    <a:pt x="2240735" y="2421509"/>
                  </a:lnTo>
                  <a:cubicBezTo>
                    <a:pt x="2240735" y="2447140"/>
                    <a:pt x="2219957" y="2467918"/>
                    <a:pt x="2194326" y="2467918"/>
                  </a:cubicBezTo>
                  <a:lnTo>
                    <a:pt x="46409" y="2467918"/>
                  </a:lnTo>
                  <a:cubicBezTo>
                    <a:pt x="20778" y="2467918"/>
                    <a:pt x="0" y="2447140"/>
                    <a:pt x="0" y="2421509"/>
                  </a:cubicBezTo>
                  <a:lnTo>
                    <a:pt x="0" y="46409"/>
                  </a:lnTo>
                  <a:cubicBezTo>
                    <a:pt x="0" y="20778"/>
                    <a:pt x="20778" y="0"/>
                    <a:pt x="46409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40735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84232" y="2476500"/>
            <a:ext cx="8507789" cy="7352188"/>
            <a:chOff x="0" y="0"/>
            <a:chExt cx="2240735" cy="2467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0735" cy="2467918"/>
            </a:xfrm>
            <a:custGeom>
              <a:avLst/>
              <a:gdLst/>
              <a:ahLst/>
              <a:cxnLst/>
              <a:rect l="l" t="t" r="r" b="b"/>
              <a:pathLst>
                <a:path w="2240735" h="2467918">
                  <a:moveTo>
                    <a:pt x="46409" y="0"/>
                  </a:moveTo>
                  <a:lnTo>
                    <a:pt x="2194326" y="0"/>
                  </a:lnTo>
                  <a:cubicBezTo>
                    <a:pt x="2219957" y="0"/>
                    <a:pt x="2240735" y="20778"/>
                    <a:pt x="2240735" y="46409"/>
                  </a:cubicBezTo>
                  <a:lnTo>
                    <a:pt x="2240735" y="2421509"/>
                  </a:lnTo>
                  <a:cubicBezTo>
                    <a:pt x="2240735" y="2447140"/>
                    <a:pt x="2219957" y="2467918"/>
                    <a:pt x="2194326" y="2467918"/>
                  </a:cubicBezTo>
                  <a:lnTo>
                    <a:pt x="46409" y="2467918"/>
                  </a:lnTo>
                  <a:cubicBezTo>
                    <a:pt x="20778" y="2467918"/>
                    <a:pt x="0" y="2447140"/>
                    <a:pt x="0" y="2421509"/>
                  </a:cubicBezTo>
                  <a:lnTo>
                    <a:pt x="0" y="46409"/>
                  </a:lnTo>
                  <a:cubicBezTo>
                    <a:pt x="0" y="20778"/>
                    <a:pt x="20778" y="0"/>
                    <a:pt x="46409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40735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81300"/>
            <a:ext cx="13095343" cy="999831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838200" y="371795"/>
            <a:ext cx="16687800" cy="18388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9BF41"/>
            </a:solidFill>
          </a:ln>
        </p:spPr>
        <p:txBody>
          <a:bodyPr wrap="square" lIns="182880" tIns="91440" rIns="91440" bIns="9144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Liệt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kê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lợi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ích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hại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đối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dụng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giao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tiếp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80038" y="1909299"/>
            <a:ext cx="4896612" cy="8229600"/>
          </a:xfrm>
          <a:custGeom>
            <a:avLst/>
            <a:gdLst/>
            <a:ahLst/>
            <a:cxnLst/>
            <a:rect l="l" t="t" r="r" b="b"/>
            <a:pathLst>
              <a:path w="4896612" h="8229600">
                <a:moveTo>
                  <a:pt x="0" y="0"/>
                </a:moveTo>
                <a:lnTo>
                  <a:pt x="4896612" y="0"/>
                </a:lnTo>
                <a:lnTo>
                  <a:pt x="48966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0600" y="952500"/>
            <a:ext cx="15706243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Nêu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tình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huống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nảy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sinh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trong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quá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trình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giao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mạng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khiến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lo </a:t>
            </a:r>
            <a:r>
              <a:rPr lang="en-US" sz="5400" b="1" dirty="0" err="1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lắng</a:t>
            </a:r>
            <a:r>
              <a:rPr lang="en-US" sz="5400" b="1" dirty="0">
                <a:solidFill>
                  <a:srgbClr val="EF5E4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23" y="2904692"/>
            <a:ext cx="11080395" cy="44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52902" y="4762500"/>
            <a:ext cx="11657840" cy="4867148"/>
          </a:xfrm>
          <a:custGeom>
            <a:avLst/>
            <a:gdLst/>
            <a:ahLst/>
            <a:cxnLst/>
            <a:rect l="l" t="t" r="r" b="b"/>
            <a:pathLst>
              <a:path w="11657840" h="4867148">
                <a:moveTo>
                  <a:pt x="0" y="0"/>
                </a:moveTo>
                <a:lnTo>
                  <a:pt x="11657839" y="0"/>
                </a:lnTo>
                <a:lnTo>
                  <a:pt x="11657839" y="4867149"/>
                </a:lnTo>
                <a:lnTo>
                  <a:pt x="0" y="486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0878" y="754508"/>
            <a:ext cx="15706243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Tìm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hiểu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về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chủ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đảm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bảo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an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giao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5000" b="1" dirty="0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E546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mạng</a:t>
            </a:r>
            <a:endParaRPr lang="en-US" sz="5000" b="1" dirty="0">
              <a:solidFill>
                <a:srgbClr val="E5466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549525"/>
            <a:ext cx="15706243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Tự chủ về thời gian sử dụng mạng.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Tự chủ về việc lựa chọn hoạt động sẽ tham gia trên mạng.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Cách ứng xử trong giao tiếp trên mạng để bảo vệ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6211" y="458312"/>
            <a:ext cx="17015579" cy="9370376"/>
            <a:chOff x="0" y="0"/>
            <a:chExt cx="4481469" cy="246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469" cy="2467918"/>
            </a:xfrm>
            <a:custGeom>
              <a:avLst/>
              <a:gdLst/>
              <a:ahLst/>
              <a:cxnLst/>
              <a:rect l="l" t="t" r="r" b="b"/>
              <a:pathLst>
                <a:path w="4481469" h="2467918">
                  <a:moveTo>
                    <a:pt x="23204" y="0"/>
                  </a:moveTo>
                  <a:lnTo>
                    <a:pt x="4458265" y="0"/>
                  </a:lnTo>
                  <a:cubicBezTo>
                    <a:pt x="4464419" y="0"/>
                    <a:pt x="4470321" y="2445"/>
                    <a:pt x="4474673" y="6796"/>
                  </a:cubicBezTo>
                  <a:cubicBezTo>
                    <a:pt x="4479025" y="11148"/>
                    <a:pt x="4481469" y="17050"/>
                    <a:pt x="4481469" y="23204"/>
                  </a:cubicBezTo>
                  <a:lnTo>
                    <a:pt x="4481469" y="2444714"/>
                  </a:lnTo>
                  <a:cubicBezTo>
                    <a:pt x="4481469" y="2450868"/>
                    <a:pt x="4479025" y="2456770"/>
                    <a:pt x="4474673" y="2461121"/>
                  </a:cubicBezTo>
                  <a:cubicBezTo>
                    <a:pt x="4470321" y="2465473"/>
                    <a:pt x="4464419" y="2467918"/>
                    <a:pt x="4458265" y="2467918"/>
                  </a:cubicBezTo>
                  <a:lnTo>
                    <a:pt x="23204" y="2467918"/>
                  </a:lnTo>
                  <a:cubicBezTo>
                    <a:pt x="17050" y="2467918"/>
                    <a:pt x="11148" y="2465473"/>
                    <a:pt x="6796" y="2461121"/>
                  </a:cubicBezTo>
                  <a:cubicBezTo>
                    <a:pt x="2445" y="2456770"/>
                    <a:pt x="0" y="2450868"/>
                    <a:pt x="0" y="2444714"/>
                  </a:cubicBezTo>
                  <a:lnTo>
                    <a:pt x="0" y="23204"/>
                  </a:lnTo>
                  <a:cubicBezTo>
                    <a:pt x="0" y="17050"/>
                    <a:pt x="2445" y="11148"/>
                    <a:pt x="6796" y="6796"/>
                  </a:cubicBezTo>
                  <a:cubicBezTo>
                    <a:pt x="11148" y="2445"/>
                    <a:pt x="17050" y="0"/>
                    <a:pt x="23204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469" cy="250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91778" y="1599088"/>
            <a:ext cx="4660011" cy="8229600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82869" y="3416808"/>
            <a:ext cx="11778428" cy="532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Trả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lời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câu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hỏi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vào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tờ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giấy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note.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Ghi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biện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pháp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thời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gian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lựa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hoạt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quản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nhân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xã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hội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chọn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lọc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tin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mạng</a:t>
            </a:r>
            <a:r>
              <a:rPr lang="en-US" sz="5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49" y="1328602"/>
            <a:ext cx="8132700" cy="2007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befd93d4a86981294454965450ccb41e8712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442</Words>
  <Application>Microsoft Office PowerPoint</Application>
  <PresentationFormat>Custom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 Bold</vt:lpstr>
      <vt:lpstr>Open Sans</vt:lpstr>
      <vt:lpstr>SVN-Newton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T23_HDTN</dc:title>
  <cp:lastModifiedBy>user</cp:lastModifiedBy>
  <cp:revision>35</cp:revision>
  <dcterms:created xsi:type="dcterms:W3CDTF">2006-08-16T00:00:00Z</dcterms:created>
  <dcterms:modified xsi:type="dcterms:W3CDTF">2025-02-19T09:36:30Z</dcterms:modified>
  <dc:identifier>DAGaqePshIw</dc:identifier>
</cp:coreProperties>
</file>