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86" r:id="rId6"/>
  </p:sldMasterIdLst>
  <p:notesMasterIdLst>
    <p:notesMasterId r:id="rId11"/>
  </p:notesMasterIdLst>
  <p:sldIdLst>
    <p:sldId id="256" r:id="rId7"/>
    <p:sldId id="359" r:id="rId8"/>
    <p:sldId id="270" r:id="rId9"/>
    <p:sldId id="352" r:id="rId10"/>
    <p:sldId id="353" r:id="rId12"/>
    <p:sldId id="354" r:id="rId13"/>
    <p:sldId id="355" r:id="rId14"/>
    <p:sldId id="356" r:id="rId15"/>
    <p:sldId id="357" r:id="rId16"/>
    <p:sldId id="300" r:id="rId17"/>
    <p:sldId id="370" r:id="rId18"/>
    <p:sldId id="265" r:id="rId19"/>
  </p:sldIdLst>
  <p:sldSz cx="18288000" cy="10287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 showGuides="1">
      <p:cViewPr varScale="1">
        <p:scale>
          <a:sx n="43" d="100"/>
          <a:sy n="43" d="100"/>
        </p:scale>
        <p:origin x="-8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CEDB4-A405-4A06-843A-DADD4790514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FC899-BB40-4796-A129-FD61E15F4C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3818" cy="10287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476250" y="533400"/>
            <a:ext cx="17316450" cy="931545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3818" cy="10287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476250" y="533400"/>
            <a:ext cx="17316450" cy="931545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/>
          <p:nvPr userDrawn="1"/>
        </p:nvSpPr>
        <p:spPr>
          <a:xfrm>
            <a:off x="0" y="-514797"/>
            <a:ext cx="18288000" cy="13487400"/>
          </a:xfrm>
          <a:custGeom>
            <a:avLst/>
            <a:gdLst/>
            <a:ahLst/>
            <a:cxnLst/>
            <a:rect l="l" t="t" r="r" b="b"/>
            <a:pathLst>
              <a:path w="10417215" h="8229600">
                <a:moveTo>
                  <a:pt x="0" y="0"/>
                </a:moveTo>
                <a:lnTo>
                  <a:pt x="10417216" y="0"/>
                </a:lnTo>
                <a:lnTo>
                  <a:pt x="104172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sz="27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/>
          <a:srcRect l="24948" t="4345" r="4820" b="55235"/>
          <a:stretch>
            <a:fillRect/>
          </a:stretch>
        </p:blipFill>
        <p:spPr>
          <a:xfrm>
            <a:off x="0" y="1"/>
            <a:ext cx="18288003" cy="103285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r="7405"/>
          <a:stretch>
            <a:fillRect/>
          </a:stretch>
        </p:blipFill>
        <p:spPr>
          <a:xfrm>
            <a:off x="-767486" y="-202882"/>
            <a:ext cx="19822971" cy="10692764"/>
          </a:xfrm>
          <a:prstGeom prst="rect">
            <a:avLst/>
          </a:prstGeom>
        </p:spPr>
      </p:pic>
      <p:sp>
        <p:nvSpPr>
          <p:cNvPr id="4" name="Rectangle: Rounded Corners 3"/>
          <p:cNvSpPr/>
          <p:nvPr userDrawn="1"/>
        </p:nvSpPr>
        <p:spPr>
          <a:xfrm>
            <a:off x="568235" y="3687417"/>
            <a:ext cx="17047029" cy="6148914"/>
          </a:xfrm>
          <a:prstGeom prst="roundRect">
            <a:avLst>
              <a:gd name="adj" fmla="val 14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7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image" Target="../media/image22.png"/><Relationship Id="rId4" Type="http://schemas.openxmlformats.org/officeDocument/2006/relationships/image" Target="../media/image3.png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16.png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66356" y="3729045"/>
            <a:ext cx="5621644" cy="7931772"/>
          </a:xfrm>
          <a:custGeom>
            <a:avLst/>
            <a:gdLst/>
            <a:ahLst/>
            <a:cxnLst/>
            <a:rect l="l" t="t" r="r" b="b"/>
            <a:pathLst>
              <a:path w="5621644" h="7931772">
                <a:moveTo>
                  <a:pt x="0" y="0"/>
                </a:moveTo>
                <a:lnTo>
                  <a:pt x="5621644" y="0"/>
                </a:lnTo>
                <a:lnTo>
                  <a:pt x="5621644" y="7931772"/>
                </a:lnTo>
                <a:lnTo>
                  <a:pt x="0" y="793177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5143500"/>
            <a:ext cx="7680238" cy="6016187"/>
          </a:xfrm>
          <a:custGeom>
            <a:avLst/>
            <a:gdLst/>
            <a:ahLst/>
            <a:cxnLst/>
            <a:rect l="l" t="t" r="r" b="b"/>
            <a:pathLst>
              <a:path w="7680238" h="6016187">
                <a:moveTo>
                  <a:pt x="0" y="0"/>
                </a:moveTo>
                <a:lnTo>
                  <a:pt x="7680238" y="0"/>
                </a:lnTo>
                <a:lnTo>
                  <a:pt x="7680238" y="6016187"/>
                </a:lnTo>
                <a:lnTo>
                  <a:pt x="0" y="60161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7659959" y="3803177"/>
            <a:ext cx="6184618" cy="7857640"/>
          </a:xfrm>
          <a:custGeom>
            <a:avLst/>
            <a:gdLst/>
            <a:ahLst/>
            <a:cxnLst/>
            <a:rect l="l" t="t" r="r" b="b"/>
            <a:pathLst>
              <a:path w="6184618" h="7857640">
                <a:moveTo>
                  <a:pt x="6184618" y="0"/>
                </a:moveTo>
                <a:lnTo>
                  <a:pt x="0" y="0"/>
                </a:lnTo>
                <a:lnTo>
                  <a:pt x="0" y="7857640"/>
                </a:lnTo>
                <a:lnTo>
                  <a:pt x="6184618" y="7857640"/>
                </a:lnTo>
                <a:lnTo>
                  <a:pt x="618461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419100"/>
            <a:ext cx="5718544" cy="1018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400" y="1714500"/>
            <a:ext cx="15863167" cy="4846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0" y="6438900"/>
            <a:ext cx="4291956" cy="145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429000" y="800100"/>
            <a:ext cx="12573000" cy="3413760"/>
          </a:xfrm>
          <a:prstGeom prst="roundRect">
            <a:avLst/>
          </a:prstGeom>
          <a:solidFill>
            <a:srgbClr val="FDD3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hia sẻ về một số ứng dụng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gió đem lại lợi ích cho cuộc sống từ xưa đến nay mà em biết.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685800" y="737870"/>
            <a:ext cx="16950055" cy="5332730"/>
          </a:xfrm>
          <a:prstGeom prst="roundRect">
            <a:avLst/>
          </a:prstGeom>
          <a:solidFill>
            <a:srgbClr val="FDD3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>
              <a:lnSpc>
                <a:spcPct val="150000"/>
              </a:lnSpc>
            </a:pP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 hợp GDPTTNTT 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1371600">
              <a:lnSpc>
                <a:spcPct val="150000"/>
              </a:lnSpc>
            </a:pP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 7: Phòng tránh tai nạn do 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iện giật và sét 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ánh. 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1371600">
              <a:lnSpc>
                <a:spcPct val="150000"/>
              </a:lnSpc>
            </a:pP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HS biết cách lắp ráp mô hình và phòng tránh bị 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iện giật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20352" y="7830929"/>
            <a:ext cx="3055162" cy="2238493"/>
          </a:xfrm>
          <a:custGeom>
            <a:avLst/>
            <a:gdLst/>
            <a:ahLst/>
            <a:cxnLst/>
            <a:rect l="l" t="t" r="r" b="b"/>
            <a:pathLst>
              <a:path w="3055162" h="2238493">
                <a:moveTo>
                  <a:pt x="0" y="0"/>
                </a:moveTo>
                <a:lnTo>
                  <a:pt x="3055162" y="0"/>
                </a:lnTo>
                <a:lnTo>
                  <a:pt x="3055162" y="2238493"/>
                </a:lnTo>
                <a:lnTo>
                  <a:pt x="0" y="2238493"/>
                </a:lnTo>
                <a:lnTo>
                  <a:pt x="0" y="0"/>
                </a:lnTo>
                <a:close/>
              </a:path>
            </a:pathLst>
          </a:custGeom>
          <a:blipFill>
            <a:blip r:embed="rId1" cstate="print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249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537082" y="4724809"/>
            <a:ext cx="11730613" cy="9628878"/>
          </a:xfrm>
          <a:custGeom>
            <a:avLst/>
            <a:gdLst/>
            <a:ahLst/>
            <a:cxnLst/>
            <a:rect l="l" t="t" r="r" b="b"/>
            <a:pathLst>
              <a:path w="11730613" h="9628878">
                <a:moveTo>
                  <a:pt x="0" y="0"/>
                </a:moveTo>
                <a:lnTo>
                  <a:pt x="11730614" y="0"/>
                </a:lnTo>
                <a:lnTo>
                  <a:pt x="11730614" y="9628879"/>
                </a:lnTo>
                <a:lnTo>
                  <a:pt x="0" y="96288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-2278843" y="4227709"/>
            <a:ext cx="6615086" cy="5757881"/>
          </a:xfrm>
          <a:custGeom>
            <a:avLst/>
            <a:gdLst/>
            <a:ahLst/>
            <a:cxnLst/>
            <a:rect l="l" t="t" r="r" b="b"/>
            <a:pathLst>
              <a:path w="6615086" h="5757881">
                <a:moveTo>
                  <a:pt x="6615086" y="0"/>
                </a:moveTo>
                <a:lnTo>
                  <a:pt x="0" y="0"/>
                </a:lnTo>
                <a:lnTo>
                  <a:pt x="0" y="5757881"/>
                </a:lnTo>
                <a:lnTo>
                  <a:pt x="6615086" y="5757881"/>
                </a:lnTo>
                <a:lnTo>
                  <a:pt x="661508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76300"/>
            <a:ext cx="11674852" cy="482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>
            <a:fillRect/>
          </a:stretch>
        </p:blipFill>
        <p:spPr>
          <a:xfrm flipV="1">
            <a:off x="13451459" y="0"/>
            <a:ext cx="4836542" cy="236564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>
            <a:fillRect/>
          </a:stretch>
        </p:blipFill>
        <p:spPr>
          <a:xfrm flipH="1">
            <a:off x="-3" y="6620478"/>
            <a:ext cx="18288003" cy="36665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18" y="950207"/>
            <a:ext cx="12670121" cy="6161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781300"/>
            <a:ext cx="8848375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409574" y="462977"/>
            <a:ext cx="17421226" cy="917632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647700"/>
            <a:ext cx="1584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Quan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200" y="2781299"/>
            <a:ext cx="11658600" cy="6451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276600" y="1257300"/>
            <a:ext cx="13776960" cy="4785360"/>
          </a:xfrm>
          <a:prstGeom prst="roundRect">
            <a:avLst/>
          </a:prstGeom>
          <a:solidFill>
            <a:srgbClr val="FDD3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/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5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1371600"/>
            <a:r>
              <a:rPr lang="vi-V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Máy phát điện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 quạt, dây điện</a:t>
            </a:r>
            <a:endParaRPr lang="vi-VN" sz="5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1371600"/>
            <a:r>
              <a:rPr lang="vi-V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Khung giá đỡ</a:t>
            </a:r>
            <a:endParaRPr lang="vi-VN" sz="5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1371600"/>
            <a:r>
              <a:rPr lang="vi-V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Bóng đèn, hay thiết bị sử dụng điện</a:t>
            </a:r>
            <a:endParaRPr lang="vi-VN" sz="5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409574" y="462977"/>
            <a:ext cx="17421226" cy="917632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647700"/>
            <a:ext cx="1584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phiếu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0" y="1562100"/>
            <a:ext cx="11658600" cy="7767560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3352800" y="3009900"/>
            <a:ext cx="2743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Khung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đỡ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3048000" y="3619500"/>
            <a:ext cx="29718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Máy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gió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3429000" y="4152900"/>
            <a:ext cx="26670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Đèn</a:t>
            </a:r>
            <a:r>
              <a:rPr lang="en-US" sz="2800" dirty="0">
                <a:solidFill>
                  <a:srgbClr val="FF0000"/>
                </a:solidFill>
              </a:rPr>
              <a:t> led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609600" y="4762500"/>
            <a:ext cx="54102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Máy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cánh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quạt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dây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409574" y="462977"/>
            <a:ext cx="17421226" cy="917632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647700"/>
            <a:ext cx="1584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2476500"/>
            <a:ext cx="9982200" cy="6947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0" y="2933700"/>
            <a:ext cx="640065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>
            <a:fillRect/>
          </a:stretch>
        </p:blipFill>
        <p:spPr>
          <a:xfrm flipV="1">
            <a:off x="13451459" y="0"/>
            <a:ext cx="4836542" cy="236564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>
            <a:fillRect/>
          </a:stretch>
        </p:blipFill>
        <p:spPr>
          <a:xfrm flipH="1">
            <a:off x="-3" y="6620478"/>
            <a:ext cx="18288003" cy="36665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18" y="950207"/>
            <a:ext cx="12670121" cy="6161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52700"/>
            <a:ext cx="16131414" cy="3889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200400" y="1485900"/>
            <a:ext cx="12573000" cy="3413760"/>
          </a:xfrm>
          <a:prstGeom prst="roundRect">
            <a:avLst/>
          </a:prstGeom>
          <a:solidFill>
            <a:srgbClr val="FDD3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/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/>
          <a:srcRect l="24948" t="4345" r="4820" b="55235"/>
          <a:stretch>
            <a:fillRect/>
          </a:stretch>
        </p:blipFill>
        <p:spPr>
          <a:xfrm>
            <a:off x="0" y="1"/>
            <a:ext cx="18288003" cy="103285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>
            <a:fillRect/>
          </a:stretch>
        </p:blipFill>
        <p:spPr>
          <a:xfrm flipV="1">
            <a:off x="13451459" y="0"/>
            <a:ext cx="4836542" cy="236564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>
            <a:fillRect/>
          </a:stretch>
        </p:blipFill>
        <p:spPr>
          <a:xfrm flipH="1" flipV="1">
            <a:off x="1" y="0"/>
            <a:ext cx="4836542" cy="236564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>
            <a:fillRect/>
          </a:stretch>
        </p:blipFill>
        <p:spPr>
          <a:xfrm flipH="1">
            <a:off x="-3" y="6620478"/>
            <a:ext cx="18288003" cy="36665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18" y="950207"/>
            <a:ext cx="12670121" cy="6161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28900"/>
            <a:ext cx="15570533" cy="3755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RESOURCE_PATHS_HASH_PRESENTER" val="4a363edda855c92355629fb7ef80f517205de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WPS Slides</Application>
  <PresentationFormat>Custom</PresentationFormat>
  <Paragraphs>28</Paragraphs>
  <Slides>12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SimSun</vt:lpstr>
      <vt:lpstr>Wingdings</vt:lpstr>
      <vt:lpstr>Aptos</vt:lpstr>
      <vt:lpstr>Cambria</vt:lpstr>
      <vt:lpstr>等线</vt:lpstr>
      <vt:lpstr>等线</vt:lpstr>
      <vt:lpstr>思源黑体 CN</vt:lpstr>
      <vt:lpstr>Microsoft YaHei</vt:lpstr>
      <vt:lpstr>Arial Unicode MS</vt:lpstr>
      <vt:lpstr>Calibri</vt:lpstr>
      <vt:lpstr>Segoe UI</vt:lpstr>
      <vt:lpstr>Office Theme</vt:lpstr>
      <vt:lpstr>Custom Design</vt:lpstr>
      <vt:lpstr>3_Office 主题​​</vt:lpstr>
      <vt:lpstr>第一PPT，www.1ppt.com</vt:lpstr>
      <vt:lpstr>1_第一PPT，www.1ppt.com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Bích Đào Cao Thị</cp:lastModifiedBy>
  <cp:revision>27</cp:revision>
  <dcterms:created xsi:type="dcterms:W3CDTF">2006-08-16T00:00:00Z</dcterms:created>
  <dcterms:modified xsi:type="dcterms:W3CDTF">2025-04-25T09:02:20Z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A3E7802D4C8045D19131885ABA1E4F59_12</vt:lpwstr>
  </property>
  <property fmtid="{D5CDD505-2E9C-101B-9397-08002B2CF9AE}" pid="3" name="KSOProductBuildVer">
    <vt:lpwstr>1033-12.2.0.20795</vt:lpwstr>
  </property>
</Properties>
</file>