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58" r:id="rId5"/>
    <p:sldId id="291" r:id="rId6"/>
    <p:sldId id="292" r:id="rId8"/>
    <p:sldId id="296" r:id="rId9"/>
    <p:sldId id="294" r:id="rId10"/>
    <p:sldId id="298" r:id="rId11"/>
    <p:sldId id="361" r:id="rId12"/>
    <p:sldId id="271" r:id="rId13"/>
    <p:sldId id="363" r:id="rId14"/>
    <p:sldId id="369" r:id="rId15"/>
    <p:sldId id="275" r:id="rId16"/>
    <p:sldId id="373" r:id="rId17"/>
    <p:sldId id="374" r:id="rId18"/>
    <p:sldId id="280" r:id="rId19"/>
    <p:sldId id="375" r:id="rId20"/>
    <p:sldId id="277" r:id="rId21"/>
    <p:sldId id="381" r:id="rId22"/>
    <p:sldId id="382" r:id="rId23"/>
    <p:sldId id="371" r:id="rId24"/>
    <p:sldId id="372" r:id="rId25"/>
    <p:sldId id="370" r:id="rId26"/>
    <p:sldId id="376" r:id="rId27"/>
    <p:sldId id="377" r:id="rId28"/>
    <p:sldId id="276" r:id="rId29"/>
    <p:sldId id="380" r:id="rId30"/>
    <p:sldId id="378"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94660"/>
  </p:normalViewPr>
  <p:slideViewPr>
    <p:cSldViewPr snapToGrid="0" showGuides="1">
      <p:cViewPr varScale="1">
        <p:scale>
          <a:sx n="62" d="100"/>
          <a:sy n="62" d="100"/>
        </p:scale>
        <p:origin x="81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0.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xml"/><Relationship Id="rId4" Type="http://schemas.openxmlformats.org/officeDocument/2006/relationships/image" Target="../media/image31.png"/><Relationship Id="rId3" Type="http://schemas.openxmlformats.org/officeDocument/2006/relationships/image" Target="../media/image2.png"/><Relationship Id="rId2" Type="http://schemas.microsoft.com/office/2007/relationships/media" Target="../media/media2.mp3"/><Relationship Id="rId1" Type="http://schemas.openxmlformats.org/officeDocument/2006/relationships/audio" Target="../media/media2.mp3"/></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9.xml"/><Relationship Id="rId4" Type="http://schemas.openxmlformats.org/officeDocument/2006/relationships/audio" Target="../media/audio1.wav"/><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9.xml"/><Relationship Id="rId4" Type="http://schemas.openxmlformats.org/officeDocument/2006/relationships/audio" Target="../media/audio1.wav"/><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GIF"/><Relationship Id="rId7" Type="http://schemas.microsoft.com/office/2007/relationships/hdphoto" Target="../media/image6.wdp"/><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3"/><Relationship Id="rId15" Type="http://schemas.openxmlformats.org/officeDocument/2006/relationships/notesSlide" Target="../notesSlides/notesSlide4.xml"/><Relationship Id="rId14" Type="http://schemas.openxmlformats.org/officeDocument/2006/relationships/slideLayout" Target="../slideLayouts/slideLayout29.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hdphoto" Target="../media/image6.wdp"/><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5" name="Picture 4"/>
          <p:cNvPicPr>
            <a:picLocks noChangeAspect="1"/>
          </p:cNvPicPr>
          <p:nvPr/>
        </p:nvPicPr>
        <p:blipFill>
          <a:blip r:embed="rId1"/>
          <a:stretch>
            <a:fillRect/>
          </a:stretch>
        </p:blipFill>
        <p:spPr>
          <a:xfrm>
            <a:off x="1329494" y="1790769"/>
            <a:ext cx="9851990" cy="3078747"/>
          </a:xfrm>
          <a:prstGeom prst="rect">
            <a:avLst/>
          </a:prstGeom>
        </p:spPr>
      </p:pic>
    </p:spTree>
    <p:custDataLst>
      <p:tags r:id="rId2"/>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vi-VN" sz="3600" b="1" dirty="0">
                <a:solidFill>
                  <a:srgbClr val="000066"/>
                </a:solidFill>
                <a:latin typeface="Calibri" panose="020F0502020204030204"/>
              </a:rPr>
              <a:t>Đọc thông tin và quan sát các hình từ 2 đến 4, em hãy:</a:t>
            </a:r>
            <a:endParaRPr lang="vi-VN" sz="3600" b="1" dirty="0">
              <a:solidFill>
                <a:srgbClr val="000066"/>
              </a:solidFill>
              <a:latin typeface="Calibri" panose="020F0502020204030204"/>
            </a:endParaRPr>
          </a:p>
          <a:p>
            <a:pPr lvl="0" algn="just" defTabSz="914400">
              <a:defRPr/>
            </a:pPr>
            <a:r>
              <a:rPr lang="vi-VN" sz="3600" dirty="0">
                <a:solidFill>
                  <a:srgbClr val="000066"/>
                </a:solidFill>
                <a:latin typeface="Calibri" panose="020F0502020204030204"/>
              </a:rPr>
              <a:t>- Kể tên một số công trình tiêu biểu của Lào.</a:t>
            </a:r>
            <a:endParaRPr lang="vi-VN" sz="3600" dirty="0">
              <a:solidFill>
                <a:srgbClr val="000066"/>
              </a:solidFill>
              <a:latin typeface="Calibri" panose="020F0502020204030204"/>
            </a:endParaRPr>
          </a:p>
          <a:p>
            <a:pPr lvl="0" algn="just" defTabSz="914400">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p:cNvPicPr>
            <a:picLocks noChangeAspect="1"/>
          </p:cNvPicPr>
          <p:nvPr/>
        </p:nvPicPr>
        <p:blipFill>
          <a:blip r:embed="rId1"/>
          <a:stretch>
            <a:fillRect/>
          </a:stretch>
        </p:blipFill>
        <p:spPr>
          <a:xfrm>
            <a:off x="620485" y="2375126"/>
            <a:ext cx="5486400" cy="3609975"/>
          </a:xfrm>
          <a:prstGeom prst="rect">
            <a:avLst/>
          </a:prstGeom>
        </p:spPr>
      </p:pic>
      <p:pic>
        <p:nvPicPr>
          <p:cNvPr id="11" name="Picture 10"/>
          <p:cNvPicPr>
            <a:picLocks noChangeAspect="1"/>
          </p:cNvPicPr>
          <p:nvPr/>
        </p:nvPicPr>
        <p:blipFill>
          <a:blip r:embed="rId2"/>
          <a:stretch>
            <a:fillRect/>
          </a:stretch>
        </p:blipFill>
        <p:spPr>
          <a:xfrm>
            <a:off x="6095999" y="3049791"/>
            <a:ext cx="5563961" cy="254274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4958" y="1034143"/>
            <a:ext cx="5830528" cy="5426033"/>
            <a:chOff x="442452" y="1258528"/>
            <a:chExt cx="2989006" cy="1715689"/>
          </a:xfrm>
          <a:solidFill>
            <a:srgbClr val="FFFF00"/>
          </a:solidFill>
        </p:grpSpPr>
        <p:sp>
          <p:nvSpPr>
            <p:cNvPr id="10" name="Speech Bubble: Rectangle with Corners Rounded 9"/>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435" y="995726"/>
            <a:ext cx="10024690" cy="5212428"/>
            <a:chOff x="5814324" y="491558"/>
            <a:chExt cx="5879305" cy="3208710"/>
          </a:xfrm>
        </p:grpSpPr>
        <p:grpSp>
          <p:nvGrpSpPr>
            <p:cNvPr id="3" name="Graphic 4"/>
            <p:cNvGrpSpPr/>
            <p:nvPr/>
          </p:nvGrpSpPr>
          <p:grpSpPr>
            <a:xfrm>
              <a:off x="5814324" y="491558"/>
              <a:ext cx="5879305" cy="3208710"/>
              <a:chOff x="5610688" y="1031736"/>
              <a:chExt cx="5879305" cy="3980523"/>
            </a:xfrm>
          </p:grpSpPr>
          <p:sp>
            <p:nvSpPr>
              <p:cNvPr id="5" name="Freeform: Shape 4"/>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p:cNvGrpSpPr/>
              <p:nvPr/>
            </p:nvGrpSpPr>
            <p:grpSpPr>
              <a:xfrm>
                <a:off x="5610688" y="1031736"/>
                <a:ext cx="5879305" cy="3980523"/>
                <a:chOff x="5610688" y="1031736"/>
                <a:chExt cx="5879305" cy="3980523"/>
              </a:xfrm>
              <a:solidFill>
                <a:srgbClr val="1A1A1A"/>
              </a:solidFill>
            </p:grpSpPr>
            <p:sp>
              <p:nvSpPr>
                <p:cNvPr id="8" name="Freeform: Shape 7"/>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667554" y="699408"/>
            <a:ext cx="8412617" cy="537028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5" name="Picture 4"/>
          <p:cNvPicPr>
            <a:picLocks noChangeAspect="1"/>
          </p:cNvPicPr>
          <p:nvPr/>
        </p:nvPicPr>
        <p:blipFill>
          <a:blip r:embed="rId1"/>
          <a:stretch>
            <a:fillRect/>
          </a:stretch>
        </p:blipFill>
        <p:spPr>
          <a:xfrm>
            <a:off x="1389480" y="1889626"/>
            <a:ext cx="9413040" cy="3078747"/>
          </a:xfrm>
          <a:prstGeom prst="rect">
            <a:avLst/>
          </a:prstGeom>
        </p:spPr>
      </p:pic>
    </p:spTree>
    <p:custDataLst>
      <p:tags r:id="rId2"/>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92044" y="370115"/>
            <a:ext cx="5623699" cy="2340429"/>
            <a:chOff x="442452" y="1258528"/>
            <a:chExt cx="2989006" cy="1538582"/>
          </a:xfrm>
          <a:solidFill>
            <a:srgbClr val="FFFF00"/>
          </a:solidFill>
        </p:grpSpPr>
        <p:sp>
          <p:nvSpPr>
            <p:cNvPr id="10" name="Speech Bubble: Rectangle with Corners Rounded 9"/>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p:cNvPicPr>
            <a:picLocks noChangeAspect="1"/>
          </p:cNvPicPr>
          <p:nvPr/>
        </p:nvPicPr>
        <p:blipFill>
          <a:blip r:embed="rId1"/>
          <a:stretch>
            <a:fillRect/>
          </a:stretch>
        </p:blipFill>
        <p:spPr>
          <a:xfrm>
            <a:off x="6411686" y="0"/>
            <a:ext cx="5780314" cy="6858000"/>
          </a:xfrm>
          <a:prstGeom prst="rect">
            <a:avLst/>
          </a:prstGeom>
        </p:spPr>
      </p:pic>
      <p:grpSp>
        <p:nvGrpSpPr>
          <p:cNvPr id="2" name="Group 1"/>
          <p:cNvGrpSpPr/>
          <p:nvPr/>
        </p:nvGrpSpPr>
        <p:grpSpPr>
          <a:xfrm>
            <a:off x="559387" y="3385458"/>
            <a:ext cx="5623699" cy="2340429"/>
            <a:chOff x="442452" y="1258528"/>
            <a:chExt cx="2989006" cy="1538582"/>
          </a:xfrm>
          <a:solidFill>
            <a:srgbClr val="FFFF00"/>
          </a:solidFill>
        </p:grpSpPr>
        <p:sp>
          <p:nvSpPr>
            <p:cNvPr id="3" name="Speech Bubble: Rectangle with Corners Rounded 2"/>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Nhóm 28"/>
          <p:cNvGrpSpPr/>
          <p:nvPr/>
        </p:nvGrpSpPr>
        <p:grpSpPr>
          <a:xfrm>
            <a:off x="4185398" y="404532"/>
            <a:ext cx="6215902" cy="2359277"/>
            <a:chOff x="3653952" y="1330652"/>
            <a:chExt cx="6099183" cy="3628065"/>
          </a:xfrm>
        </p:grpSpPr>
        <p:sp>
          <p:nvSpPr>
            <p:cNvPr id="23" name="Bong bóng Lời nói: Hình chữ nhật với Góc Tròn 29"/>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p:cNvSpPr txBox="1"/>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6730" y="97974"/>
            <a:ext cx="11044785" cy="1208314"/>
            <a:chOff x="442452" y="1258528"/>
            <a:chExt cx="2989006" cy="1538582"/>
          </a:xfrm>
          <a:solidFill>
            <a:srgbClr val="FFFF00"/>
          </a:solidFill>
        </p:grpSpPr>
        <p:sp>
          <p:nvSpPr>
            <p:cNvPr id="10" name="Speech Bubble: Rectangle with Corners Rounded 9"/>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p:cNvGraphicFramePr>
            <a:graphicFrameLocks noGrp="1"/>
          </p:cNvGraphicFramePr>
          <p:nvPr/>
        </p:nvGraphicFramePr>
        <p:xfrm>
          <a:off x="783771" y="1649980"/>
          <a:ext cx="10515600" cy="3844578"/>
        </p:xfrm>
        <a:graphic>
          <a:graphicData uri="http://schemas.openxmlformats.org/drawingml/2006/table">
            <a:tbl>
              <a:tblPr/>
              <a:tblGrid>
                <a:gridCol w="4060372"/>
                <a:gridCol w="6455228"/>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endParaRPr lang="en-US" sz="32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72886" y="583180"/>
          <a:ext cx="10515600" cy="5374889"/>
        </p:xfrm>
        <a:graphic>
          <a:graphicData uri="http://schemas.openxmlformats.org/drawingml/2006/table">
            <a:tbl>
              <a:tblPr/>
              <a:tblGrid>
                <a:gridCol w="4060372"/>
                <a:gridCol w="6455228"/>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endParaRPr lang="en-US" sz="32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endParaRPr lang="vi-VN"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7" name="Picture 6" descr="A yellow letters on a black backgroun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2"/>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940" y="233248"/>
            <a:ext cx="9524011" cy="6863417"/>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Tháp Thạt Luổng là công trình kiến trúc độc đáo của quốc gia Lào, tọa lạc tại phía Đông của thủ đô Viêng Chăn.</a:t>
            </a:r>
            <a:endPar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Tháp</a:t>
            </a:r>
            <a:r>
              <a:rPr lang="en-US"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ược xây dựng trên mảnh đất cao, bằng phẳng tại phía Đông thủ đô, Thạt Luổng sở hữu kiến trúc độc đáo, được mệnh danh là tòa bảo tháp lớn và đẹp nhất mà quốc gia này sở hữu.</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vè hai hướng Bắc Nam. Cả bốn cạnh này đều được ốp bằng 323 phiến đá kiên cố.</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endParaRPr lang="vi-VN"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52002"/>
            <a:ext cx="2289527" cy="229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a:t>
            </a:r>
            <a:r>
              <a:rPr lang="vi-VN" sz="2400" b="0" i="0" dirty="0">
                <a:solidFill>
                  <a:srgbClr val="000000"/>
                </a:solidFill>
                <a:effectLst/>
                <a:latin typeface="+mj-lt"/>
                <a:ea typeface="Cambria" panose="02040503050406030204" pitchFamily="18" charset="0"/>
              </a:rPr>
              <a:t>trang nhà </a:t>
            </a:r>
            <a:r>
              <a:rPr lang="vi-VN" sz="2400" b="0" i="0" dirty="0">
                <a:solidFill>
                  <a:srgbClr val="000000"/>
                </a:solidFill>
                <a:effectLst/>
                <a:latin typeface="Cambria" panose="02040503050406030204" pitchFamily="18" charset="0"/>
                <a:ea typeface="Cambria" panose="02040503050406030204" pitchFamily="18" charset="0"/>
              </a:rPr>
              <a:t>vươn lên cao như một mũi tên. Đế của khối trung tâm là một đài sen hình vuông đang nở tung những cánh vàng ra bốn phía. Trên đài sen là bệ cao có hình vuông và có cấu trúc khá phức tạp.</a:t>
            </a:r>
            <a:endParaRPr lang="vi-VN" sz="2400" b="0" i="0" dirty="0">
              <a:solidFill>
                <a:srgbClr val="000000"/>
              </a:solidFill>
              <a:effectLst/>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8" name="60498cdaead9d">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580466" y="-798753"/>
            <a:ext cx="406400" cy="406400"/>
          </a:xfrm>
          <a:prstGeom prst="rect">
            <a:avLst/>
          </a:prstGeom>
        </p:spPr>
      </p:pic>
      <p:pic>
        <p:nvPicPr>
          <p:cNvPr id="3" name="Picture 2"/>
          <p:cNvPicPr>
            <a:picLocks noChangeAspect="1"/>
          </p:cNvPicPr>
          <p:nvPr/>
        </p:nvPicPr>
        <p:blipFill>
          <a:blip r:embed="rId4"/>
          <a:stretch>
            <a:fillRect/>
          </a:stretch>
        </p:blipFill>
        <p:spPr>
          <a:xfrm>
            <a:off x="2336416" y="2000693"/>
            <a:ext cx="8340051" cy="3694496"/>
          </a:xfrm>
          <a:prstGeom prst="rect">
            <a:avLst/>
          </a:prstGeom>
        </p:spPr>
      </p:pic>
    </p:spTree>
    <p:custDataLst>
      <p:tags r:id="rId5"/>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7564" y="441672"/>
            <a:ext cx="11530957" cy="1071442"/>
            <a:chOff x="383136" y="294969"/>
            <a:chExt cx="11530957" cy="2173912"/>
          </a:xfrm>
        </p:grpSpPr>
        <p:sp>
          <p:nvSpPr>
            <p:cNvPr id="9" name="Hình chữ nhật: Góc Tròn 13"/>
            <p:cNvSpPr/>
            <p:nvPr/>
          </p:nvSpPr>
          <p:spPr>
            <a:xfrm>
              <a:off x="383136" y="294969"/>
              <a:ext cx="11530957" cy="2173912"/>
            </a:xfrm>
            <a:custGeom>
              <a:avLst/>
              <a:gdLst>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 name="connsiteX0-1" fmla="*/ 0 w 11530957"/>
                <a:gd name="connsiteY0-2" fmla="*/ 362325 h 2173912"/>
                <a:gd name="connsiteX1-3" fmla="*/ 178577 w 11530957"/>
                <a:gd name="connsiteY1-4" fmla="*/ 0 h 2173912"/>
                <a:gd name="connsiteX2-5" fmla="*/ 11352380 w 11530957"/>
                <a:gd name="connsiteY2-6" fmla="*/ 0 h 2173912"/>
                <a:gd name="connsiteX3-7" fmla="*/ 11530957 w 11530957"/>
                <a:gd name="connsiteY3-8" fmla="*/ 362325 h 2173912"/>
                <a:gd name="connsiteX4-9" fmla="*/ 11530957 w 11530957"/>
                <a:gd name="connsiteY4-10" fmla="*/ 1811586 h 2173912"/>
                <a:gd name="connsiteX5-11" fmla="*/ 11352380 w 11530957"/>
                <a:gd name="connsiteY5-12" fmla="*/ 2173912 h 2173912"/>
                <a:gd name="connsiteX6-13" fmla="*/ 178577 w 11530957"/>
                <a:gd name="connsiteY6-14" fmla="*/ 2173912 h 2173912"/>
                <a:gd name="connsiteX7-15" fmla="*/ 0 w 11530957"/>
                <a:gd name="connsiteY7-16" fmla="*/ 1811586 h 2173912"/>
                <a:gd name="connsiteX8-17" fmla="*/ 0 w 11530957"/>
                <a:gd name="connsiteY8-18" fmla="*/ 362325 h 21739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30957" h="2173912" fill="none" extrusionOk="0">
                  <a:moveTo>
                    <a:pt x="0" y="362325"/>
                  </a:moveTo>
                  <a:cubicBezTo>
                    <a:pt x="-22452" y="164083"/>
                    <a:pt x="76459" y="22999"/>
                    <a:pt x="178577" y="0"/>
                  </a:cubicBezTo>
                  <a:cubicBezTo>
                    <a:pt x="2157903" y="502102"/>
                    <a:pt x="7813867" y="-305052"/>
                    <a:pt x="11352380" y="0"/>
                  </a:cubicBezTo>
                  <a:cubicBezTo>
                    <a:pt x="11479126" y="-52330"/>
                    <a:pt x="11575889" y="177998"/>
                    <a:pt x="11530957" y="362325"/>
                  </a:cubicBezTo>
                  <a:cubicBezTo>
                    <a:pt x="11479483" y="880756"/>
                    <a:pt x="11610485" y="1179465"/>
                    <a:pt x="11530957" y="1811586"/>
                  </a:cubicBezTo>
                  <a:cubicBezTo>
                    <a:pt x="11514817" y="2004804"/>
                    <a:pt x="11440399" y="2181750"/>
                    <a:pt x="11352380" y="2173912"/>
                  </a:cubicBezTo>
                  <a:cubicBezTo>
                    <a:pt x="7879995" y="2769402"/>
                    <a:pt x="4621273" y="1817183"/>
                    <a:pt x="178577" y="2173912"/>
                  </a:cubicBezTo>
                  <a:cubicBezTo>
                    <a:pt x="78077" y="2195033"/>
                    <a:pt x="-34989" y="2054137"/>
                    <a:pt x="0" y="1811586"/>
                  </a:cubicBezTo>
                  <a:cubicBezTo>
                    <a:pt x="-15335" y="1615776"/>
                    <a:pt x="-15285" y="543298"/>
                    <a:pt x="0" y="362325"/>
                  </a:cubicBezTo>
                  <a:close/>
                </a:path>
                <a:path w="11530957" h="2173912" stroke="0" extrusionOk="0">
                  <a:moveTo>
                    <a:pt x="0" y="362325"/>
                  </a:moveTo>
                  <a:cubicBezTo>
                    <a:pt x="20473" y="171239"/>
                    <a:pt x="104531" y="2761"/>
                    <a:pt x="178577" y="0"/>
                  </a:cubicBezTo>
                  <a:cubicBezTo>
                    <a:pt x="4310068" y="-413525"/>
                    <a:pt x="5792833" y="-132905"/>
                    <a:pt x="11352380" y="0"/>
                  </a:cubicBezTo>
                  <a:cubicBezTo>
                    <a:pt x="11453564" y="-11615"/>
                    <a:pt x="11502446" y="176766"/>
                    <a:pt x="11530957" y="362325"/>
                  </a:cubicBezTo>
                  <a:cubicBezTo>
                    <a:pt x="11504295" y="555442"/>
                    <a:pt x="11520993" y="1561927"/>
                    <a:pt x="11530957" y="1811586"/>
                  </a:cubicBezTo>
                  <a:cubicBezTo>
                    <a:pt x="11537541" y="2031570"/>
                    <a:pt x="11435915" y="2179467"/>
                    <a:pt x="11352380" y="2173912"/>
                  </a:cubicBezTo>
                  <a:cubicBezTo>
                    <a:pt x="8410081" y="2365563"/>
                    <a:pt x="5482200" y="2072233"/>
                    <a:pt x="178577" y="2173912"/>
                  </a:cubicBezTo>
                  <a:cubicBezTo>
                    <a:pt x="68521" y="2160783"/>
                    <a:pt x="-24867" y="2005258"/>
                    <a:pt x="0" y="1811586"/>
                  </a:cubicBezTo>
                  <a:cubicBezTo>
                    <a:pt x="28821" y="1602503"/>
                    <a:pt x="-100516" y="815608"/>
                    <a:pt x="0" y="362325"/>
                  </a:cubicBezTo>
                  <a:close/>
                </a:path>
                <a:path w="11530957" h="2173912" fill="none" stroke="0" extrusionOk="0">
                  <a:moveTo>
                    <a:pt x="0" y="362325"/>
                  </a:moveTo>
                  <a:cubicBezTo>
                    <a:pt x="-418" y="162353"/>
                    <a:pt x="80961" y="6142"/>
                    <a:pt x="178577" y="0"/>
                  </a:cubicBezTo>
                  <a:cubicBezTo>
                    <a:pt x="2383958" y="-29111"/>
                    <a:pt x="8451709" y="26307"/>
                    <a:pt x="11352380" y="0"/>
                  </a:cubicBezTo>
                  <a:cubicBezTo>
                    <a:pt x="11457658" y="-44607"/>
                    <a:pt x="11536891" y="181584"/>
                    <a:pt x="11530957" y="362325"/>
                  </a:cubicBezTo>
                  <a:cubicBezTo>
                    <a:pt x="11511249" y="781432"/>
                    <a:pt x="11588265" y="1147674"/>
                    <a:pt x="11530957" y="1811586"/>
                  </a:cubicBezTo>
                  <a:cubicBezTo>
                    <a:pt x="11532712" y="2017275"/>
                    <a:pt x="11439904" y="2181550"/>
                    <a:pt x="11352380" y="2173912"/>
                  </a:cubicBezTo>
                  <a:cubicBezTo>
                    <a:pt x="8274552" y="1833314"/>
                    <a:pt x="4947754" y="1745386"/>
                    <a:pt x="178577" y="2173912"/>
                  </a:cubicBezTo>
                  <a:cubicBezTo>
                    <a:pt x="77593" y="2181376"/>
                    <a:pt x="-23904" y="2033672"/>
                    <a:pt x="0" y="1811586"/>
                  </a:cubicBezTo>
                  <a:cubicBezTo>
                    <a:pt x="-35365" y="1586546"/>
                    <a:pt x="-30319" y="545871"/>
                    <a:pt x="0" y="362325"/>
                  </a:cubicBezTo>
                  <a:close/>
                </a:path>
              </a:pathLst>
            </a:custGeom>
            <a:solidFill>
              <a:schemeClr val="bg1"/>
            </a:solidFill>
            <a:ln w="76200">
              <a:solidFill>
                <a:srgbClr val="C9DB6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endPar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50"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092043" y="-816634"/>
            <a:ext cx="609600" cy="609600"/>
          </a:xfrm>
          <a:prstGeom prst="rect">
            <a:avLst/>
          </a:prstGeom>
        </p:spPr>
      </p:pic>
      <p:sp>
        <p:nvSpPr>
          <p:cNvPr id="2" name="a"/>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3135" y="343701"/>
            <a:ext cx="11530957" cy="1408899"/>
            <a:chOff x="383136" y="294969"/>
            <a:chExt cx="11530957" cy="2173912"/>
          </a:xfrm>
        </p:grpSpPr>
        <p:sp>
          <p:nvSpPr>
            <p:cNvPr id="9" name="Hình chữ nhật: Góc Tròn 13"/>
            <p:cNvSpPr/>
            <p:nvPr/>
          </p:nvSpPr>
          <p:spPr>
            <a:xfrm>
              <a:off x="383136" y="294969"/>
              <a:ext cx="11530957" cy="2173912"/>
            </a:xfrm>
            <a:custGeom>
              <a:avLst/>
              <a:gdLst>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 name="connsiteX0-1" fmla="*/ 0 w 11530957"/>
                <a:gd name="connsiteY0-2" fmla="*/ 362325 h 2173912"/>
                <a:gd name="connsiteX1-3" fmla="*/ 234821 w 11530957"/>
                <a:gd name="connsiteY1-4" fmla="*/ 0 h 2173912"/>
                <a:gd name="connsiteX2-5" fmla="*/ 11296136 w 11530957"/>
                <a:gd name="connsiteY2-6" fmla="*/ 0 h 2173912"/>
                <a:gd name="connsiteX3-7" fmla="*/ 11530957 w 11530957"/>
                <a:gd name="connsiteY3-8" fmla="*/ 362325 h 2173912"/>
                <a:gd name="connsiteX4-9" fmla="*/ 11530957 w 11530957"/>
                <a:gd name="connsiteY4-10" fmla="*/ 1811586 h 2173912"/>
                <a:gd name="connsiteX5-11" fmla="*/ 11296136 w 11530957"/>
                <a:gd name="connsiteY5-12" fmla="*/ 2173912 h 2173912"/>
                <a:gd name="connsiteX6-13" fmla="*/ 234821 w 11530957"/>
                <a:gd name="connsiteY6-14" fmla="*/ 2173912 h 2173912"/>
                <a:gd name="connsiteX7-15" fmla="*/ 0 w 11530957"/>
                <a:gd name="connsiteY7-16" fmla="*/ 1811586 h 2173912"/>
                <a:gd name="connsiteX8-17" fmla="*/ 0 w 11530957"/>
                <a:gd name="connsiteY8-18" fmla="*/ 362325 h 21739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30957" h="2173912" fill="none" extrusionOk="0">
                  <a:moveTo>
                    <a:pt x="0" y="362325"/>
                  </a:moveTo>
                  <a:cubicBezTo>
                    <a:pt x="-16215" y="163481"/>
                    <a:pt x="101380" y="22424"/>
                    <a:pt x="234821" y="0"/>
                  </a:cubicBezTo>
                  <a:cubicBezTo>
                    <a:pt x="5071267" y="289899"/>
                    <a:pt x="8080004" y="-476674"/>
                    <a:pt x="11296136" y="0"/>
                  </a:cubicBezTo>
                  <a:cubicBezTo>
                    <a:pt x="11432551" y="-10885"/>
                    <a:pt x="11565723" y="175881"/>
                    <a:pt x="11530957" y="362325"/>
                  </a:cubicBezTo>
                  <a:cubicBezTo>
                    <a:pt x="11528919" y="839499"/>
                    <a:pt x="11524826" y="1245594"/>
                    <a:pt x="11530957" y="1811586"/>
                  </a:cubicBezTo>
                  <a:cubicBezTo>
                    <a:pt x="11495131" y="1994085"/>
                    <a:pt x="11412766" y="2182161"/>
                    <a:pt x="11296136" y="2173912"/>
                  </a:cubicBezTo>
                  <a:cubicBezTo>
                    <a:pt x="9169258" y="2484015"/>
                    <a:pt x="3978006" y="1938682"/>
                    <a:pt x="234821" y="2173912"/>
                  </a:cubicBezTo>
                  <a:cubicBezTo>
                    <a:pt x="100193" y="2213324"/>
                    <a:pt x="-14050" y="2024663"/>
                    <a:pt x="0" y="1811586"/>
                  </a:cubicBezTo>
                  <a:cubicBezTo>
                    <a:pt x="5647" y="1117560"/>
                    <a:pt x="49336" y="527385"/>
                    <a:pt x="0" y="362325"/>
                  </a:cubicBezTo>
                  <a:close/>
                </a:path>
                <a:path w="11530957" h="2173912" stroke="0" extrusionOk="0">
                  <a:moveTo>
                    <a:pt x="0" y="362325"/>
                  </a:moveTo>
                  <a:cubicBezTo>
                    <a:pt x="3515" y="166424"/>
                    <a:pt x="127373" y="-1162"/>
                    <a:pt x="234821" y="0"/>
                  </a:cubicBezTo>
                  <a:cubicBezTo>
                    <a:pt x="4775322" y="-554464"/>
                    <a:pt x="7569133" y="-36935"/>
                    <a:pt x="11296136" y="0"/>
                  </a:cubicBezTo>
                  <a:cubicBezTo>
                    <a:pt x="11435741" y="18725"/>
                    <a:pt x="11516532" y="195140"/>
                    <a:pt x="11530957" y="362325"/>
                  </a:cubicBezTo>
                  <a:cubicBezTo>
                    <a:pt x="11589432" y="878240"/>
                    <a:pt x="11570406" y="1441282"/>
                    <a:pt x="11530957" y="1811586"/>
                  </a:cubicBezTo>
                  <a:cubicBezTo>
                    <a:pt x="11539218" y="2036644"/>
                    <a:pt x="11415375" y="2167530"/>
                    <a:pt x="11296136" y="2173912"/>
                  </a:cubicBezTo>
                  <a:cubicBezTo>
                    <a:pt x="7871209" y="2440130"/>
                    <a:pt x="2516363" y="2029750"/>
                    <a:pt x="234821" y="2173912"/>
                  </a:cubicBezTo>
                  <a:cubicBezTo>
                    <a:pt x="90103" y="2165221"/>
                    <a:pt x="-29695" y="2003532"/>
                    <a:pt x="0" y="1811586"/>
                  </a:cubicBezTo>
                  <a:cubicBezTo>
                    <a:pt x="-6978" y="1238641"/>
                    <a:pt x="-32392" y="721608"/>
                    <a:pt x="0" y="362325"/>
                  </a:cubicBezTo>
                  <a:close/>
                </a:path>
                <a:path w="11530957" h="2173912" fill="none" stroke="0" extrusionOk="0">
                  <a:moveTo>
                    <a:pt x="0" y="362325"/>
                  </a:moveTo>
                  <a:cubicBezTo>
                    <a:pt x="10342" y="160896"/>
                    <a:pt x="122557" y="1976"/>
                    <a:pt x="234821" y="0"/>
                  </a:cubicBezTo>
                  <a:cubicBezTo>
                    <a:pt x="5390591" y="-270618"/>
                    <a:pt x="8071972" y="-27895"/>
                    <a:pt x="11296136" y="0"/>
                  </a:cubicBezTo>
                  <a:cubicBezTo>
                    <a:pt x="11417909" y="-39895"/>
                    <a:pt x="11550311" y="184002"/>
                    <a:pt x="11530957" y="362325"/>
                  </a:cubicBezTo>
                  <a:cubicBezTo>
                    <a:pt x="11573587" y="739041"/>
                    <a:pt x="11497951" y="1193492"/>
                    <a:pt x="11530957" y="1811586"/>
                  </a:cubicBezTo>
                  <a:cubicBezTo>
                    <a:pt x="11521039" y="2016239"/>
                    <a:pt x="11406455" y="2184038"/>
                    <a:pt x="11296136" y="2173912"/>
                  </a:cubicBezTo>
                  <a:cubicBezTo>
                    <a:pt x="9266850" y="2167753"/>
                    <a:pt x="4043363" y="1817885"/>
                    <a:pt x="234821" y="2173912"/>
                  </a:cubicBezTo>
                  <a:cubicBezTo>
                    <a:pt x="99101" y="2156274"/>
                    <a:pt x="-14360" y="2011284"/>
                    <a:pt x="0" y="1811586"/>
                  </a:cubicBezTo>
                  <a:cubicBezTo>
                    <a:pt x="-6433" y="1100522"/>
                    <a:pt x="49905" y="546345"/>
                    <a:pt x="0" y="362325"/>
                  </a:cubicBezTo>
                  <a:close/>
                </a:path>
              </a:pathLst>
            </a:custGeom>
            <a:solidFill>
              <a:schemeClr val="bg1"/>
            </a:solidFill>
            <a:ln w="76200">
              <a:solidFill>
                <a:srgbClr val="C9DB6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endPar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sp>
        <p:nvSpPr>
          <p:cNvPr id="31" name="a"/>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50"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092043" y="-816634"/>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 presetClass="mediacall" presetSubtype="0" fill="hold" nodeType="withEffect">
                                  <p:stCondLst>
                                    <p:cond delay="1000"/>
                                  </p:stCondLst>
                                  <p:childTnLst>
                                    <p:cmd type="call" cmd="playFrom(0.0)">
                                      <p:cBhvr>
                                        <p:cTn id="16"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7465" y="476271"/>
            <a:ext cx="11045721" cy="1439615"/>
            <a:chOff x="678095" y="732339"/>
            <a:chExt cx="11045721" cy="851297"/>
          </a:xfrm>
        </p:grpSpPr>
        <p:sp>
          <p:nvSpPr>
            <p:cNvPr id="9" name="Hình chữ nhật: Góc Tròn 13"/>
            <p:cNvSpPr/>
            <p:nvPr/>
          </p:nvSpPr>
          <p:spPr>
            <a:xfrm>
              <a:off x="678095" y="732339"/>
              <a:ext cx="10518641" cy="851297"/>
            </a:xfrm>
            <a:custGeom>
              <a:avLst/>
              <a:gdLst>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 name="connsiteX0-1" fmla="*/ 0 w 10518641"/>
                <a:gd name="connsiteY0-2" fmla="*/ 141885 h 851297"/>
                <a:gd name="connsiteX1-3" fmla="*/ 239941 w 10518641"/>
                <a:gd name="connsiteY1-4" fmla="*/ 0 h 851297"/>
                <a:gd name="connsiteX2-5" fmla="*/ 10278700 w 10518641"/>
                <a:gd name="connsiteY2-6" fmla="*/ 0 h 851297"/>
                <a:gd name="connsiteX3-7" fmla="*/ 10518641 w 10518641"/>
                <a:gd name="connsiteY3-8" fmla="*/ 141885 h 851297"/>
                <a:gd name="connsiteX4-9" fmla="*/ 10518641 w 10518641"/>
                <a:gd name="connsiteY4-10" fmla="*/ 709411 h 851297"/>
                <a:gd name="connsiteX5-11" fmla="*/ 10278700 w 10518641"/>
                <a:gd name="connsiteY5-12" fmla="*/ 851296 h 851297"/>
                <a:gd name="connsiteX6-13" fmla="*/ 239941 w 10518641"/>
                <a:gd name="connsiteY6-14" fmla="*/ 851296 h 851297"/>
                <a:gd name="connsiteX7-15" fmla="*/ 0 w 10518641"/>
                <a:gd name="connsiteY7-16" fmla="*/ 709411 h 851297"/>
                <a:gd name="connsiteX8-17" fmla="*/ 0 w 10518641"/>
                <a:gd name="connsiteY8-18" fmla="*/ 141885 h 851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518641" h="851297" fill="none" extrusionOk="0">
                  <a:moveTo>
                    <a:pt x="0" y="141885"/>
                  </a:moveTo>
                  <a:cubicBezTo>
                    <a:pt x="-24528" y="64630"/>
                    <a:pt x="103285" y="18288"/>
                    <a:pt x="239941" y="0"/>
                  </a:cubicBezTo>
                  <a:cubicBezTo>
                    <a:pt x="4416841" y="140317"/>
                    <a:pt x="5880230" y="-248610"/>
                    <a:pt x="10278700" y="0"/>
                  </a:cubicBezTo>
                  <a:cubicBezTo>
                    <a:pt x="10422272" y="-12993"/>
                    <a:pt x="10540357" y="69025"/>
                    <a:pt x="10518641" y="141885"/>
                  </a:cubicBezTo>
                  <a:cubicBezTo>
                    <a:pt x="10460072" y="434072"/>
                    <a:pt x="10545497" y="507164"/>
                    <a:pt x="10518641" y="709411"/>
                  </a:cubicBezTo>
                  <a:cubicBezTo>
                    <a:pt x="10501159" y="781199"/>
                    <a:pt x="10392290" y="857567"/>
                    <a:pt x="10278700" y="851296"/>
                  </a:cubicBezTo>
                  <a:cubicBezTo>
                    <a:pt x="5600080" y="900473"/>
                    <a:pt x="2438579" y="728594"/>
                    <a:pt x="239941" y="851296"/>
                  </a:cubicBezTo>
                  <a:cubicBezTo>
                    <a:pt x="104169" y="870724"/>
                    <a:pt x="-14020" y="797346"/>
                    <a:pt x="0" y="709411"/>
                  </a:cubicBezTo>
                  <a:cubicBezTo>
                    <a:pt x="-75349" y="500339"/>
                    <a:pt x="13037" y="250675"/>
                    <a:pt x="0" y="141885"/>
                  </a:cubicBezTo>
                  <a:close/>
                </a:path>
                <a:path w="10518641" h="851297" stroke="0" extrusionOk="0">
                  <a:moveTo>
                    <a:pt x="0" y="141885"/>
                  </a:moveTo>
                  <a:cubicBezTo>
                    <a:pt x="17717" y="70361"/>
                    <a:pt x="137997" y="6962"/>
                    <a:pt x="239941" y="0"/>
                  </a:cubicBezTo>
                  <a:cubicBezTo>
                    <a:pt x="2731176" y="-331756"/>
                    <a:pt x="5371073" y="-17837"/>
                    <a:pt x="10278700" y="0"/>
                  </a:cubicBezTo>
                  <a:cubicBezTo>
                    <a:pt x="10411548" y="1048"/>
                    <a:pt x="10512082" y="78123"/>
                    <a:pt x="10518641" y="141885"/>
                  </a:cubicBezTo>
                  <a:cubicBezTo>
                    <a:pt x="10576310" y="312837"/>
                    <a:pt x="10436084" y="450199"/>
                    <a:pt x="10518641" y="709411"/>
                  </a:cubicBezTo>
                  <a:cubicBezTo>
                    <a:pt x="10531998" y="809234"/>
                    <a:pt x="10395835" y="836541"/>
                    <a:pt x="10278700" y="851296"/>
                  </a:cubicBezTo>
                  <a:cubicBezTo>
                    <a:pt x="8508588" y="1088995"/>
                    <a:pt x="2396566" y="786570"/>
                    <a:pt x="239941" y="851296"/>
                  </a:cubicBezTo>
                  <a:cubicBezTo>
                    <a:pt x="99957" y="845510"/>
                    <a:pt x="-11773" y="786135"/>
                    <a:pt x="0" y="709411"/>
                  </a:cubicBezTo>
                  <a:cubicBezTo>
                    <a:pt x="-18044" y="498738"/>
                    <a:pt x="-89489" y="318907"/>
                    <a:pt x="0" y="141885"/>
                  </a:cubicBezTo>
                  <a:close/>
                </a:path>
                <a:path w="10518641" h="851297" fill="none" stroke="0" extrusionOk="0">
                  <a:moveTo>
                    <a:pt x="0" y="141885"/>
                  </a:moveTo>
                  <a:cubicBezTo>
                    <a:pt x="1694" y="62052"/>
                    <a:pt x="116891" y="6769"/>
                    <a:pt x="239941" y="0"/>
                  </a:cubicBezTo>
                  <a:cubicBezTo>
                    <a:pt x="4534974" y="-85916"/>
                    <a:pt x="5903506" y="-5386"/>
                    <a:pt x="10278700" y="0"/>
                  </a:cubicBezTo>
                  <a:cubicBezTo>
                    <a:pt x="10413433" y="-4656"/>
                    <a:pt x="10523514" y="79478"/>
                    <a:pt x="10518641" y="141885"/>
                  </a:cubicBezTo>
                  <a:cubicBezTo>
                    <a:pt x="10471482" y="406763"/>
                    <a:pt x="10539481" y="485905"/>
                    <a:pt x="10518641" y="709411"/>
                  </a:cubicBezTo>
                  <a:cubicBezTo>
                    <a:pt x="10526062" y="806545"/>
                    <a:pt x="10386633" y="858741"/>
                    <a:pt x="10278700" y="851296"/>
                  </a:cubicBezTo>
                  <a:cubicBezTo>
                    <a:pt x="8836535" y="895516"/>
                    <a:pt x="2530988" y="821914"/>
                    <a:pt x="239941" y="851296"/>
                  </a:cubicBezTo>
                  <a:cubicBezTo>
                    <a:pt x="103339" y="850515"/>
                    <a:pt x="-20115" y="788376"/>
                    <a:pt x="0" y="709411"/>
                  </a:cubicBezTo>
                  <a:cubicBezTo>
                    <a:pt x="-94046" y="474907"/>
                    <a:pt x="12576" y="266508"/>
                    <a:pt x="0" y="141885"/>
                  </a:cubicBezTo>
                  <a:close/>
                </a:path>
              </a:pathLst>
            </a:custGeom>
            <a:solidFill>
              <a:schemeClr val="bg1"/>
            </a:solidFill>
            <a:ln w="76200">
              <a:solidFill>
                <a:srgbClr val="C9DB6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092043" y="-816634"/>
            <a:ext cx="609600" cy="609600"/>
          </a:xfrm>
          <a:prstGeom prst="rect">
            <a:avLst/>
          </a:prstGeom>
        </p:spPr>
      </p:pic>
      <p:sp>
        <p:nvSpPr>
          <p:cNvPr id="4" name="a"/>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a:fillRect/>
          </a:stretch>
        </p:blipFill>
        <p:spPr>
          <a:xfrm>
            <a:off x="273292" y="2294029"/>
            <a:ext cx="2078624" cy="1698810"/>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a:fillRect/>
          </a:stretch>
        </p:blipFill>
        <p:spPr>
          <a:xfrm flipH="1">
            <a:off x="5377314" y="4374858"/>
            <a:ext cx="3157085" cy="257839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42813" t="1190" r="26209" b="53801"/>
          <a:stretch>
            <a:fillRect/>
          </a:stretch>
        </p:blipFill>
        <p:spPr>
          <a:xfrm>
            <a:off x="316524" y="5209425"/>
            <a:ext cx="1810856" cy="1479969"/>
          </a:xfrm>
          <a:prstGeom prst="rect">
            <a:avLst/>
          </a:prstGeom>
        </p:spPr>
      </p:pic>
      <p:pic>
        <p:nvPicPr>
          <p:cNvPr id="12" name="Picture 11"/>
          <p:cNvPicPr>
            <a:picLocks noChangeAspect="1"/>
          </p:cNvPicPr>
          <p:nvPr/>
        </p:nvPicPr>
        <p:blipFill>
          <a:blip r:embed="rId10"/>
          <a:stretch>
            <a:fillRect/>
          </a:stretch>
        </p:blipFill>
        <p:spPr>
          <a:xfrm>
            <a:off x="1779942" y="5038706"/>
            <a:ext cx="2078916" cy="1700931"/>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t="10774" r="58523" b="22559"/>
          <a:stretch>
            <a:fillRect/>
          </a:stretch>
        </p:blipFill>
        <p:spPr>
          <a:xfrm>
            <a:off x="108148" y="3771064"/>
            <a:ext cx="3838718" cy="34706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1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13"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1">
              <a:extLst>
                <a:ext uri="{BEBA8EAE-BF5A-486C-A8C5-ECC9F3942E4B}">
                  <a14:imgProps xmlns:a14="http://schemas.microsoft.com/office/drawing/2010/main">
                    <a14:imgLayer r:embed="rId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a:fillRect/>
            </a:stretch>
          </p:blipFill>
          <p:spPr>
            <a:xfrm>
              <a:off x="2989060" y="914380"/>
              <a:ext cx="4162630" cy="6226628"/>
            </a:xfrm>
            <a:prstGeom prst="rect">
              <a:avLst/>
            </a:prstGeom>
          </p:spPr>
        </p:pic>
        <p:pic>
          <p:nvPicPr>
            <p:cNvPr id="4" name="Picture 3"/>
            <p:cNvPicPr>
              <a:picLocks noChangeAspect="1"/>
            </p:cNvPicPr>
            <p:nvPr/>
          </p:nvPicPr>
          <p:blipFill>
            <a:blip r:embed="rId3"/>
            <a:stretch>
              <a:fillRect/>
            </a:stretch>
          </p:blipFill>
          <p:spPr>
            <a:xfrm>
              <a:off x="6363053" y="1221689"/>
              <a:ext cx="5174908" cy="4681277"/>
            </a:xfrm>
            <a:prstGeom prst="rect">
              <a:avLst/>
            </a:prstGeom>
          </p:spPr>
        </p:pic>
      </p:grpSp>
      <p:pic>
        <p:nvPicPr>
          <p:cNvPr id="2" name="Picture 1"/>
          <p:cNvPicPr>
            <a:picLocks noChangeAspect="1"/>
          </p:cNvPicPr>
          <p:nvPr/>
        </p:nvPicPr>
        <p:blipFill>
          <a:blip r:embed="rId4"/>
          <a:stretch>
            <a:fillRect/>
          </a:stretch>
        </p:blipFill>
        <p:spPr>
          <a:xfrm>
            <a:off x="0" y="355290"/>
            <a:ext cx="12192000" cy="61474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a:blip r:embed="rId1"/>
          <a:stretch>
            <a:fillRect/>
          </a:stretch>
        </p:blipFill>
        <p:spPr>
          <a:xfrm>
            <a:off x="330429" y="2841171"/>
            <a:ext cx="9391824" cy="2267382"/>
          </a:xfrm>
          <a:prstGeom prst="rect">
            <a:avLst/>
          </a:prstGeom>
        </p:spPr>
      </p:pic>
      <p:pic>
        <p:nvPicPr>
          <p:cNvPr id="18" name="Picture 17"/>
          <p:cNvPicPr>
            <a:picLocks noChangeAspect="1"/>
          </p:cNvPicPr>
          <p:nvPr/>
        </p:nvPicPr>
        <p:blipFill>
          <a:blip r:embed="rId2"/>
          <a:stretch>
            <a:fillRect/>
          </a:stretch>
        </p:blipFill>
        <p:spPr>
          <a:xfrm>
            <a:off x="3361306" y="429285"/>
            <a:ext cx="4663844" cy="1079086"/>
          </a:xfrm>
          <a:prstGeom prst="rect">
            <a:avLst/>
          </a:prstGeom>
        </p:spPr>
      </p:pic>
      <p:pic>
        <p:nvPicPr>
          <p:cNvPr id="3" name="Picture 2"/>
          <p:cNvPicPr>
            <a:picLocks noChangeAspect="1"/>
          </p:cNvPicPr>
          <p:nvPr/>
        </p:nvPicPr>
        <p:blipFill>
          <a:blip r:embed="rId3"/>
          <a:stretch>
            <a:fillRect/>
          </a:stretch>
        </p:blipFill>
        <p:spPr>
          <a:xfrm>
            <a:off x="3846888" y="4616351"/>
            <a:ext cx="2865368" cy="1457070"/>
          </a:xfrm>
          <a:prstGeom prst="rect">
            <a:avLst/>
          </a:prstGeom>
        </p:spPr>
      </p:pic>
    </p:spTree>
    <p:custDataLst>
      <p:tags r:id="rId4"/>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5" name="Picture 4"/>
          <p:cNvPicPr>
            <a:picLocks noChangeAspect="1"/>
          </p:cNvPicPr>
          <p:nvPr/>
        </p:nvPicPr>
        <p:blipFill>
          <a:blip r:embed="rId1"/>
          <a:stretch>
            <a:fillRect/>
          </a:stretch>
        </p:blipFill>
        <p:spPr>
          <a:xfrm>
            <a:off x="1481499" y="1889626"/>
            <a:ext cx="9382557" cy="3078747"/>
          </a:xfrm>
          <a:prstGeom prst="rect">
            <a:avLst/>
          </a:prstGeom>
        </p:spPr>
      </p:pic>
    </p:spTree>
    <p:custDataLst>
      <p:tags r:id="rId2"/>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9073"/>
          <a:stretch>
            <a:fillRect/>
          </a:stretch>
        </p:blipFill>
        <p:spPr>
          <a:xfrm>
            <a:off x="760020" y="1176647"/>
            <a:ext cx="7466029" cy="3987990"/>
          </a:xfrm>
          <a:prstGeom prst="rect">
            <a:avLst/>
          </a:prstGeom>
        </p:spPr>
      </p:pic>
      <p:sp>
        <p:nvSpPr>
          <p:cNvPr id="5" name="TextBox 4"/>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endParaRPr lang="en-US" sz="4800" b="1" dirty="0">
              <a:solidFill>
                <a:srgbClr val="00206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TIMING" val="|0.2"/>
</p:tagLst>
</file>

<file path=ppt/tags/tag2.xml><?xml version="1.0" encoding="utf-8"?>
<p:tagLst xmlns:p="http://schemas.openxmlformats.org/presentationml/2006/main">
  <p:tag name="TIMING" val="|0.5|0.4"/>
</p:tagLst>
</file>

<file path=ppt/tags/tag3.xml><?xml version="1.0" encoding="utf-8"?>
<p:tagLst xmlns:p="http://schemas.openxmlformats.org/presentationml/2006/main">
  <p:tag name="TIMING" val="|0.2"/>
</p:tagLst>
</file>

<file path=ppt/tags/tag4.xml><?xml version="1.0" encoding="utf-8"?>
<p:tagLst xmlns:p="http://schemas.openxmlformats.org/presentationml/2006/main">
  <p:tag name="TIMING" val="|0.2"/>
</p:tagLst>
</file>

<file path=ppt/tags/tag5.xml><?xml version="1.0" encoding="utf-8"?>
<p:tagLst xmlns:p="http://schemas.openxmlformats.org/presentationml/2006/main">
  <p:tag name="TIMING" val="|0.2"/>
</p:tagLst>
</file>

<file path=ppt/tags/tag6.xml><?xml version="1.0" encoding="utf-8"?>
<p:tagLst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4211</Words>
  <Application>WPS Slides</Application>
  <PresentationFormat>Widescreen</PresentationFormat>
  <Paragraphs>88</Paragraphs>
  <Slides>27</Slides>
  <Notes>5</Notes>
  <HiddenSlides>0</HiddenSlides>
  <MMClips>5</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27</vt:i4>
      </vt:variant>
    </vt:vector>
  </HeadingPairs>
  <TitlesOfParts>
    <vt:vector size="44" baseType="lpstr">
      <vt:lpstr>Arial</vt:lpstr>
      <vt:lpstr>SimSun</vt:lpstr>
      <vt:lpstr>Wingdings</vt:lpstr>
      <vt:lpstr>Calibri</vt:lpstr>
      <vt:lpstr>Microsoft YaHei</vt:lpstr>
      <vt:lpstr>Lato Regular</vt:lpstr>
      <vt:lpstr>Segoe Print</vt:lpstr>
      <vt:lpstr>Calibri</vt:lpstr>
      <vt:lpstr>等线</vt:lpstr>
      <vt:lpstr>Cambria</vt:lpstr>
      <vt:lpstr>Arial Unicode MS</vt:lpstr>
      <vt:lpstr>Times New Roman</vt:lpstr>
      <vt:lpstr>Aptos</vt:lpstr>
      <vt:lpstr>Segoe UI</vt:lpstr>
      <vt:lpstr>Office Theme</vt:lpstr>
      <vt:lpstr>Office 主题</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Bích Đào Cao Thị</cp:lastModifiedBy>
  <cp:revision>77</cp:revision>
  <dcterms:created xsi:type="dcterms:W3CDTF">2023-06-19T12:55:00Z</dcterms:created>
  <dcterms:modified xsi:type="dcterms:W3CDTF">2025-04-21T05:41:27Z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C520790CC32747EB9A2FE14C8475274D_12</vt:lpwstr>
  </property>
  <property fmtid="{D5CDD505-2E9C-101B-9397-08002B2CF9AE}" pid="3" name="KSOProductBuildVer">
    <vt:lpwstr>1033-12.2.0.20795</vt:lpwstr>
  </property>
</Properties>
</file>