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56" r:id="rId4"/>
    <p:sldId id="257" r:id="rId5"/>
    <p:sldId id="260" r:id="rId6"/>
    <p:sldId id="261" r:id="rId7"/>
    <p:sldId id="264" r:id="rId8"/>
    <p:sldId id="300" r:id="rId9"/>
    <p:sldId id="318" r:id="rId10"/>
    <p:sldId id="319" r:id="rId11"/>
    <p:sldId id="320" r:id="rId12"/>
    <p:sldId id="265" r:id="rId13"/>
    <p:sldId id="321" r:id="rId14"/>
    <p:sldId id="301" r:id="rId15"/>
    <p:sldId id="322" r:id="rId16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36"/>
    <a:srgbClr val="000000"/>
    <a:srgbClr val="BDEAF3"/>
    <a:srgbClr val="BE4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2058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B04D-EB67-441D-9FA2-5005011BB4F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2B2E-AEA6-46DE-B841-28D0FA13E17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96" y="311575"/>
            <a:ext cx="3627434" cy="128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214" y="3791656"/>
            <a:ext cx="2261812" cy="1286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863" y="1821602"/>
            <a:ext cx="8333954" cy="19752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84538" y="1339877"/>
            <a:ext cx="3681095" cy="830998"/>
            <a:chOff x="4543331" y="552089"/>
            <a:chExt cx="3681095" cy="830998"/>
          </a:xfrm>
        </p:grpSpPr>
        <p:sp>
          <p:nvSpPr>
            <p:cNvPr id="6" name="TextBox 5"/>
            <p:cNvSpPr txBox="1"/>
            <p:nvPr/>
          </p:nvSpPr>
          <p:spPr>
            <a:xfrm>
              <a:off x="4543331" y="552090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0" i="0" u="none" strike="noStrike" kern="1200" cap="none" spc="0" normalizeH="0" baseline="0" noProof="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43331" y="552089"/>
              <a:ext cx="3681095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VẬN DỤNG</a:t>
              </a:r>
              <a:endPara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4294967295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065" y="1066800"/>
            <a:ext cx="10560050" cy="454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*GDPTTNTT Bài 7: Phòng tránh tai nạn do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iện giật và sét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ánh. </a:t>
            </a:r>
            <a:endParaRPr lang="en-US" altLang="en-US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HS biết cách lắp ráp mô hình và phòng tránh bị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iện giật</a:t>
            </a:r>
            <a:endParaRPr lang="en-US" altLang="en-US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*GDPTTNTT: Phòng tránh TNTT do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 vật sắc nhọn</a:t>
            </a:r>
            <a:endParaRPr lang="en-US" altLang="en-US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4294967295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"/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339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7208" flipH="1">
            <a:off x="755225" y="2137949"/>
            <a:ext cx="919996" cy="9199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7339" y="32016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7208" flipH="1">
            <a:off x="755225" y="3118961"/>
            <a:ext cx="919996" cy="919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7339" y="41826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7208" flipH="1">
            <a:off x="755225" y="4099973"/>
            <a:ext cx="919996" cy="919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47339" y="51636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7208" flipH="1">
            <a:off x="755225" y="5080985"/>
            <a:ext cx="919996" cy="9199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06" y="345056"/>
            <a:ext cx="6572058" cy="15850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6" grpId="0" uiExpand="1" build="p"/>
      <p:bldP spid="18" grpId="0" uiExpand="1" build="p"/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84538" y="1339877"/>
            <a:ext cx="3105337" cy="830998"/>
            <a:chOff x="4543331" y="552089"/>
            <a:chExt cx="3105337" cy="830998"/>
          </a:xfrm>
        </p:grpSpPr>
        <p:sp>
          <p:nvSpPr>
            <p:cNvPr id="6" name="TextBox 5"/>
            <p:cNvSpPr txBox="1"/>
            <p:nvPr/>
          </p:nvSpPr>
          <p:spPr>
            <a:xfrm>
              <a:off x="4543331" y="552090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0" i="0" u="none" strike="noStrike" kern="1200" cap="none" spc="0" normalizeH="0" baseline="0" noProof="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43331" y="552089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86" y="2216790"/>
            <a:ext cx="9541067" cy="2810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888" y="917402"/>
            <a:ext cx="6185903" cy="5023196"/>
          </a:xfrm>
          <a:prstGeom prst="rect">
            <a:avLst/>
          </a:prstGeom>
        </p:spPr>
      </p:pic>
      <p:sp>
        <p:nvSpPr>
          <p:cNvPr id="7" name="Freeform 25"/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25"/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565" y="852172"/>
            <a:ext cx="7815749" cy="58038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844" y="511178"/>
            <a:ext cx="621859" cy="621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9972" y="410503"/>
            <a:ext cx="10293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Hoàn </a:t>
            </a:r>
            <a:r>
              <a:rPr lang="en-US" sz="3600" b="1" dirty="0" err="1">
                <a:solidFill>
                  <a:srgbClr val="000000"/>
                </a:solidFill>
              </a:rPr>
              <a:t>thành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phiếu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học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tập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sau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đây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387" y="1149985"/>
            <a:ext cx="7058025" cy="50863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31280" y="554736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84880" y="557784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39360" y="234696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22880" y="235712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5200" y="235712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7721600" y="2509520"/>
            <a:ext cx="4328160" cy="3291840"/>
          </a:xfrm>
          <a:prstGeom prst="roundRect">
            <a:avLst>
              <a:gd name="adj" fmla="val 617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Chọn các chi tiết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Lắp khung trụ đỡ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ắp quạt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tơ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LED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 đèn và quạt lên khung trụ giá đỡ ở bước 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25"/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90" y="831852"/>
            <a:ext cx="7974259" cy="58038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4294967295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080" y="1066800"/>
            <a:ext cx="981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hực hiện mẫu từng bước lắp ráp mô hình máy phát điện gió theo các bước: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1: Lắp khung giá đỡ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2: Lắp đèn LED với dây dẫn điện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3: Gắn máy phát điện và đèn LED vào khung giá đỡ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79" y="487680"/>
            <a:ext cx="8146415" cy="579500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676275"/>
            <a:ext cx="8324850" cy="55054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396240"/>
            <a:ext cx="7613332" cy="60769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RESOURCE_PATHS_HASH_PRESENTER" val="301f44b4bc2e418ebebdb3163ac75015aab747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621</Words>
  <Application>WPS Slides</Application>
  <PresentationFormat>Custom</PresentationFormat>
  <Paragraphs>43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Cambria</vt:lpstr>
      <vt:lpstr>#9Slide07 IcielNabila</vt:lpstr>
      <vt:lpstr>Segoe Print</vt:lpstr>
      <vt:lpstr>Calibri</vt:lpstr>
      <vt:lpstr>Calibri Light</vt:lpstr>
      <vt:lpstr>Microsoft YaHei</vt:lpstr>
      <vt:lpstr>Arial Unicode MS</vt:lpstr>
      <vt:lpstr>Aptos</vt:lpstr>
      <vt:lpstr>Segoe UI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dc:description>9Slide.vn</dc:description>
  <dc:subject>9Slide.vn</dc:subject>
  <cp:category>9Slide.vn</cp:category>
  <cp:lastModifiedBy>Bích Đào Cao Thị</cp:lastModifiedBy>
  <cp:revision>16</cp:revision>
  <dcterms:created xsi:type="dcterms:W3CDTF">2024-01-26T15:10:00Z</dcterms:created>
  <dcterms:modified xsi:type="dcterms:W3CDTF">2025-04-21T05:38:16Z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D7BB94A0D53D4377842002A18C47D2BD_12</vt:lpwstr>
  </property>
  <property fmtid="{D5CDD505-2E9C-101B-9397-08002B2CF9AE}" pid="3" name="KSOProductBuildVer">
    <vt:lpwstr>1033-12.2.0.20795</vt:lpwstr>
  </property>
</Properties>
</file>