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65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328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377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63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4.wma"/><Relationship Id="rId16" Type="http://schemas.openxmlformats.org/officeDocument/2006/relationships/image" Target="../media/image52.png"/><Relationship Id="rId20" Type="http://schemas.openxmlformats.org/officeDocument/2006/relationships/image" Target="../media/image13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582663" y="4035931"/>
                <a:ext cx="6248595" cy="2290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kern="1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i="1" kern="1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i="1" kern="100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63" y="4035931"/>
                <a:ext cx="6248595" cy="2290627"/>
              </a:xfrm>
              <a:prstGeom prst="rect">
                <a:avLst/>
              </a:prstGeom>
              <a:blipFill rotWithShape="0">
                <a:blip r:embed="rId5"/>
                <a:stretch>
                  <a:fillRect l="-976" t="-1064" r="-878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594</Words>
  <Application>Microsoft Office PowerPoint</Application>
  <PresentationFormat>Widescreen</PresentationFormat>
  <Paragraphs>169</Paragraphs>
  <Slides>24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Abril Fatface</vt:lpstr>
      <vt:lpstr>Aldrich</vt:lpstr>
      <vt:lpstr>Arial</vt:lpstr>
      <vt:lpstr>Calibri</vt:lpstr>
      <vt:lpstr>Cambria</vt:lpstr>
      <vt:lpstr>Cambria Math</vt:lpstr>
      <vt:lpstr>Griffy</vt:lpstr>
      <vt:lpstr>SVN-Bango</vt:lpstr>
      <vt:lpstr>SVN-Wallington</vt:lpstr>
      <vt:lpstr>Times New Roman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Thanh Huyền</cp:lastModifiedBy>
  <cp:revision>60</cp:revision>
  <dcterms:created xsi:type="dcterms:W3CDTF">2021-07-24T01:07:49Z</dcterms:created>
  <dcterms:modified xsi:type="dcterms:W3CDTF">2025-03-11T08:12:02Z</dcterms:modified>
</cp:coreProperties>
</file>