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5" r:id="rId2"/>
    <p:sldMasterId id="2147483707" r:id="rId3"/>
  </p:sldMasterIdLst>
  <p:notesMasterIdLst>
    <p:notesMasterId r:id="rId28"/>
  </p:notesMasterIdLst>
  <p:sldIdLst>
    <p:sldId id="273" r:id="rId4"/>
    <p:sldId id="260" r:id="rId5"/>
    <p:sldId id="333" r:id="rId6"/>
    <p:sldId id="335" r:id="rId7"/>
    <p:sldId id="334" r:id="rId8"/>
    <p:sldId id="257" r:id="rId9"/>
    <p:sldId id="271" r:id="rId10"/>
    <p:sldId id="557" r:id="rId11"/>
    <p:sldId id="558" r:id="rId12"/>
    <p:sldId id="567" r:id="rId13"/>
    <p:sldId id="568" r:id="rId14"/>
    <p:sldId id="573" r:id="rId15"/>
    <p:sldId id="574" r:id="rId16"/>
    <p:sldId id="563" r:id="rId17"/>
    <p:sldId id="569" r:id="rId18"/>
    <p:sldId id="570" r:id="rId19"/>
    <p:sldId id="575" r:id="rId20"/>
    <p:sldId id="565" r:id="rId21"/>
    <p:sldId id="566" r:id="rId22"/>
    <p:sldId id="571" r:id="rId23"/>
    <p:sldId id="572" r:id="rId24"/>
    <p:sldId id="537" r:id="rId25"/>
    <p:sldId id="538" r:id="rId26"/>
    <p:sldId id="577"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3EE5"/>
    <a:srgbClr val="A42C4E"/>
    <a:srgbClr val="FD6FEC"/>
    <a:srgbClr val="CC00FF"/>
    <a:srgbClr val="FFFFFF"/>
    <a:srgbClr val="F57A0B"/>
    <a:srgbClr val="FFD347"/>
    <a:srgbClr val="E53110"/>
    <a:srgbClr val="FF4678"/>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581" autoAdjust="0"/>
  </p:normalViewPr>
  <p:slideViewPr>
    <p:cSldViewPr snapToGrid="0" showGuides="1">
      <p:cViewPr varScale="1">
        <p:scale>
          <a:sx n="61" d="100"/>
          <a:sy n="61" d="100"/>
        </p:scale>
        <p:origin x="860"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B23EF0-69D4-4EDE-8B03-75CD571F5536}" type="datetimeFigureOut">
              <a:rPr lang="zh-CN" altLang="en-US" smtClean="0"/>
              <a:t>2025/3/12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480C5-5184-450E-8EEB-3232A7B41EA6}" type="slidenum">
              <a:rPr lang="zh-CN" altLang="en-US" smtClean="0"/>
              <a:t>‹#›</a:t>
            </a:fld>
            <a:endParaRPr lang="zh-CN" altLang="en-US"/>
          </a:p>
        </p:txBody>
      </p:sp>
    </p:spTree>
    <p:extLst>
      <p:ext uri="{BB962C8B-B14F-4D97-AF65-F5344CB8AC3E}">
        <p14:creationId xmlns:p14="http://schemas.microsoft.com/office/powerpoint/2010/main" val="845568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015723a48c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015723a48c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7387-9784-D1FB-09C6-190040AEEE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BDD7A8-0BD2-532F-AB6C-1CE4E52963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784ECF-CC5F-3973-7C08-1A2CD9A16164}"/>
              </a:ext>
            </a:extLst>
          </p:cNvPr>
          <p:cNvSpPr>
            <a:spLocks noGrp="1"/>
          </p:cNvSpPr>
          <p:nvPr>
            <p:ph type="dt" sz="half" idx="10"/>
          </p:nvPr>
        </p:nvSpPr>
        <p:spPr/>
        <p:txBody>
          <a:bodyPr/>
          <a:lstStyle/>
          <a:p>
            <a:fld id="{C5CBB71E-DD0D-449F-9555-68C53AE47418}" type="datetimeFigureOut">
              <a:rPr lang="en-US" smtClean="0"/>
              <a:t>3/12/2025</a:t>
            </a:fld>
            <a:endParaRPr lang="en-US"/>
          </a:p>
        </p:txBody>
      </p:sp>
      <p:sp>
        <p:nvSpPr>
          <p:cNvPr id="5" name="Footer Placeholder 4">
            <a:extLst>
              <a:ext uri="{FF2B5EF4-FFF2-40B4-BE49-F238E27FC236}">
                <a16:creationId xmlns:a16="http://schemas.microsoft.com/office/drawing/2014/main" id="{8B071DC9-CA5F-BA90-84F0-3EF3C137E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5FF1E9-1932-E1BB-4D75-D303D41F6988}"/>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460690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4BBB-EB60-EFDA-8643-7609B31179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83379A-5FC9-B5B4-9284-51F86C4846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25036-AB51-DC84-2836-3DA124A0E819}"/>
              </a:ext>
            </a:extLst>
          </p:cNvPr>
          <p:cNvSpPr>
            <a:spLocks noGrp="1"/>
          </p:cNvSpPr>
          <p:nvPr>
            <p:ph type="dt" sz="half" idx="10"/>
          </p:nvPr>
        </p:nvSpPr>
        <p:spPr/>
        <p:txBody>
          <a:bodyPr/>
          <a:lstStyle/>
          <a:p>
            <a:fld id="{C5CBB71E-DD0D-449F-9555-68C53AE47418}" type="datetimeFigureOut">
              <a:rPr lang="en-US" smtClean="0"/>
              <a:t>3/12/2025</a:t>
            </a:fld>
            <a:endParaRPr lang="en-US"/>
          </a:p>
        </p:txBody>
      </p:sp>
      <p:sp>
        <p:nvSpPr>
          <p:cNvPr id="5" name="Footer Placeholder 4">
            <a:extLst>
              <a:ext uri="{FF2B5EF4-FFF2-40B4-BE49-F238E27FC236}">
                <a16:creationId xmlns:a16="http://schemas.microsoft.com/office/drawing/2014/main" id="{D614D31D-E976-16C8-DEB0-E1CA70A65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66D4B-463D-31A6-405E-5BDD1C0EDFBD}"/>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076458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93B6C6-28C2-286C-88A7-A802BB08F0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6E82CC-0A31-0BD2-FDAD-CDD6916C63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394E6-A1AD-F110-7B75-AF5C694E30B0}"/>
              </a:ext>
            </a:extLst>
          </p:cNvPr>
          <p:cNvSpPr>
            <a:spLocks noGrp="1"/>
          </p:cNvSpPr>
          <p:nvPr>
            <p:ph type="dt" sz="half" idx="10"/>
          </p:nvPr>
        </p:nvSpPr>
        <p:spPr/>
        <p:txBody>
          <a:bodyPr/>
          <a:lstStyle/>
          <a:p>
            <a:fld id="{C5CBB71E-DD0D-449F-9555-68C53AE47418}" type="datetimeFigureOut">
              <a:rPr lang="en-US" smtClean="0"/>
              <a:t>3/12/2025</a:t>
            </a:fld>
            <a:endParaRPr lang="en-US"/>
          </a:p>
        </p:txBody>
      </p:sp>
      <p:sp>
        <p:nvSpPr>
          <p:cNvPr id="5" name="Footer Placeholder 4">
            <a:extLst>
              <a:ext uri="{FF2B5EF4-FFF2-40B4-BE49-F238E27FC236}">
                <a16:creationId xmlns:a16="http://schemas.microsoft.com/office/drawing/2014/main" id="{5744448C-EFE4-59FC-E203-E3C48C946D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EC4222-AC7E-55D5-D63C-EE49DE886310}"/>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4294430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132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702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5608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0786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388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628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8646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3570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D7E34-637B-AA72-B69D-4710F9D827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81A083-7CCC-769E-B533-A537FBB226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25F3B-CBF4-5AEB-9EF9-D0B9441BD92E}"/>
              </a:ext>
            </a:extLst>
          </p:cNvPr>
          <p:cNvSpPr>
            <a:spLocks noGrp="1"/>
          </p:cNvSpPr>
          <p:nvPr>
            <p:ph type="dt" sz="half" idx="10"/>
          </p:nvPr>
        </p:nvSpPr>
        <p:spPr/>
        <p:txBody>
          <a:bodyPr/>
          <a:lstStyle/>
          <a:p>
            <a:fld id="{C5CBB71E-DD0D-449F-9555-68C53AE47418}" type="datetimeFigureOut">
              <a:rPr lang="en-US" smtClean="0"/>
              <a:t>3/12/2025</a:t>
            </a:fld>
            <a:endParaRPr lang="en-US"/>
          </a:p>
        </p:txBody>
      </p:sp>
      <p:sp>
        <p:nvSpPr>
          <p:cNvPr id="5" name="Footer Placeholder 4">
            <a:extLst>
              <a:ext uri="{FF2B5EF4-FFF2-40B4-BE49-F238E27FC236}">
                <a16:creationId xmlns:a16="http://schemas.microsoft.com/office/drawing/2014/main" id="{39BF5D56-2B68-38B3-87C0-212B7A185C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BA30B9-13CF-C8D0-D3C5-974BCE98C3C5}"/>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129867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566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9090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7973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6263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0752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0" name="Google Shape;10;p2"/>
          <p:cNvSpPr txBox="1">
            <a:spLocks noGrp="1"/>
          </p:cNvSpPr>
          <p:nvPr>
            <p:ph type="ctrTitle"/>
          </p:nvPr>
        </p:nvSpPr>
        <p:spPr>
          <a:xfrm>
            <a:off x="1114767" y="1848300"/>
            <a:ext cx="6080800" cy="2380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58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1114783" y="4228084"/>
            <a:ext cx="5812000" cy="546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222834" y="2645121"/>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6432954" y="333689"/>
            <a:ext cx="699077" cy="461803"/>
            <a:chOff x="-430300" y="2401925"/>
            <a:chExt cx="313300" cy="206975"/>
          </a:xfrm>
        </p:grpSpPr>
        <p:sp>
          <p:nvSpPr>
            <p:cNvPr id="15" name="Google Shape;15;p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2"/>
          <p:cNvSpPr/>
          <p:nvPr/>
        </p:nvSpPr>
        <p:spPr>
          <a:xfrm>
            <a:off x="11169710" y="90140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 name="Google Shape;22;p2"/>
          <p:cNvGrpSpPr/>
          <p:nvPr/>
        </p:nvGrpSpPr>
        <p:grpSpPr>
          <a:xfrm>
            <a:off x="3290626" y="5984883"/>
            <a:ext cx="698041" cy="550693"/>
            <a:chOff x="-2056375" y="1549825"/>
            <a:chExt cx="292950" cy="231125"/>
          </a:xfrm>
        </p:grpSpPr>
        <p:sp>
          <p:nvSpPr>
            <p:cNvPr id="23" name="Google Shape;23;p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8468933" y="6268197"/>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604452" y="525234"/>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flipH="1">
            <a:off x="10602087" y="106679"/>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1598401" y="4140863"/>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oogle Shape;33;p2"/>
          <p:cNvGrpSpPr/>
          <p:nvPr/>
        </p:nvGrpSpPr>
        <p:grpSpPr>
          <a:xfrm>
            <a:off x="2807233" y="163601"/>
            <a:ext cx="392400" cy="361633"/>
            <a:chOff x="761425" y="453250"/>
            <a:chExt cx="294300" cy="271225"/>
          </a:xfrm>
        </p:grpSpPr>
        <p:sp>
          <p:nvSpPr>
            <p:cNvPr id="34" name="Google Shape;34;p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11392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0"/>
        <p:cNvGrpSpPr/>
        <p:nvPr/>
      </p:nvGrpSpPr>
      <p:grpSpPr>
        <a:xfrm>
          <a:off x="0" y="0"/>
          <a:ext cx="0" cy="0"/>
          <a:chOff x="0" y="0"/>
          <a:chExt cx="0" cy="0"/>
        </a:xfrm>
      </p:grpSpPr>
      <p:pic>
        <p:nvPicPr>
          <p:cNvPr id="151" name="Google Shape;151;p7"/>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52" name="Google Shape;152;p7"/>
          <p:cNvSpPr txBox="1">
            <a:spLocks noGrp="1"/>
          </p:cNvSpPr>
          <p:nvPr>
            <p:ph type="title"/>
          </p:nvPr>
        </p:nvSpPr>
        <p:spPr>
          <a:xfrm>
            <a:off x="4508267" y="1729017"/>
            <a:ext cx="6536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 name="Google Shape;153;p7"/>
          <p:cNvSpPr txBox="1">
            <a:spLocks noGrp="1"/>
          </p:cNvSpPr>
          <p:nvPr>
            <p:ph type="body" idx="1"/>
          </p:nvPr>
        </p:nvSpPr>
        <p:spPr>
          <a:xfrm>
            <a:off x="4769167" y="2570967"/>
            <a:ext cx="6276000" cy="2558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chemeClr val="accent5"/>
              </a:buClr>
              <a:buSzPts val="1400"/>
              <a:buChar char="♥"/>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54" name="Google Shape;154;p7"/>
          <p:cNvSpPr/>
          <p:nvPr/>
        </p:nvSpPr>
        <p:spPr>
          <a:xfrm flipH="1">
            <a:off x="503076" y="5593686"/>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9452733" y="63631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10873700" y="5193424"/>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7" name="Google Shape;157;p7"/>
          <p:cNvGrpSpPr/>
          <p:nvPr/>
        </p:nvGrpSpPr>
        <p:grpSpPr>
          <a:xfrm flipH="1">
            <a:off x="2718367" y="234318"/>
            <a:ext cx="419300" cy="359033"/>
            <a:chOff x="1960475" y="3376925"/>
            <a:chExt cx="314475" cy="269275"/>
          </a:xfrm>
        </p:grpSpPr>
        <p:sp>
          <p:nvSpPr>
            <p:cNvPr id="158" name="Google Shape;158;p7"/>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7"/>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7"/>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7"/>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7"/>
          <p:cNvSpPr/>
          <p:nvPr/>
        </p:nvSpPr>
        <p:spPr>
          <a:xfrm>
            <a:off x="294152" y="36048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7"/>
          <p:cNvSpPr/>
          <p:nvPr/>
        </p:nvSpPr>
        <p:spPr>
          <a:xfrm flipH="1">
            <a:off x="10215521" y="254745"/>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7"/>
          <p:cNvSpPr/>
          <p:nvPr/>
        </p:nvSpPr>
        <p:spPr>
          <a:xfrm>
            <a:off x="503068" y="76206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7"/>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7"/>
          <p:cNvGrpSpPr/>
          <p:nvPr/>
        </p:nvGrpSpPr>
        <p:grpSpPr>
          <a:xfrm>
            <a:off x="2627500" y="6194152"/>
            <a:ext cx="392400" cy="361633"/>
            <a:chOff x="761425" y="453250"/>
            <a:chExt cx="294300" cy="271225"/>
          </a:xfrm>
        </p:grpSpPr>
        <p:sp>
          <p:nvSpPr>
            <p:cNvPr id="167" name="Google Shape;167;p7"/>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7"/>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7"/>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7"/>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7"/>
          <p:cNvGrpSpPr/>
          <p:nvPr/>
        </p:nvGrpSpPr>
        <p:grpSpPr>
          <a:xfrm>
            <a:off x="5695883" y="6243669"/>
            <a:ext cx="280224" cy="262636"/>
            <a:chOff x="-282475" y="1572750"/>
            <a:chExt cx="182200" cy="170750"/>
          </a:xfrm>
        </p:grpSpPr>
        <p:sp>
          <p:nvSpPr>
            <p:cNvPr id="172" name="Google Shape;172;p7"/>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7"/>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52126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70"/>
        <p:cNvGrpSpPr/>
        <p:nvPr/>
      </p:nvGrpSpPr>
      <p:grpSpPr>
        <a:xfrm>
          <a:off x="0" y="0"/>
          <a:ext cx="0" cy="0"/>
          <a:chOff x="0" y="0"/>
          <a:chExt cx="0" cy="0"/>
        </a:xfrm>
      </p:grpSpPr>
    </p:spTree>
    <p:extLst>
      <p:ext uri="{BB962C8B-B14F-4D97-AF65-F5344CB8AC3E}">
        <p14:creationId xmlns:p14="http://schemas.microsoft.com/office/powerpoint/2010/main" val="3755835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347" name="Google Shape;347;p15"/>
          <p:cNvSpPr txBox="1">
            <a:spLocks noGrp="1"/>
          </p:cNvSpPr>
          <p:nvPr>
            <p:ph type="subTitle" idx="1"/>
          </p:nvPr>
        </p:nvSpPr>
        <p:spPr>
          <a:xfrm>
            <a:off x="2948733" y="3073196"/>
            <a:ext cx="6294800" cy="98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5"/>
          <p:cNvSpPr txBox="1">
            <a:spLocks noGrp="1"/>
          </p:cNvSpPr>
          <p:nvPr>
            <p:ph type="title"/>
          </p:nvPr>
        </p:nvSpPr>
        <p:spPr>
          <a:xfrm>
            <a:off x="2948733" y="1569596"/>
            <a:ext cx="6294800" cy="160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1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15"/>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5"/>
          <p:cNvSpPr/>
          <p:nvPr/>
        </p:nvSpPr>
        <p:spPr>
          <a:xfrm flipH="1">
            <a:off x="545832" y="1903851"/>
            <a:ext cx="209901" cy="160715"/>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1" name="Google Shape;351;p15"/>
          <p:cNvGrpSpPr/>
          <p:nvPr/>
        </p:nvGrpSpPr>
        <p:grpSpPr>
          <a:xfrm flipH="1">
            <a:off x="9849551" y="354285"/>
            <a:ext cx="419300" cy="359033"/>
            <a:chOff x="1960475" y="3376925"/>
            <a:chExt cx="314475" cy="269275"/>
          </a:xfrm>
        </p:grpSpPr>
        <p:sp>
          <p:nvSpPr>
            <p:cNvPr id="352" name="Google Shape;352;p1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15"/>
          <p:cNvSpPr/>
          <p:nvPr/>
        </p:nvSpPr>
        <p:spPr>
          <a:xfrm flipH="1">
            <a:off x="116718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11603818" y="5230001"/>
            <a:ext cx="209884" cy="21803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chemeClr val="accent5"/>
          </a:solidFill>
          <a:ln w="745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2051084" y="306043"/>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5894234" y="223057"/>
            <a:ext cx="392397" cy="425516"/>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82000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5"/>
        <p:cNvGrpSpPr/>
        <p:nvPr/>
      </p:nvGrpSpPr>
      <p:grpSpPr>
        <a:xfrm>
          <a:off x="0" y="0"/>
          <a:ext cx="0" cy="0"/>
          <a:chOff x="0" y="0"/>
          <a:chExt cx="0" cy="0"/>
        </a:xfrm>
      </p:grpSpPr>
      <p:pic>
        <p:nvPicPr>
          <p:cNvPr id="866" name="Google Shape;866;p3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867" name="Google Shape;867;p3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32"/>
          <p:cNvSpPr/>
          <p:nvPr/>
        </p:nvSpPr>
        <p:spPr>
          <a:xfrm flipH="1">
            <a:off x="247701" y="1353055"/>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2"/>
          <p:cNvGrpSpPr/>
          <p:nvPr/>
        </p:nvGrpSpPr>
        <p:grpSpPr>
          <a:xfrm>
            <a:off x="3935787" y="375756"/>
            <a:ext cx="699077" cy="461803"/>
            <a:chOff x="-430300" y="2401925"/>
            <a:chExt cx="313300" cy="206975"/>
          </a:xfrm>
        </p:grpSpPr>
        <p:sp>
          <p:nvSpPr>
            <p:cNvPr id="870" name="Google Shape;870;p3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6" name="Google Shape;876;p32"/>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32"/>
          <p:cNvGrpSpPr/>
          <p:nvPr/>
        </p:nvGrpSpPr>
        <p:grpSpPr>
          <a:xfrm>
            <a:off x="10197193" y="6017750"/>
            <a:ext cx="698041" cy="550693"/>
            <a:chOff x="-2056375" y="1549825"/>
            <a:chExt cx="292950" cy="231125"/>
          </a:xfrm>
        </p:grpSpPr>
        <p:sp>
          <p:nvSpPr>
            <p:cNvPr id="878" name="Google Shape;878;p3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4" name="Google Shape;884;p32"/>
          <p:cNvSpPr/>
          <p:nvPr/>
        </p:nvSpPr>
        <p:spPr>
          <a:xfrm>
            <a:off x="4721833" y="6348463"/>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2"/>
          <p:cNvSpPr/>
          <p:nvPr/>
        </p:nvSpPr>
        <p:spPr>
          <a:xfrm flipH="1">
            <a:off x="9916954" y="222612"/>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2"/>
          <p:cNvSpPr/>
          <p:nvPr/>
        </p:nvSpPr>
        <p:spPr>
          <a:xfrm>
            <a:off x="11527967" y="2681060"/>
            <a:ext cx="280235" cy="303877"/>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7" name="Google Shape;887;p32"/>
          <p:cNvGrpSpPr/>
          <p:nvPr/>
        </p:nvGrpSpPr>
        <p:grpSpPr>
          <a:xfrm>
            <a:off x="7590484" y="6206801"/>
            <a:ext cx="392400" cy="361633"/>
            <a:chOff x="761425" y="453250"/>
            <a:chExt cx="294300" cy="271225"/>
          </a:xfrm>
        </p:grpSpPr>
        <p:sp>
          <p:nvSpPr>
            <p:cNvPr id="888" name="Google Shape;888;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 name="Google Shape;892;p32"/>
          <p:cNvSpPr/>
          <p:nvPr/>
        </p:nvSpPr>
        <p:spPr>
          <a:xfrm flipH="1">
            <a:off x="11449743" y="1107319"/>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3" name="Google Shape;893;p32"/>
          <p:cNvGrpSpPr/>
          <p:nvPr/>
        </p:nvGrpSpPr>
        <p:grpSpPr>
          <a:xfrm>
            <a:off x="1581332" y="6350819"/>
            <a:ext cx="280224" cy="262636"/>
            <a:chOff x="-282475" y="1572750"/>
            <a:chExt cx="182200" cy="170750"/>
          </a:xfrm>
        </p:grpSpPr>
        <p:sp>
          <p:nvSpPr>
            <p:cNvPr id="894" name="Google Shape;894;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32"/>
          <p:cNvGrpSpPr/>
          <p:nvPr/>
        </p:nvGrpSpPr>
        <p:grpSpPr>
          <a:xfrm>
            <a:off x="7182232" y="113119"/>
            <a:ext cx="280224" cy="262636"/>
            <a:chOff x="-282475" y="1572750"/>
            <a:chExt cx="182200" cy="170750"/>
          </a:xfrm>
        </p:grpSpPr>
        <p:sp>
          <p:nvSpPr>
            <p:cNvPr id="897" name="Google Shape;897;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32"/>
          <p:cNvGrpSpPr/>
          <p:nvPr/>
        </p:nvGrpSpPr>
        <p:grpSpPr>
          <a:xfrm flipH="1">
            <a:off x="2058317" y="425852"/>
            <a:ext cx="392400" cy="361633"/>
            <a:chOff x="761425" y="453250"/>
            <a:chExt cx="294300" cy="271225"/>
          </a:xfrm>
        </p:grpSpPr>
        <p:sp>
          <p:nvSpPr>
            <p:cNvPr id="900" name="Google Shape;900;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32"/>
          <p:cNvSpPr/>
          <p:nvPr/>
        </p:nvSpPr>
        <p:spPr>
          <a:xfrm>
            <a:off x="11065843" y="45195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27740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600A-7577-A1DC-49BA-4905B0648A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460A17-8E86-F17E-9ABE-AB71596028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7E5951-F625-EBD9-F796-D378DB3DCA4D}"/>
              </a:ext>
            </a:extLst>
          </p:cNvPr>
          <p:cNvSpPr>
            <a:spLocks noGrp="1"/>
          </p:cNvSpPr>
          <p:nvPr>
            <p:ph type="dt" sz="half" idx="10"/>
          </p:nvPr>
        </p:nvSpPr>
        <p:spPr/>
        <p:txBody>
          <a:bodyPr/>
          <a:lstStyle/>
          <a:p>
            <a:fld id="{C5CBB71E-DD0D-449F-9555-68C53AE47418}" type="datetimeFigureOut">
              <a:rPr lang="en-US" smtClean="0"/>
              <a:t>3/12/2025</a:t>
            </a:fld>
            <a:endParaRPr lang="en-US"/>
          </a:p>
        </p:txBody>
      </p:sp>
      <p:sp>
        <p:nvSpPr>
          <p:cNvPr id="5" name="Footer Placeholder 4">
            <a:extLst>
              <a:ext uri="{FF2B5EF4-FFF2-40B4-BE49-F238E27FC236}">
                <a16:creationId xmlns:a16="http://schemas.microsoft.com/office/drawing/2014/main" id="{52D55684-2384-05F1-DF28-03596C7B2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C92CC-7193-EF47-7E0C-EA6717F65FBF}"/>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0818182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5"/>
        <p:cNvGrpSpPr/>
        <p:nvPr/>
      </p:nvGrpSpPr>
      <p:grpSpPr>
        <a:xfrm>
          <a:off x="0" y="0"/>
          <a:ext cx="0" cy="0"/>
          <a:chOff x="0" y="0"/>
          <a:chExt cx="0" cy="0"/>
        </a:xfrm>
      </p:grpSpPr>
      <p:pic>
        <p:nvPicPr>
          <p:cNvPr id="906" name="Google Shape;906;p3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grpSp>
        <p:nvGrpSpPr>
          <p:cNvPr id="907" name="Google Shape;907;p33"/>
          <p:cNvGrpSpPr/>
          <p:nvPr/>
        </p:nvGrpSpPr>
        <p:grpSpPr>
          <a:xfrm>
            <a:off x="4601854" y="5963823"/>
            <a:ext cx="699077" cy="461803"/>
            <a:chOff x="-430300" y="2401925"/>
            <a:chExt cx="313300" cy="206975"/>
          </a:xfrm>
        </p:grpSpPr>
        <p:sp>
          <p:nvSpPr>
            <p:cNvPr id="908" name="Google Shape;908;p33"/>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3"/>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3"/>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3"/>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4" name="Google Shape;914;p33"/>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5" name="Google Shape;915;p33"/>
          <p:cNvGrpSpPr/>
          <p:nvPr/>
        </p:nvGrpSpPr>
        <p:grpSpPr>
          <a:xfrm>
            <a:off x="7837293" y="520500"/>
            <a:ext cx="698041" cy="550693"/>
            <a:chOff x="-2056375" y="1549825"/>
            <a:chExt cx="292950" cy="231125"/>
          </a:xfrm>
        </p:grpSpPr>
        <p:sp>
          <p:nvSpPr>
            <p:cNvPr id="916" name="Google Shape;916;p33"/>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3"/>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3"/>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3"/>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33"/>
          <p:cNvGrpSpPr/>
          <p:nvPr/>
        </p:nvGrpSpPr>
        <p:grpSpPr>
          <a:xfrm>
            <a:off x="5786399" y="269853"/>
            <a:ext cx="280224" cy="262636"/>
            <a:chOff x="-282475" y="1572750"/>
            <a:chExt cx="182200" cy="170750"/>
          </a:xfrm>
        </p:grpSpPr>
        <p:sp>
          <p:nvSpPr>
            <p:cNvPr id="923" name="Google Shape;923;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5" name="Google Shape;925;p33"/>
          <p:cNvSpPr/>
          <p:nvPr/>
        </p:nvSpPr>
        <p:spPr>
          <a:xfrm>
            <a:off x="10655110" y="2733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3"/>
          <p:cNvSpPr/>
          <p:nvPr/>
        </p:nvSpPr>
        <p:spPr>
          <a:xfrm flipH="1">
            <a:off x="604467" y="1862188"/>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11537067" y="62903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8" name="Google Shape;928;p33"/>
          <p:cNvGrpSpPr/>
          <p:nvPr/>
        </p:nvGrpSpPr>
        <p:grpSpPr>
          <a:xfrm>
            <a:off x="9298333" y="5963834"/>
            <a:ext cx="392400" cy="361633"/>
            <a:chOff x="761425" y="453250"/>
            <a:chExt cx="294300" cy="271225"/>
          </a:xfrm>
        </p:grpSpPr>
        <p:sp>
          <p:nvSpPr>
            <p:cNvPr id="929" name="Google Shape;929;p33"/>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3"/>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3"/>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3"/>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3" name="Google Shape;933;p33"/>
          <p:cNvSpPr/>
          <p:nvPr/>
        </p:nvSpPr>
        <p:spPr>
          <a:xfrm flipH="1">
            <a:off x="2949271" y="602534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4" name="Google Shape;934;p33"/>
          <p:cNvGrpSpPr/>
          <p:nvPr/>
        </p:nvGrpSpPr>
        <p:grpSpPr>
          <a:xfrm>
            <a:off x="324232" y="6013335"/>
            <a:ext cx="280224" cy="262636"/>
            <a:chOff x="-282475" y="1572750"/>
            <a:chExt cx="182200" cy="170750"/>
          </a:xfrm>
        </p:grpSpPr>
        <p:sp>
          <p:nvSpPr>
            <p:cNvPr id="935" name="Google Shape;935;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7" name="Google Shape;937;p33"/>
          <p:cNvGrpSpPr/>
          <p:nvPr/>
        </p:nvGrpSpPr>
        <p:grpSpPr>
          <a:xfrm>
            <a:off x="11533465" y="4782819"/>
            <a:ext cx="280224" cy="262636"/>
            <a:chOff x="-282475" y="1572750"/>
            <a:chExt cx="182200" cy="170750"/>
          </a:xfrm>
        </p:grpSpPr>
        <p:sp>
          <p:nvSpPr>
            <p:cNvPr id="938" name="Google Shape;938;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0" name="Google Shape;940;p33"/>
          <p:cNvSpPr/>
          <p:nvPr/>
        </p:nvSpPr>
        <p:spPr>
          <a:xfrm flipH="1">
            <a:off x="2914103" y="281867"/>
            <a:ext cx="280231" cy="238632"/>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3"/>
          <p:cNvSpPr/>
          <p:nvPr/>
        </p:nvSpPr>
        <p:spPr>
          <a:xfrm flipH="1">
            <a:off x="604471" y="4991375"/>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2" name="Google Shape;942;p33"/>
          <p:cNvGrpSpPr/>
          <p:nvPr/>
        </p:nvGrpSpPr>
        <p:grpSpPr>
          <a:xfrm flipH="1">
            <a:off x="10034851" y="354285"/>
            <a:ext cx="419300" cy="359033"/>
            <a:chOff x="1960475" y="3376925"/>
            <a:chExt cx="314475" cy="269275"/>
          </a:xfrm>
        </p:grpSpPr>
        <p:sp>
          <p:nvSpPr>
            <p:cNvPr id="943" name="Google Shape;943;p3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7" name="Google Shape;947;p33"/>
          <p:cNvSpPr/>
          <p:nvPr/>
        </p:nvSpPr>
        <p:spPr>
          <a:xfrm flipH="1">
            <a:off x="118571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3"/>
          <p:cNvSpPr/>
          <p:nvPr/>
        </p:nvSpPr>
        <p:spPr>
          <a:xfrm>
            <a:off x="884685" y="27141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3"/>
          <p:cNvSpPr/>
          <p:nvPr/>
        </p:nvSpPr>
        <p:spPr>
          <a:xfrm>
            <a:off x="7302752" y="6006651"/>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02486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D2D4D-9075-4A61-9486-F4B9D08E8B74}"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D8BA-07BD-44AB-8EDC-53973F44F221}" type="slidenum">
              <a:rPr lang="en-US" smtClean="0"/>
              <a:t>‹#›</a:t>
            </a:fld>
            <a:endParaRPr lang="en-US"/>
          </a:p>
        </p:txBody>
      </p:sp>
    </p:spTree>
    <p:extLst>
      <p:ext uri="{BB962C8B-B14F-4D97-AF65-F5344CB8AC3E}">
        <p14:creationId xmlns:p14="http://schemas.microsoft.com/office/powerpoint/2010/main" val="2378164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F00B3-2A25-0F40-9D0A-74C173FAA4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3DA05-2F01-D990-72E0-2179D2150F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A7B720-2A9C-FDCF-979B-0280B148A2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739D76-83E7-F4AB-A689-BCEA5552B93D}"/>
              </a:ext>
            </a:extLst>
          </p:cNvPr>
          <p:cNvSpPr>
            <a:spLocks noGrp="1"/>
          </p:cNvSpPr>
          <p:nvPr>
            <p:ph type="dt" sz="half" idx="10"/>
          </p:nvPr>
        </p:nvSpPr>
        <p:spPr/>
        <p:txBody>
          <a:bodyPr/>
          <a:lstStyle/>
          <a:p>
            <a:fld id="{C5CBB71E-DD0D-449F-9555-68C53AE47418}" type="datetimeFigureOut">
              <a:rPr lang="en-US" smtClean="0"/>
              <a:t>3/12/2025</a:t>
            </a:fld>
            <a:endParaRPr lang="en-US"/>
          </a:p>
        </p:txBody>
      </p:sp>
      <p:sp>
        <p:nvSpPr>
          <p:cNvPr id="6" name="Footer Placeholder 5">
            <a:extLst>
              <a:ext uri="{FF2B5EF4-FFF2-40B4-BE49-F238E27FC236}">
                <a16:creationId xmlns:a16="http://schemas.microsoft.com/office/drawing/2014/main" id="{F83CC457-A4AF-D58A-0D31-2D4DAD0840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FA92E8-65D3-DEA7-1809-1F19BBFE73DD}"/>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68210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FD5F8-0A65-B5A9-4510-B27B7252C7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1E6941-D46C-B981-92AF-23C60247C5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8542CC-E831-BD9D-570E-B1678D9D80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5089B-33D0-DFFE-64D0-3A9AFD3470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5F3449-7DC9-DE67-1C7F-89E6BA30BB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785444-0E56-7987-4FC2-B8A1D15A0504}"/>
              </a:ext>
            </a:extLst>
          </p:cNvPr>
          <p:cNvSpPr>
            <a:spLocks noGrp="1"/>
          </p:cNvSpPr>
          <p:nvPr>
            <p:ph type="dt" sz="half" idx="10"/>
          </p:nvPr>
        </p:nvSpPr>
        <p:spPr/>
        <p:txBody>
          <a:bodyPr/>
          <a:lstStyle/>
          <a:p>
            <a:fld id="{C5CBB71E-DD0D-449F-9555-68C53AE47418}" type="datetimeFigureOut">
              <a:rPr lang="en-US" smtClean="0"/>
              <a:t>3/12/2025</a:t>
            </a:fld>
            <a:endParaRPr lang="en-US"/>
          </a:p>
        </p:txBody>
      </p:sp>
      <p:sp>
        <p:nvSpPr>
          <p:cNvPr id="8" name="Footer Placeholder 7">
            <a:extLst>
              <a:ext uri="{FF2B5EF4-FFF2-40B4-BE49-F238E27FC236}">
                <a16:creationId xmlns:a16="http://schemas.microsoft.com/office/drawing/2014/main" id="{897D1308-604B-4B6E-B5C9-EAD25F45AD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BA8AA0-4A5D-2C40-C7B5-B1F117056538}"/>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574560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F6E7-CDF8-AD70-2A25-DE5921C460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C68869-F5BE-454C-3B70-912E153D50B9}"/>
              </a:ext>
            </a:extLst>
          </p:cNvPr>
          <p:cNvSpPr>
            <a:spLocks noGrp="1"/>
          </p:cNvSpPr>
          <p:nvPr>
            <p:ph type="dt" sz="half" idx="10"/>
          </p:nvPr>
        </p:nvSpPr>
        <p:spPr/>
        <p:txBody>
          <a:bodyPr/>
          <a:lstStyle/>
          <a:p>
            <a:fld id="{C5CBB71E-DD0D-449F-9555-68C53AE47418}" type="datetimeFigureOut">
              <a:rPr lang="en-US" smtClean="0"/>
              <a:t>3/12/2025</a:t>
            </a:fld>
            <a:endParaRPr lang="en-US"/>
          </a:p>
        </p:txBody>
      </p:sp>
      <p:sp>
        <p:nvSpPr>
          <p:cNvPr id="4" name="Footer Placeholder 3">
            <a:extLst>
              <a:ext uri="{FF2B5EF4-FFF2-40B4-BE49-F238E27FC236}">
                <a16:creationId xmlns:a16="http://schemas.microsoft.com/office/drawing/2014/main" id="{925EF5A4-81DE-5F82-2E9C-6F8D0A10EF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C4E2F-A6E3-E995-E38D-4A430C9F171C}"/>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956302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4F6C6-40FF-B6FD-31F4-47A2339AF177}"/>
              </a:ext>
            </a:extLst>
          </p:cNvPr>
          <p:cNvSpPr>
            <a:spLocks noGrp="1"/>
          </p:cNvSpPr>
          <p:nvPr>
            <p:ph type="dt" sz="half" idx="10"/>
          </p:nvPr>
        </p:nvSpPr>
        <p:spPr/>
        <p:txBody>
          <a:bodyPr/>
          <a:lstStyle/>
          <a:p>
            <a:fld id="{C5CBB71E-DD0D-449F-9555-68C53AE47418}" type="datetimeFigureOut">
              <a:rPr lang="en-US" smtClean="0"/>
              <a:t>3/12/2025</a:t>
            </a:fld>
            <a:endParaRPr lang="en-US"/>
          </a:p>
        </p:txBody>
      </p:sp>
      <p:sp>
        <p:nvSpPr>
          <p:cNvPr id="3" name="Footer Placeholder 2">
            <a:extLst>
              <a:ext uri="{FF2B5EF4-FFF2-40B4-BE49-F238E27FC236}">
                <a16:creationId xmlns:a16="http://schemas.microsoft.com/office/drawing/2014/main" id="{31DEBFE6-9F17-1A8E-FD08-544C0EAD3A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539ECA-02E6-A8BD-F43B-04A10D378A40}"/>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794737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26AF-1F08-E606-ECF0-792626C48E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5B19B0-E3E7-041F-04C5-D1C8C9172F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D494C-E86C-2858-BE97-017D6CA510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C9AF99-5BCC-C37E-05C9-3D4B6A0D9968}"/>
              </a:ext>
            </a:extLst>
          </p:cNvPr>
          <p:cNvSpPr>
            <a:spLocks noGrp="1"/>
          </p:cNvSpPr>
          <p:nvPr>
            <p:ph type="dt" sz="half" idx="10"/>
          </p:nvPr>
        </p:nvSpPr>
        <p:spPr/>
        <p:txBody>
          <a:bodyPr/>
          <a:lstStyle/>
          <a:p>
            <a:fld id="{C5CBB71E-DD0D-449F-9555-68C53AE47418}" type="datetimeFigureOut">
              <a:rPr lang="en-US" smtClean="0"/>
              <a:t>3/12/2025</a:t>
            </a:fld>
            <a:endParaRPr lang="en-US"/>
          </a:p>
        </p:txBody>
      </p:sp>
      <p:sp>
        <p:nvSpPr>
          <p:cNvPr id="6" name="Footer Placeholder 5">
            <a:extLst>
              <a:ext uri="{FF2B5EF4-FFF2-40B4-BE49-F238E27FC236}">
                <a16:creationId xmlns:a16="http://schemas.microsoft.com/office/drawing/2014/main" id="{B66C2E51-A56F-28B0-B2AA-E1CC768580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8A5ED4-0050-A4F8-2D21-7F71BD243136}"/>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723693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29DF-8584-2594-3237-F45FF5DB7C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52B17B-95DF-42EC-C085-C44D48C1D0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6F1CE8-2E55-DBDD-7E10-FE1508B7B4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2ADA01-54FD-A3E3-2663-711E33D41A8F}"/>
              </a:ext>
            </a:extLst>
          </p:cNvPr>
          <p:cNvSpPr>
            <a:spLocks noGrp="1"/>
          </p:cNvSpPr>
          <p:nvPr>
            <p:ph type="dt" sz="half" idx="10"/>
          </p:nvPr>
        </p:nvSpPr>
        <p:spPr/>
        <p:txBody>
          <a:bodyPr/>
          <a:lstStyle/>
          <a:p>
            <a:fld id="{C5CBB71E-DD0D-449F-9555-68C53AE47418}" type="datetimeFigureOut">
              <a:rPr lang="en-US" smtClean="0"/>
              <a:t>3/12/2025</a:t>
            </a:fld>
            <a:endParaRPr lang="en-US"/>
          </a:p>
        </p:txBody>
      </p:sp>
      <p:sp>
        <p:nvSpPr>
          <p:cNvPr id="6" name="Footer Placeholder 5">
            <a:extLst>
              <a:ext uri="{FF2B5EF4-FFF2-40B4-BE49-F238E27FC236}">
                <a16:creationId xmlns:a16="http://schemas.microsoft.com/office/drawing/2014/main" id="{6090C2AC-950D-8F51-583F-FC95C0037A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F8EB9B-6DEC-200C-F3E7-D37176064063}"/>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94279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7E96ED1A-E3F8-8187-0BCB-1C1AF8EBB12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9023395-5BD3-4E81-3C81-CFB1AD29DA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B33FC4-F624-86A0-AB72-20D66B83E0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A3E7B-6D36-3609-F890-AE00802DD0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5CBB71E-DD0D-449F-9555-68C53AE47418}" type="datetimeFigureOut">
              <a:rPr lang="en-US" smtClean="0"/>
              <a:t>3/12/2025</a:t>
            </a:fld>
            <a:endParaRPr lang="en-US"/>
          </a:p>
        </p:txBody>
      </p:sp>
      <p:sp>
        <p:nvSpPr>
          <p:cNvPr id="5" name="Footer Placeholder 4">
            <a:extLst>
              <a:ext uri="{FF2B5EF4-FFF2-40B4-BE49-F238E27FC236}">
                <a16:creationId xmlns:a16="http://schemas.microsoft.com/office/drawing/2014/main" id="{872A939F-5424-910A-0F17-957C51E826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3FA99DB-BB23-551C-EC6F-8F74A47BE4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D34DA7-9D24-47B7-A6A6-4E0ED53E683D}" type="slidenum">
              <a:rPr lang="en-US" smtClean="0"/>
              <a:t>‹#›</a:t>
            </a:fld>
            <a:endParaRPr lang="en-US"/>
          </a:p>
        </p:txBody>
      </p:sp>
      <p:pic>
        <p:nvPicPr>
          <p:cNvPr id="7" name="Picture 6">
            <a:extLst>
              <a:ext uri="{FF2B5EF4-FFF2-40B4-BE49-F238E27FC236}">
                <a16:creationId xmlns:a16="http://schemas.microsoft.com/office/drawing/2014/main" id="{11EEDD51-86C6-08C6-3498-A57F2F8DC7F4}"/>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54302"/>
          <a:stretch/>
        </p:blipFill>
        <p:spPr>
          <a:xfrm>
            <a:off x="0" y="-1037289"/>
            <a:ext cx="12344400" cy="7895289"/>
          </a:xfrm>
          <a:prstGeom prst="rect">
            <a:avLst/>
          </a:prstGeom>
        </p:spPr>
      </p:pic>
    </p:spTree>
    <p:extLst>
      <p:ext uri="{BB962C8B-B14F-4D97-AF65-F5344CB8AC3E}">
        <p14:creationId xmlns:p14="http://schemas.microsoft.com/office/powerpoint/2010/main" val="23683091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16842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963B">
            <a:alpha val="1629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Chau Philomene One"/>
              <a:buNone/>
              <a:defRPr sz="3600">
                <a:solidFill>
                  <a:schemeClr val="dk2"/>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1pPr>
            <a:lvl2pPr marL="914400" lvl="1"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2pPr>
            <a:lvl3pPr marL="1371600" lvl="2"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3pPr>
            <a:lvl4pPr marL="1828800" lvl="3"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4pPr>
            <a:lvl5pPr marL="2286000" lvl="4"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5pPr>
            <a:lvl6pPr marL="2743200" lvl="5"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6pPr>
            <a:lvl7pPr marL="3200400" lvl="6"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7pPr>
            <a:lvl8pPr marL="3657600" lvl="7"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8pPr>
            <a:lvl9pPr marL="4114800" lvl="8" indent="-317500">
              <a:lnSpc>
                <a:spcPct val="115000"/>
              </a:lnSpc>
              <a:spcBef>
                <a:spcPts val="1600"/>
              </a:spcBef>
              <a:spcAft>
                <a:spcPts val="160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9pPr>
          </a:lstStyle>
          <a:p>
            <a:endParaRPr/>
          </a:p>
        </p:txBody>
      </p:sp>
      <p:pic>
        <p:nvPicPr>
          <p:cNvPr id="3" name="Picture 2">
            <a:extLst>
              <a:ext uri="{FF2B5EF4-FFF2-40B4-BE49-F238E27FC236}">
                <a16:creationId xmlns:a16="http://schemas.microsoft.com/office/drawing/2014/main" id="{146629E1-3B10-4141-8708-C6DF0E442E93}"/>
              </a:ext>
            </a:extLst>
          </p:cNvPr>
          <p:cNvPicPr>
            <a:picLocks noChangeAspect="1"/>
          </p:cNvPicPr>
          <p:nvPr userDrawn="1"/>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3287931228"/>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slide" Target="slide8.xml"/><Relationship Id="rId5" Type="http://schemas.openxmlformats.org/officeDocument/2006/relationships/slideLayout" Target="../slideLayouts/slideLayout31.xml"/><Relationship Id="rId10"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image" Target="../media/image10.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microsoft.com/office/2007/relationships/media" Target="../media/media2.mp3"/><Relationship Id="rId7" Type="http://schemas.openxmlformats.org/officeDocument/2006/relationships/image" Target="../media/image8.png"/><Relationship Id="rId12" Type="http://schemas.openxmlformats.org/officeDocument/2006/relationships/slide" Target="slide8.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13.png"/><Relationship Id="rId5" Type="http://schemas.openxmlformats.org/officeDocument/2006/relationships/slideLayout" Target="../slideLayouts/slideLayout31.xml"/><Relationship Id="rId10"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image" Target="../media/image10.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3.png"/><Relationship Id="rId3" Type="http://schemas.microsoft.com/office/2007/relationships/media" Target="../media/media2.mp3"/><Relationship Id="rId7" Type="http://schemas.openxmlformats.org/officeDocument/2006/relationships/slide" Target="slide8.xml"/><Relationship Id="rId12" Type="http://schemas.openxmlformats.org/officeDocument/2006/relationships/image" Target="../media/image1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31.xml"/><Relationship Id="rId10"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image" Target="../media/image8.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0.xml"/><Relationship Id="rId1" Type="http://schemas.openxmlformats.org/officeDocument/2006/relationships/tags" Target="../tags/tag1.xml"/><Relationship Id="rId5" Type="http://schemas.openxmlformats.org/officeDocument/2006/relationships/image" Target="../media/image18.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7AE056-310C-F14B-49E1-3115F7BA3C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FEF8A0AD-D249-6989-04BA-24EAFA43B135}"/>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2F99E071-22CB-A408-32AD-60F920EF90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3A28A13D-EA1D-3CBD-DB35-DC5716FD3ECE}"/>
              </a:ext>
            </a:extLst>
          </p:cNvPr>
          <p:cNvPicPr>
            <a:picLocks noChangeAspect="1"/>
          </p:cNvPicPr>
          <p:nvPr/>
        </p:nvPicPr>
        <p:blipFill>
          <a:blip r:embed="rId4"/>
          <a:stretch>
            <a:fillRect/>
          </a:stretch>
        </p:blipFill>
        <p:spPr>
          <a:xfrm>
            <a:off x="1329494" y="1790769"/>
            <a:ext cx="9851990" cy="3078747"/>
          </a:xfrm>
          <a:prstGeom prst="rect">
            <a:avLst/>
          </a:prstGeom>
        </p:spPr>
      </p:pic>
    </p:spTree>
    <p:extLst>
      <p:ext uri="{BB962C8B-B14F-4D97-AF65-F5344CB8AC3E}">
        <p14:creationId xmlns:p14="http://schemas.microsoft.com/office/powerpoint/2010/main" val="3314297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0" name="Nhóm 19">
            <a:extLst>
              <a:ext uri="{FF2B5EF4-FFF2-40B4-BE49-F238E27FC236}">
                <a16:creationId xmlns:a16="http://schemas.microsoft.com/office/drawing/2014/main" id="{1D7F7CA1-7F8B-B1F2-9965-A682C9680FD4}"/>
              </a:ext>
            </a:extLst>
          </p:cNvPr>
          <p:cNvGrpSpPr/>
          <p:nvPr/>
        </p:nvGrpSpPr>
        <p:grpSpPr>
          <a:xfrm>
            <a:off x="3514380" y="1263005"/>
            <a:ext cx="8769426" cy="5594995"/>
            <a:chOff x="4726051" y="1087906"/>
            <a:chExt cx="7057234" cy="6364151"/>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370818" cy="5497456"/>
              <a:chOff x="4905829" y="1567543"/>
              <a:chExt cx="6370818" cy="5497456"/>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370818" cy="5497456"/>
                <a:chOff x="4905829" y="1567543"/>
                <a:chExt cx="6370818" cy="5497456"/>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051731" cy="5497456"/>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719943"/>
                  <a:ext cx="6051731" cy="5345056"/>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896346" y="2032964"/>
                <a:ext cx="4858499" cy="45161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công trình kiến trúc độc đáo tiêu biểu ở Cam-pu-chia như </a:t>
                </a:r>
                <a:r>
                  <a:rPr lang="en-US" sz="3600" b="1" i="1" dirty="0">
                    <a:solidFill>
                      <a:prstClr val="black"/>
                    </a:solidFill>
                    <a:latin typeface="Cambria" panose="02040503050406030204" pitchFamily="18" charset="0"/>
                    <a:ea typeface="Cambria" panose="02040503050406030204" pitchFamily="18" charset="0"/>
                  </a:rPr>
                  <a:t>Ă</a:t>
                </a: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ng-co Vát (Angkor Wat), Ăng-co Thom (Angkor Thom), chùa Bạc, Tượng đài hữu nghị Việt Nam-Cam-pu-chia,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3"/>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3"/>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3"/>
            <a:srcRect l="73001" t="48222" r="-1" b="3157"/>
            <a:stretch/>
          </p:blipFill>
          <p:spPr>
            <a:xfrm>
              <a:off x="10814315" y="6470565"/>
              <a:ext cx="968970" cy="981492"/>
            </a:xfrm>
            <a:prstGeom prst="rect">
              <a:avLst/>
            </a:prstGeom>
          </p:spPr>
        </p:pic>
      </p:grpSp>
      <p:pic>
        <p:nvPicPr>
          <p:cNvPr id="4" name="Picture 10" descr="Free vector happy cute girl with stationery logo cartoon character illustration">
            <a:extLst>
              <a:ext uri="{FF2B5EF4-FFF2-40B4-BE49-F238E27FC236}">
                <a16:creationId xmlns:a16="http://schemas.microsoft.com/office/drawing/2014/main" id="{653140E1-50A3-CBEE-B5C2-4D34160A994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5527" y1="83800" x2="56709" y2="85800"/>
                        <a14:foregroundMark x1="38179" y1="76400" x2="45847" y2="78800"/>
                        <a14:foregroundMark x1="39936" y1="81600" x2="47764" y2="79200"/>
                        <a14:foregroundMark x1="47764" y1="79200" x2="47923" y2="79000"/>
                        <a14:foregroundMark x1="62460" y1="78400" x2="50479" y2="83000"/>
                      </a14:backgroundRemoval>
                    </a14:imgEffect>
                  </a14:imgLayer>
                </a14:imgProps>
              </a:ext>
              <a:ext uri="{28A0092B-C50C-407E-A947-70E740481C1C}">
                <a14:useLocalDpi xmlns:a14="http://schemas.microsoft.com/office/drawing/2010/main" val="0"/>
              </a:ext>
            </a:extLst>
          </a:blip>
          <a:srcRect l="23490" t="33930"/>
          <a:stretch/>
        </p:blipFill>
        <p:spPr bwMode="auto">
          <a:xfrm>
            <a:off x="127877" y="3229268"/>
            <a:ext cx="5473238" cy="3775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875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297455"/>
            <a:ext cx="11304270" cy="638528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3336D3A8-2AD5-B78A-8271-3D5A86D24DCB}"/>
              </a:ext>
            </a:extLst>
          </p:cNvPr>
          <p:cNvSpPr txBox="1"/>
          <p:nvPr/>
        </p:nvSpPr>
        <p:spPr>
          <a:xfrm>
            <a:off x="550843" y="870332"/>
            <a:ext cx="6125378" cy="5262979"/>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 Mô tả công trình mà em ấn tượng nhất: Ăng-co Vát:</a:t>
            </a:r>
          </a:p>
          <a:p>
            <a:pPr algn="just"/>
            <a:r>
              <a:rPr lang="vi-VN" sz="2800" b="0" i="0" dirty="0">
                <a:solidFill>
                  <a:srgbClr val="000000"/>
                </a:solidFill>
                <a:effectLst/>
                <a:latin typeface="Cambria" panose="02040503050406030204" pitchFamily="18" charset="0"/>
                <a:ea typeface="Cambria" panose="02040503050406030204" pitchFamily="18" charset="0"/>
              </a:rPr>
              <a:t>+ Là quần thể đền tháp được xây dựng gồm 3 tầng với những ngọn tháp lớn, kết nối với nhau bởi những dãy hành lang dài, xung quanh là hào nước.</a:t>
            </a:r>
          </a:p>
          <a:p>
            <a:pPr algn="just"/>
            <a:r>
              <a:rPr lang="vi-VN" sz="2800" b="0" i="0" dirty="0">
                <a:solidFill>
                  <a:srgbClr val="000000"/>
                </a:solidFill>
                <a:effectLst/>
                <a:latin typeface="Cambria" panose="02040503050406030204" pitchFamily="18" charset="0"/>
                <a:ea typeface="Cambria" panose="02040503050406030204" pitchFamily="18" charset="0"/>
              </a:rPr>
              <a:t>+ Trung tâm đền gồm tổ hợp 5 ngọn tháp.</a:t>
            </a:r>
          </a:p>
          <a:p>
            <a:pPr algn="just"/>
            <a:r>
              <a:rPr lang="vi-VN" sz="2800" b="0" i="0" dirty="0">
                <a:solidFill>
                  <a:srgbClr val="000000"/>
                </a:solidFill>
                <a:effectLst/>
                <a:latin typeface="Cambria" panose="02040503050406030204" pitchFamily="18" charset="0"/>
                <a:ea typeface="Cambria" panose="02040503050406030204" pitchFamily="18" charset="0"/>
              </a:rPr>
              <a:t>+ Toàn bộ công trình được xây bằng đá, những khối đá được đẽo gọt vuông vức và xếp chồng khít lên nhau mà không cần chất kết dính nào.</a:t>
            </a:r>
          </a:p>
        </p:txBody>
      </p:sp>
      <p:pic>
        <p:nvPicPr>
          <p:cNvPr id="2050" name="Picture 2" descr="Angkor Wat: Hành trình khám phá “trái tim” của Campuchia">
            <a:extLst>
              <a:ext uri="{FF2B5EF4-FFF2-40B4-BE49-F238E27FC236}">
                <a16:creationId xmlns:a16="http://schemas.microsoft.com/office/drawing/2014/main" id="{FFA52B2D-1E81-E74E-22D7-BA5A0CEAB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423" y="1652529"/>
            <a:ext cx="4871292" cy="3653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206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7AE056-310C-F14B-49E1-3115F7BA3C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FEF8A0AD-D249-6989-04BA-24EAFA43B135}"/>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2F99E071-22CB-A408-32AD-60F920EF90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6" name="Picture 5">
            <a:extLst>
              <a:ext uri="{FF2B5EF4-FFF2-40B4-BE49-F238E27FC236}">
                <a16:creationId xmlns:a16="http://schemas.microsoft.com/office/drawing/2014/main" id="{3245F247-D18D-62FA-C0EA-2C4F4DD51FDD}"/>
              </a:ext>
            </a:extLst>
          </p:cNvPr>
          <p:cNvPicPr>
            <a:picLocks noChangeAspect="1"/>
          </p:cNvPicPr>
          <p:nvPr/>
        </p:nvPicPr>
        <p:blipFill>
          <a:blip r:embed="rId4"/>
          <a:stretch>
            <a:fillRect/>
          </a:stretch>
        </p:blipFill>
        <p:spPr>
          <a:xfrm>
            <a:off x="1389480" y="1889626"/>
            <a:ext cx="9413040" cy="3078747"/>
          </a:xfrm>
          <a:prstGeom prst="rect">
            <a:avLst/>
          </a:prstGeom>
        </p:spPr>
      </p:pic>
    </p:spTree>
    <p:extLst>
      <p:ext uri="{BB962C8B-B14F-4D97-AF65-F5344CB8AC3E}">
        <p14:creationId xmlns:p14="http://schemas.microsoft.com/office/powerpoint/2010/main" val="3196957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6876E3CE-40BB-6811-1CDF-5A2D2B5BED7D}"/>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1" y="1134737"/>
            <a:ext cx="9232134" cy="4671167"/>
          </a:xfrm>
          <a:prstGeom prst="rect">
            <a:avLst/>
          </a:prstGeom>
        </p:spPr>
      </p:pic>
      <p:pic>
        <p:nvPicPr>
          <p:cNvPr id="4" name="Picture 7">
            <a:extLst>
              <a:ext uri="{FF2B5EF4-FFF2-40B4-BE49-F238E27FC236}">
                <a16:creationId xmlns:a16="http://schemas.microsoft.com/office/drawing/2014/main" id="{88E08623-E401-1E35-320E-A623A2E1C912}"/>
              </a:ext>
            </a:extLst>
          </p:cNvPr>
          <p:cNvPicPr>
            <a:picLocks noChangeAspect="1"/>
          </p:cNvPicPr>
          <p:nvPr/>
        </p:nvPicPr>
        <p:blipFill>
          <a:blip r:embed="rId3"/>
          <a:stretch>
            <a:fillRect/>
          </a:stretch>
        </p:blipFill>
        <p:spPr>
          <a:xfrm>
            <a:off x="8937120" y="1758272"/>
            <a:ext cx="3988715" cy="5099728"/>
          </a:xfrm>
          <a:prstGeom prst="rect">
            <a:avLst/>
          </a:prstGeom>
        </p:spPr>
      </p:pic>
      <p:sp>
        <p:nvSpPr>
          <p:cNvPr id="5" name="TextBox 4">
            <a:extLst>
              <a:ext uri="{FF2B5EF4-FFF2-40B4-BE49-F238E27FC236}">
                <a16:creationId xmlns:a16="http://schemas.microsoft.com/office/drawing/2014/main" id="{4DA9D2CC-D29D-3FC9-ED0E-A8827DA265E4}"/>
              </a:ext>
            </a:extLst>
          </p:cNvPr>
          <p:cNvSpPr txBox="1"/>
          <p:nvPr/>
        </p:nvSpPr>
        <p:spPr>
          <a:xfrm>
            <a:off x="154236" y="1894902"/>
            <a:ext cx="9099933" cy="2862322"/>
          </a:xfrm>
          <a:prstGeom prst="rect">
            <a:avLst/>
          </a:prstGeom>
          <a:noFill/>
        </p:spPr>
        <p:txBody>
          <a:bodyPr wrap="square" rtlCol="0">
            <a:spAutoFit/>
          </a:bodyPr>
          <a:lstStyle/>
          <a:p>
            <a:r>
              <a:rPr lang="vi-VN" sz="3600" b="1" dirty="0"/>
              <a:t>Dựa vào lược đồ tự nhiên Cam-pu-chia, em hãy kể tên:</a:t>
            </a:r>
          </a:p>
          <a:p>
            <a:r>
              <a:rPr lang="vi-VN" sz="3600" dirty="0"/>
              <a:t>a) Các quốc gia tiếp giáp với Cam-pu-chia.</a:t>
            </a:r>
          </a:p>
          <a:p>
            <a:r>
              <a:rPr lang="vi-VN" sz="3600" dirty="0"/>
              <a:t>b) Một số dãy núi, sông và hồ lớn ở Cam-pu-chia.</a:t>
            </a:r>
            <a:endParaRPr lang="en-US" sz="3600" dirty="0"/>
          </a:p>
        </p:txBody>
      </p:sp>
    </p:spTree>
    <p:extLst>
      <p:ext uri="{BB962C8B-B14F-4D97-AF65-F5344CB8AC3E}">
        <p14:creationId xmlns:p14="http://schemas.microsoft.com/office/powerpoint/2010/main" val="8189157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B4CA9B94-CB86-1AFF-26C9-DA12B20B725E}"/>
              </a:ext>
            </a:extLst>
          </p:cNvPr>
          <p:cNvPicPr>
            <a:picLocks noChangeAspect="1"/>
          </p:cNvPicPr>
          <p:nvPr/>
        </p:nvPicPr>
        <p:blipFill>
          <a:blip r:embed="rId2"/>
          <a:stretch>
            <a:fillRect/>
          </a:stretch>
        </p:blipFill>
        <p:spPr>
          <a:xfrm>
            <a:off x="653151" y="384498"/>
            <a:ext cx="6303007" cy="5961217"/>
          </a:xfrm>
          <a:prstGeom prst="rect">
            <a:avLst/>
          </a:prstGeom>
        </p:spPr>
      </p:pic>
      <p:grpSp>
        <p:nvGrpSpPr>
          <p:cNvPr id="5" name="Group 4">
            <a:extLst>
              <a:ext uri="{FF2B5EF4-FFF2-40B4-BE49-F238E27FC236}">
                <a16:creationId xmlns:a16="http://schemas.microsoft.com/office/drawing/2014/main" id="{9B0C360D-6C0A-B5A0-1A4F-7FAAD91BA48C}"/>
              </a:ext>
            </a:extLst>
          </p:cNvPr>
          <p:cNvGrpSpPr/>
          <p:nvPr/>
        </p:nvGrpSpPr>
        <p:grpSpPr>
          <a:xfrm>
            <a:off x="6885542" y="222795"/>
            <a:ext cx="5078776" cy="1760241"/>
            <a:chOff x="2132467" y="2501311"/>
            <a:chExt cx="4500423" cy="3395286"/>
          </a:xfrm>
        </p:grpSpPr>
        <p:grpSp>
          <p:nvGrpSpPr>
            <p:cNvPr id="6" name="Group 5">
              <a:extLst>
                <a:ext uri="{FF2B5EF4-FFF2-40B4-BE49-F238E27FC236}">
                  <a16:creationId xmlns:a16="http://schemas.microsoft.com/office/drawing/2014/main" id="{9B6C1B0F-394A-9FA5-CBCA-F1F6C3D8607C}"/>
                </a:ext>
              </a:extLst>
            </p:cNvPr>
            <p:cNvGrpSpPr/>
            <p:nvPr/>
          </p:nvGrpSpPr>
          <p:grpSpPr>
            <a:xfrm>
              <a:off x="2132467" y="2501311"/>
              <a:ext cx="4500423" cy="3104302"/>
              <a:chOff x="277034" y="1489257"/>
              <a:chExt cx="4500423" cy="3104302"/>
            </a:xfrm>
          </p:grpSpPr>
          <p:sp>
            <p:nvSpPr>
              <p:cNvPr id="8" name="Rectangle: Rounded Corners 8">
                <a:extLst>
                  <a:ext uri="{FF2B5EF4-FFF2-40B4-BE49-F238E27FC236}">
                    <a16:creationId xmlns:a16="http://schemas.microsoft.com/office/drawing/2014/main" id="{307FE6A3-49A7-C991-4B8E-329386AA4482}"/>
                  </a:ext>
                </a:extLst>
              </p:cNvPr>
              <p:cNvSpPr/>
              <p:nvPr/>
            </p:nvSpPr>
            <p:spPr>
              <a:xfrm>
                <a:off x="419090" y="1969193"/>
                <a:ext cx="4358367" cy="2624366"/>
              </a:xfrm>
              <a:custGeom>
                <a:avLst/>
                <a:gdLst>
                  <a:gd name="connsiteX0" fmla="*/ 0 w 4358367"/>
                  <a:gd name="connsiteY0" fmla="*/ 437403 h 2624366"/>
                  <a:gd name="connsiteX1" fmla="*/ 247387 w 4358367"/>
                  <a:gd name="connsiteY1" fmla="*/ 0 h 2624366"/>
                  <a:gd name="connsiteX2" fmla="*/ 929955 w 4358367"/>
                  <a:gd name="connsiteY2" fmla="*/ 0 h 2624366"/>
                  <a:gd name="connsiteX3" fmla="*/ 1496615 w 4358367"/>
                  <a:gd name="connsiteY3" fmla="*/ 0 h 2624366"/>
                  <a:gd name="connsiteX4" fmla="*/ 2179183 w 4358367"/>
                  <a:gd name="connsiteY4" fmla="*/ 0 h 2624366"/>
                  <a:gd name="connsiteX5" fmla="*/ 2784478 w 4358367"/>
                  <a:gd name="connsiteY5" fmla="*/ 0 h 2624366"/>
                  <a:gd name="connsiteX6" fmla="*/ 3505683 w 4358367"/>
                  <a:gd name="connsiteY6" fmla="*/ 0 h 2624366"/>
                  <a:gd name="connsiteX7" fmla="*/ 4110978 w 4358367"/>
                  <a:gd name="connsiteY7" fmla="*/ 0 h 2624366"/>
                  <a:gd name="connsiteX8" fmla="*/ 4358367 w 4358367"/>
                  <a:gd name="connsiteY8" fmla="*/ 437403 h 2624366"/>
                  <a:gd name="connsiteX9" fmla="*/ 4358367 w 4358367"/>
                  <a:gd name="connsiteY9" fmla="*/ 1329677 h 2624366"/>
                  <a:gd name="connsiteX10" fmla="*/ 4358367 w 4358367"/>
                  <a:gd name="connsiteY10" fmla="*/ 2186960 h 2624366"/>
                  <a:gd name="connsiteX11" fmla="*/ 4110978 w 4358367"/>
                  <a:gd name="connsiteY11" fmla="*/ 2624366 h 2624366"/>
                  <a:gd name="connsiteX12" fmla="*/ 3428410 w 4358367"/>
                  <a:gd name="connsiteY12" fmla="*/ 2624366 h 2624366"/>
                  <a:gd name="connsiteX13" fmla="*/ 2861750 w 4358367"/>
                  <a:gd name="connsiteY13" fmla="*/ 2624366 h 2624366"/>
                  <a:gd name="connsiteX14" fmla="*/ 2179183 w 4358367"/>
                  <a:gd name="connsiteY14" fmla="*/ 2624366 h 2624366"/>
                  <a:gd name="connsiteX15" fmla="*/ 1612523 w 4358367"/>
                  <a:gd name="connsiteY15" fmla="*/ 2624366 h 2624366"/>
                  <a:gd name="connsiteX16" fmla="*/ 1007227 w 4358367"/>
                  <a:gd name="connsiteY16" fmla="*/ 2624366 h 2624366"/>
                  <a:gd name="connsiteX17" fmla="*/ 247387 w 4358367"/>
                  <a:gd name="connsiteY17" fmla="*/ 2624366 h 2624366"/>
                  <a:gd name="connsiteX18" fmla="*/ 0 w 4358367"/>
                  <a:gd name="connsiteY18" fmla="*/ 2186960 h 2624366"/>
                  <a:gd name="connsiteX19" fmla="*/ 0 w 4358367"/>
                  <a:gd name="connsiteY19" fmla="*/ 1294686 h 2624366"/>
                  <a:gd name="connsiteX20" fmla="*/ 0 w 4358367"/>
                  <a:gd name="connsiteY20" fmla="*/ 437403 h 2624366"/>
                  <a:gd name="connsiteX0" fmla="*/ 0 w 4358367"/>
                  <a:gd name="connsiteY0" fmla="*/ 437403 h 2624366"/>
                  <a:gd name="connsiteX1" fmla="*/ 247387 w 4358367"/>
                  <a:gd name="connsiteY1" fmla="*/ 0 h 2624366"/>
                  <a:gd name="connsiteX2" fmla="*/ 968591 w 4358367"/>
                  <a:gd name="connsiteY2" fmla="*/ 0 h 2624366"/>
                  <a:gd name="connsiteX3" fmla="*/ 1573887 w 4358367"/>
                  <a:gd name="connsiteY3" fmla="*/ 0 h 2624366"/>
                  <a:gd name="connsiteX4" fmla="*/ 2256455 w 4358367"/>
                  <a:gd name="connsiteY4" fmla="*/ 0 h 2624366"/>
                  <a:gd name="connsiteX5" fmla="*/ 2939022 w 4358367"/>
                  <a:gd name="connsiteY5" fmla="*/ 0 h 2624366"/>
                  <a:gd name="connsiteX6" fmla="*/ 4110978 w 4358367"/>
                  <a:gd name="connsiteY6" fmla="*/ 0 h 2624366"/>
                  <a:gd name="connsiteX7" fmla="*/ 4358367 w 4358367"/>
                  <a:gd name="connsiteY7" fmla="*/ 437403 h 2624366"/>
                  <a:gd name="connsiteX8" fmla="*/ 4358367 w 4358367"/>
                  <a:gd name="connsiteY8" fmla="*/ 1259696 h 2624366"/>
                  <a:gd name="connsiteX9" fmla="*/ 4358367 w 4358367"/>
                  <a:gd name="connsiteY9" fmla="*/ 2186960 h 2624366"/>
                  <a:gd name="connsiteX10" fmla="*/ 4110978 w 4358367"/>
                  <a:gd name="connsiteY10" fmla="*/ 2624366 h 2624366"/>
                  <a:gd name="connsiteX11" fmla="*/ 3544318 w 4358367"/>
                  <a:gd name="connsiteY11" fmla="*/ 2624366 h 2624366"/>
                  <a:gd name="connsiteX12" fmla="*/ 2939022 w 4358367"/>
                  <a:gd name="connsiteY12" fmla="*/ 2624366 h 2624366"/>
                  <a:gd name="connsiteX13" fmla="*/ 2333726 w 4358367"/>
                  <a:gd name="connsiteY13" fmla="*/ 2624366 h 2624366"/>
                  <a:gd name="connsiteX14" fmla="*/ 1651159 w 4358367"/>
                  <a:gd name="connsiteY14" fmla="*/ 2624366 h 2624366"/>
                  <a:gd name="connsiteX15" fmla="*/ 1123135 w 4358367"/>
                  <a:gd name="connsiteY15" fmla="*/ 2624366 h 2624366"/>
                  <a:gd name="connsiteX16" fmla="*/ 247387 w 4358367"/>
                  <a:gd name="connsiteY16" fmla="*/ 2624366 h 2624366"/>
                  <a:gd name="connsiteX17" fmla="*/ 0 w 4358367"/>
                  <a:gd name="connsiteY17" fmla="*/ 2186960 h 2624366"/>
                  <a:gd name="connsiteX18" fmla="*/ 0 w 4358367"/>
                  <a:gd name="connsiteY18" fmla="*/ 1312183 h 2624366"/>
                  <a:gd name="connsiteX19" fmla="*/ 0 w 4358367"/>
                  <a:gd name="connsiteY19" fmla="*/ 437403 h 2624366"/>
                  <a:gd name="connsiteX0" fmla="*/ 0 w 4358367"/>
                  <a:gd name="connsiteY0" fmla="*/ 437403 h 2624366"/>
                  <a:gd name="connsiteX1" fmla="*/ 247387 w 4358367"/>
                  <a:gd name="connsiteY1" fmla="*/ 0 h 2624366"/>
                  <a:gd name="connsiteX2" fmla="*/ 929955 w 4358367"/>
                  <a:gd name="connsiteY2" fmla="*/ 0 h 2624366"/>
                  <a:gd name="connsiteX3" fmla="*/ 1496615 w 4358367"/>
                  <a:gd name="connsiteY3" fmla="*/ 0 h 2624366"/>
                  <a:gd name="connsiteX4" fmla="*/ 2179183 w 4358367"/>
                  <a:gd name="connsiteY4" fmla="*/ 0 h 2624366"/>
                  <a:gd name="connsiteX5" fmla="*/ 2784478 w 4358367"/>
                  <a:gd name="connsiteY5" fmla="*/ 0 h 2624366"/>
                  <a:gd name="connsiteX6" fmla="*/ 3505683 w 4358367"/>
                  <a:gd name="connsiteY6" fmla="*/ 0 h 2624366"/>
                  <a:gd name="connsiteX7" fmla="*/ 4110978 w 4358367"/>
                  <a:gd name="connsiteY7" fmla="*/ 0 h 2624366"/>
                  <a:gd name="connsiteX8" fmla="*/ 4358367 w 4358367"/>
                  <a:gd name="connsiteY8" fmla="*/ 437403 h 2624366"/>
                  <a:gd name="connsiteX9" fmla="*/ 4358367 w 4358367"/>
                  <a:gd name="connsiteY9" fmla="*/ 1329677 h 2624366"/>
                  <a:gd name="connsiteX10" fmla="*/ 4358367 w 4358367"/>
                  <a:gd name="connsiteY10" fmla="*/ 2186960 h 2624366"/>
                  <a:gd name="connsiteX11" fmla="*/ 4110978 w 4358367"/>
                  <a:gd name="connsiteY11" fmla="*/ 2624366 h 2624366"/>
                  <a:gd name="connsiteX12" fmla="*/ 3428410 w 4358367"/>
                  <a:gd name="connsiteY12" fmla="*/ 2624366 h 2624366"/>
                  <a:gd name="connsiteX13" fmla="*/ 2861750 w 4358367"/>
                  <a:gd name="connsiteY13" fmla="*/ 2624366 h 2624366"/>
                  <a:gd name="connsiteX14" fmla="*/ 2179183 w 4358367"/>
                  <a:gd name="connsiteY14" fmla="*/ 2624366 h 2624366"/>
                  <a:gd name="connsiteX15" fmla="*/ 1612523 w 4358367"/>
                  <a:gd name="connsiteY15" fmla="*/ 2624366 h 2624366"/>
                  <a:gd name="connsiteX16" fmla="*/ 1007227 w 4358367"/>
                  <a:gd name="connsiteY16" fmla="*/ 2624366 h 2624366"/>
                  <a:gd name="connsiteX17" fmla="*/ 247387 w 4358367"/>
                  <a:gd name="connsiteY17" fmla="*/ 2624366 h 2624366"/>
                  <a:gd name="connsiteX18" fmla="*/ 0 w 4358367"/>
                  <a:gd name="connsiteY18" fmla="*/ 2186960 h 2624366"/>
                  <a:gd name="connsiteX19" fmla="*/ 0 w 4358367"/>
                  <a:gd name="connsiteY19" fmla="*/ 1294686 h 2624366"/>
                  <a:gd name="connsiteX20" fmla="*/ 0 w 4358367"/>
                  <a:gd name="connsiteY20" fmla="*/ 437403 h 262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58367" h="2624366" fill="none" extrusionOk="0">
                    <a:moveTo>
                      <a:pt x="0" y="437403"/>
                    </a:moveTo>
                    <a:cubicBezTo>
                      <a:pt x="77707" y="182711"/>
                      <a:pt x="91302" y="-16326"/>
                      <a:pt x="247387" y="0"/>
                    </a:cubicBezTo>
                    <a:cubicBezTo>
                      <a:pt x="517096" y="61780"/>
                      <a:pt x="681523" y="119174"/>
                      <a:pt x="929955" y="0"/>
                    </a:cubicBezTo>
                    <a:cubicBezTo>
                      <a:pt x="1152969" y="-94656"/>
                      <a:pt x="1368051" y="-4362"/>
                      <a:pt x="1496615" y="0"/>
                    </a:cubicBezTo>
                    <a:cubicBezTo>
                      <a:pt x="1578804" y="50525"/>
                      <a:pt x="2056382" y="79158"/>
                      <a:pt x="2179183" y="0"/>
                    </a:cubicBezTo>
                    <a:cubicBezTo>
                      <a:pt x="2362174" y="-268103"/>
                      <a:pt x="2467010" y="206627"/>
                      <a:pt x="2784478" y="0"/>
                    </a:cubicBezTo>
                    <a:cubicBezTo>
                      <a:pt x="2976466" y="-24858"/>
                      <a:pt x="3359531" y="159395"/>
                      <a:pt x="3505683" y="0"/>
                    </a:cubicBezTo>
                    <a:cubicBezTo>
                      <a:pt x="3682398" y="-45505"/>
                      <a:pt x="3887342" y="80464"/>
                      <a:pt x="4110978" y="0"/>
                    </a:cubicBezTo>
                    <a:cubicBezTo>
                      <a:pt x="4263873" y="29738"/>
                      <a:pt x="4394148" y="130206"/>
                      <a:pt x="4358367" y="437403"/>
                    </a:cubicBezTo>
                    <a:cubicBezTo>
                      <a:pt x="4401502" y="780809"/>
                      <a:pt x="4382073" y="964489"/>
                      <a:pt x="4358367" y="1329677"/>
                    </a:cubicBezTo>
                    <a:cubicBezTo>
                      <a:pt x="4369429" y="1628017"/>
                      <a:pt x="4353476" y="1965220"/>
                      <a:pt x="4358367" y="2186960"/>
                    </a:cubicBezTo>
                    <a:cubicBezTo>
                      <a:pt x="4343911" y="2454676"/>
                      <a:pt x="4212651" y="2628874"/>
                      <a:pt x="4110978" y="2624366"/>
                    </a:cubicBezTo>
                    <a:cubicBezTo>
                      <a:pt x="3875674" y="2813846"/>
                      <a:pt x="3626138" y="2418265"/>
                      <a:pt x="3428410" y="2624366"/>
                    </a:cubicBezTo>
                    <a:cubicBezTo>
                      <a:pt x="3275851" y="2668695"/>
                      <a:pt x="3172464" y="2469589"/>
                      <a:pt x="2861750" y="2624366"/>
                    </a:cubicBezTo>
                    <a:cubicBezTo>
                      <a:pt x="2673580" y="2693901"/>
                      <a:pt x="2289061" y="2507095"/>
                      <a:pt x="2179183" y="2624366"/>
                    </a:cubicBezTo>
                    <a:cubicBezTo>
                      <a:pt x="1983058" y="2615792"/>
                      <a:pt x="1718883" y="2558424"/>
                      <a:pt x="1612523" y="2624366"/>
                    </a:cubicBezTo>
                    <a:cubicBezTo>
                      <a:pt x="1451208" y="2752102"/>
                      <a:pt x="1226107" y="2582109"/>
                      <a:pt x="1007227" y="2624366"/>
                    </a:cubicBezTo>
                    <a:cubicBezTo>
                      <a:pt x="891989" y="2420565"/>
                      <a:pt x="555511" y="2408315"/>
                      <a:pt x="247387" y="2624366"/>
                    </a:cubicBezTo>
                    <a:cubicBezTo>
                      <a:pt x="68531" y="2701457"/>
                      <a:pt x="-21133" y="2500848"/>
                      <a:pt x="0" y="2186960"/>
                    </a:cubicBezTo>
                    <a:cubicBezTo>
                      <a:pt x="-73465" y="1942646"/>
                      <a:pt x="143241" y="1651288"/>
                      <a:pt x="0" y="1294686"/>
                    </a:cubicBezTo>
                    <a:cubicBezTo>
                      <a:pt x="-76883" y="913707"/>
                      <a:pt x="21654" y="767442"/>
                      <a:pt x="0" y="437403"/>
                    </a:cubicBezTo>
                    <a:close/>
                  </a:path>
                  <a:path w="4358367" h="2624366" stroke="0" extrusionOk="0">
                    <a:moveTo>
                      <a:pt x="0" y="437403"/>
                    </a:moveTo>
                    <a:cubicBezTo>
                      <a:pt x="41764" y="180086"/>
                      <a:pt x="83924" y="19910"/>
                      <a:pt x="247387" y="0"/>
                    </a:cubicBezTo>
                    <a:cubicBezTo>
                      <a:pt x="416841" y="-116811"/>
                      <a:pt x="833277" y="4184"/>
                      <a:pt x="968591" y="0"/>
                    </a:cubicBezTo>
                    <a:cubicBezTo>
                      <a:pt x="1145773" y="104331"/>
                      <a:pt x="1289866" y="120062"/>
                      <a:pt x="1573887" y="0"/>
                    </a:cubicBezTo>
                    <a:cubicBezTo>
                      <a:pt x="1745104" y="-124463"/>
                      <a:pt x="2018915" y="151311"/>
                      <a:pt x="2256455" y="0"/>
                    </a:cubicBezTo>
                    <a:cubicBezTo>
                      <a:pt x="2511946" y="18332"/>
                      <a:pt x="2642005" y="-25865"/>
                      <a:pt x="2939022" y="0"/>
                    </a:cubicBezTo>
                    <a:cubicBezTo>
                      <a:pt x="3118156" y="-279739"/>
                      <a:pt x="3694860" y="201183"/>
                      <a:pt x="4110978" y="0"/>
                    </a:cubicBezTo>
                    <a:cubicBezTo>
                      <a:pt x="4277837" y="41765"/>
                      <a:pt x="4376285" y="290365"/>
                      <a:pt x="4358367" y="437403"/>
                    </a:cubicBezTo>
                    <a:cubicBezTo>
                      <a:pt x="4453935" y="630591"/>
                      <a:pt x="4286578" y="993695"/>
                      <a:pt x="4358367" y="1259696"/>
                    </a:cubicBezTo>
                    <a:cubicBezTo>
                      <a:pt x="4391646" y="1487847"/>
                      <a:pt x="4195173" y="1715711"/>
                      <a:pt x="4358367" y="2186960"/>
                    </a:cubicBezTo>
                    <a:cubicBezTo>
                      <a:pt x="4320829" y="2359240"/>
                      <a:pt x="4219664" y="2607378"/>
                      <a:pt x="4110978" y="2624366"/>
                    </a:cubicBezTo>
                    <a:cubicBezTo>
                      <a:pt x="3988182" y="2658640"/>
                      <a:pt x="3853955" y="2486416"/>
                      <a:pt x="3544318" y="2624366"/>
                    </a:cubicBezTo>
                    <a:cubicBezTo>
                      <a:pt x="3327709" y="2635672"/>
                      <a:pt x="3077944" y="2548289"/>
                      <a:pt x="2939022" y="2624366"/>
                    </a:cubicBezTo>
                    <a:cubicBezTo>
                      <a:pt x="2807255" y="2728410"/>
                      <a:pt x="2508537" y="2507306"/>
                      <a:pt x="2333726" y="2624366"/>
                    </a:cubicBezTo>
                    <a:cubicBezTo>
                      <a:pt x="2094355" y="2762527"/>
                      <a:pt x="2018610" y="2511941"/>
                      <a:pt x="1651159" y="2624366"/>
                    </a:cubicBezTo>
                    <a:cubicBezTo>
                      <a:pt x="1284543" y="2703589"/>
                      <a:pt x="1208875" y="2590547"/>
                      <a:pt x="1123135" y="2624366"/>
                    </a:cubicBezTo>
                    <a:cubicBezTo>
                      <a:pt x="943649" y="2558134"/>
                      <a:pt x="625552" y="2552303"/>
                      <a:pt x="247387" y="2624366"/>
                    </a:cubicBezTo>
                    <a:cubicBezTo>
                      <a:pt x="134160" y="2547458"/>
                      <a:pt x="24119" y="2439930"/>
                      <a:pt x="0" y="2186960"/>
                    </a:cubicBezTo>
                    <a:cubicBezTo>
                      <a:pt x="-1397" y="1866570"/>
                      <a:pt x="-12015" y="1603775"/>
                      <a:pt x="0" y="1312183"/>
                    </a:cubicBezTo>
                    <a:cubicBezTo>
                      <a:pt x="-25306" y="1097047"/>
                      <a:pt x="34285" y="854200"/>
                      <a:pt x="0" y="437403"/>
                    </a:cubicBezTo>
                    <a:close/>
                  </a:path>
                  <a:path w="4358367" h="2624366" fill="none" stroke="0" extrusionOk="0">
                    <a:moveTo>
                      <a:pt x="0" y="437403"/>
                    </a:moveTo>
                    <a:cubicBezTo>
                      <a:pt x="46317" y="123846"/>
                      <a:pt x="142894" y="59197"/>
                      <a:pt x="247387" y="0"/>
                    </a:cubicBezTo>
                    <a:cubicBezTo>
                      <a:pt x="501146" y="-36694"/>
                      <a:pt x="768653" y="129799"/>
                      <a:pt x="929955" y="0"/>
                    </a:cubicBezTo>
                    <a:cubicBezTo>
                      <a:pt x="1167714" y="-74096"/>
                      <a:pt x="1278181" y="-16298"/>
                      <a:pt x="1496615" y="0"/>
                    </a:cubicBezTo>
                    <a:cubicBezTo>
                      <a:pt x="1668670" y="-119941"/>
                      <a:pt x="2014514" y="90795"/>
                      <a:pt x="2179183" y="0"/>
                    </a:cubicBezTo>
                    <a:cubicBezTo>
                      <a:pt x="2367965" y="-96941"/>
                      <a:pt x="2545313" y="26840"/>
                      <a:pt x="2784478" y="0"/>
                    </a:cubicBezTo>
                    <a:cubicBezTo>
                      <a:pt x="3033286" y="-20728"/>
                      <a:pt x="3365654" y="115038"/>
                      <a:pt x="3505683" y="0"/>
                    </a:cubicBezTo>
                    <a:cubicBezTo>
                      <a:pt x="3632688" y="-189724"/>
                      <a:pt x="3790921" y="157486"/>
                      <a:pt x="4110978" y="0"/>
                    </a:cubicBezTo>
                    <a:cubicBezTo>
                      <a:pt x="4258158" y="-28549"/>
                      <a:pt x="4332452" y="81191"/>
                      <a:pt x="4358367" y="437403"/>
                    </a:cubicBezTo>
                    <a:cubicBezTo>
                      <a:pt x="4356257" y="782892"/>
                      <a:pt x="4342703" y="898907"/>
                      <a:pt x="4358367" y="1329677"/>
                    </a:cubicBezTo>
                    <a:cubicBezTo>
                      <a:pt x="4430841" y="1652821"/>
                      <a:pt x="4288099" y="1948382"/>
                      <a:pt x="4358367" y="2186960"/>
                    </a:cubicBezTo>
                    <a:cubicBezTo>
                      <a:pt x="4371646" y="2453577"/>
                      <a:pt x="4233799" y="2587825"/>
                      <a:pt x="4110978" y="2624366"/>
                    </a:cubicBezTo>
                    <a:cubicBezTo>
                      <a:pt x="3747715" y="2631671"/>
                      <a:pt x="3530921" y="2456890"/>
                      <a:pt x="3428410" y="2624366"/>
                    </a:cubicBezTo>
                    <a:cubicBezTo>
                      <a:pt x="3208514" y="2748999"/>
                      <a:pt x="3103869" y="2569071"/>
                      <a:pt x="2861750" y="2624366"/>
                    </a:cubicBezTo>
                    <a:cubicBezTo>
                      <a:pt x="2667325" y="2754802"/>
                      <a:pt x="2326865" y="2627553"/>
                      <a:pt x="2179183" y="2624366"/>
                    </a:cubicBezTo>
                    <a:cubicBezTo>
                      <a:pt x="2029223" y="2646104"/>
                      <a:pt x="1720184" y="2520701"/>
                      <a:pt x="1612523" y="2624366"/>
                    </a:cubicBezTo>
                    <a:cubicBezTo>
                      <a:pt x="1488849" y="2723825"/>
                      <a:pt x="1180889" y="2627531"/>
                      <a:pt x="1007227" y="2624366"/>
                    </a:cubicBezTo>
                    <a:cubicBezTo>
                      <a:pt x="763590" y="2701440"/>
                      <a:pt x="633704" y="2372285"/>
                      <a:pt x="247387" y="2624366"/>
                    </a:cubicBezTo>
                    <a:cubicBezTo>
                      <a:pt x="138404" y="2666919"/>
                      <a:pt x="53826" y="2414227"/>
                      <a:pt x="0" y="2186960"/>
                    </a:cubicBezTo>
                    <a:cubicBezTo>
                      <a:pt x="1875" y="1987479"/>
                      <a:pt x="42955" y="1644973"/>
                      <a:pt x="0" y="1294686"/>
                    </a:cubicBezTo>
                    <a:cubicBezTo>
                      <a:pt x="-48927" y="888500"/>
                      <a:pt x="49609" y="821579"/>
                      <a:pt x="0" y="437403"/>
                    </a:cubicBezTo>
                    <a:close/>
                  </a:path>
                  <a:path w="4358367" h="2624366" fill="none" stroke="0" extrusionOk="0">
                    <a:moveTo>
                      <a:pt x="0" y="437403"/>
                    </a:moveTo>
                    <a:cubicBezTo>
                      <a:pt x="57145" y="152193"/>
                      <a:pt x="124091" y="-8493"/>
                      <a:pt x="247387" y="0"/>
                    </a:cubicBezTo>
                    <a:cubicBezTo>
                      <a:pt x="477928" y="46272"/>
                      <a:pt x="739513" y="125334"/>
                      <a:pt x="929955" y="0"/>
                    </a:cubicBezTo>
                    <a:cubicBezTo>
                      <a:pt x="1098859" y="-61474"/>
                      <a:pt x="1330374" y="12262"/>
                      <a:pt x="1496615" y="0"/>
                    </a:cubicBezTo>
                    <a:cubicBezTo>
                      <a:pt x="1615363" y="18754"/>
                      <a:pt x="2047470" y="125985"/>
                      <a:pt x="2179183" y="0"/>
                    </a:cubicBezTo>
                    <a:cubicBezTo>
                      <a:pt x="2333970" y="-188358"/>
                      <a:pt x="2585644" y="134113"/>
                      <a:pt x="2784478" y="0"/>
                    </a:cubicBezTo>
                    <a:cubicBezTo>
                      <a:pt x="3060728" y="-52542"/>
                      <a:pt x="3389673" y="156207"/>
                      <a:pt x="3505683" y="0"/>
                    </a:cubicBezTo>
                    <a:cubicBezTo>
                      <a:pt x="3669583" y="-137823"/>
                      <a:pt x="3833019" y="104807"/>
                      <a:pt x="4110978" y="0"/>
                    </a:cubicBezTo>
                    <a:cubicBezTo>
                      <a:pt x="4300662" y="5611"/>
                      <a:pt x="4348747" y="134891"/>
                      <a:pt x="4358367" y="437403"/>
                    </a:cubicBezTo>
                    <a:cubicBezTo>
                      <a:pt x="4353672" y="759485"/>
                      <a:pt x="4336154" y="956240"/>
                      <a:pt x="4358367" y="1329677"/>
                    </a:cubicBezTo>
                    <a:cubicBezTo>
                      <a:pt x="4377401" y="1635243"/>
                      <a:pt x="4330068" y="1963061"/>
                      <a:pt x="4358367" y="2186960"/>
                    </a:cubicBezTo>
                    <a:cubicBezTo>
                      <a:pt x="4351750" y="2450938"/>
                      <a:pt x="4246274" y="2629020"/>
                      <a:pt x="4110978" y="2624366"/>
                    </a:cubicBezTo>
                    <a:cubicBezTo>
                      <a:pt x="3840987" y="2741714"/>
                      <a:pt x="3594906" y="2411519"/>
                      <a:pt x="3428410" y="2624366"/>
                    </a:cubicBezTo>
                    <a:cubicBezTo>
                      <a:pt x="3208660" y="2682356"/>
                      <a:pt x="3137863" y="2484590"/>
                      <a:pt x="2861750" y="2624366"/>
                    </a:cubicBezTo>
                    <a:cubicBezTo>
                      <a:pt x="2665765" y="2701726"/>
                      <a:pt x="2291136" y="2547086"/>
                      <a:pt x="2179183" y="2624366"/>
                    </a:cubicBezTo>
                    <a:cubicBezTo>
                      <a:pt x="2021260" y="2650528"/>
                      <a:pt x="1689562" y="2554646"/>
                      <a:pt x="1612523" y="2624366"/>
                    </a:cubicBezTo>
                    <a:cubicBezTo>
                      <a:pt x="1432170" y="2706289"/>
                      <a:pt x="1219666" y="2598782"/>
                      <a:pt x="1007227" y="2624366"/>
                    </a:cubicBezTo>
                    <a:cubicBezTo>
                      <a:pt x="835224" y="2502133"/>
                      <a:pt x="584982" y="2393047"/>
                      <a:pt x="247387" y="2624366"/>
                    </a:cubicBezTo>
                    <a:cubicBezTo>
                      <a:pt x="37699" y="2677549"/>
                      <a:pt x="15867" y="2501976"/>
                      <a:pt x="0" y="2186960"/>
                    </a:cubicBezTo>
                    <a:cubicBezTo>
                      <a:pt x="9784" y="2057904"/>
                      <a:pt x="119309" y="1631606"/>
                      <a:pt x="0" y="1294686"/>
                    </a:cubicBezTo>
                    <a:cubicBezTo>
                      <a:pt x="-34129" y="878894"/>
                      <a:pt x="53077" y="796929"/>
                      <a:pt x="0" y="437403"/>
                    </a:cubicBezTo>
                    <a:close/>
                  </a:path>
                </a:pathLst>
              </a:custGeom>
              <a:solidFill>
                <a:schemeClr val="lt1">
                  <a:alpha val="93000"/>
                </a:schemeClr>
              </a:solidFill>
              <a:ln w="57150" cmpd="thinThick">
                <a:solidFill>
                  <a:srgbClr val="FF3F6E"/>
                </a:solidFill>
                <a:extLst>
                  <a:ext uri="{C807C97D-BFC1-408E-A445-0C87EB9F89A2}">
                    <ask:lineSketchStyleProps xmlns:ask="http://schemas.microsoft.com/office/drawing/2018/sketchyshapes" sd="3816812094">
                      <a:custGeom>
                        <a:avLst/>
                        <a:gdLst>
                          <a:gd name="connsiteX0" fmla="*/ 0 w 4918464"/>
                          <a:gd name="connsiteY0" fmla="*/ 226766 h 1360568"/>
                          <a:gd name="connsiteX1" fmla="*/ 279180 w 4918464"/>
                          <a:gd name="connsiteY1" fmla="*/ 0 h 1360568"/>
                          <a:gd name="connsiteX2" fmla="*/ 1049465 w 4918464"/>
                          <a:gd name="connsiteY2" fmla="*/ 0 h 1360568"/>
                          <a:gd name="connsiteX3" fmla="*/ 1688947 w 4918464"/>
                          <a:gd name="connsiteY3" fmla="*/ 0 h 1360568"/>
                          <a:gd name="connsiteX4" fmla="*/ 2459232 w 4918464"/>
                          <a:gd name="connsiteY4" fmla="*/ 0 h 1360568"/>
                          <a:gd name="connsiteX5" fmla="*/ 3142314 w 4918464"/>
                          <a:gd name="connsiteY5" fmla="*/ 0 h 1360568"/>
                          <a:gd name="connsiteX6" fmla="*/ 3956201 w 4918464"/>
                          <a:gd name="connsiteY6" fmla="*/ 0 h 1360568"/>
                          <a:gd name="connsiteX7" fmla="*/ 4639283 w 4918464"/>
                          <a:gd name="connsiteY7" fmla="*/ 0 h 1360568"/>
                          <a:gd name="connsiteX8" fmla="*/ 4918464 w 4918464"/>
                          <a:gd name="connsiteY8" fmla="*/ 226766 h 1360568"/>
                          <a:gd name="connsiteX9" fmla="*/ 4918464 w 4918464"/>
                          <a:gd name="connsiteY9" fmla="*/ 689354 h 1360568"/>
                          <a:gd name="connsiteX10" fmla="*/ 4918464 w 4918464"/>
                          <a:gd name="connsiteY10" fmla="*/ 1133801 h 1360568"/>
                          <a:gd name="connsiteX11" fmla="*/ 4639283 w 4918464"/>
                          <a:gd name="connsiteY11" fmla="*/ 1360568 h 1360568"/>
                          <a:gd name="connsiteX12" fmla="*/ 3868998 w 4918464"/>
                          <a:gd name="connsiteY12" fmla="*/ 1360568 h 1360568"/>
                          <a:gd name="connsiteX13" fmla="*/ 3229516 w 4918464"/>
                          <a:gd name="connsiteY13" fmla="*/ 1360568 h 1360568"/>
                          <a:gd name="connsiteX14" fmla="*/ 2459232 w 4918464"/>
                          <a:gd name="connsiteY14" fmla="*/ 1360568 h 1360568"/>
                          <a:gd name="connsiteX15" fmla="*/ 1819750 w 4918464"/>
                          <a:gd name="connsiteY15" fmla="*/ 1360568 h 1360568"/>
                          <a:gd name="connsiteX16" fmla="*/ 1136667 w 4918464"/>
                          <a:gd name="connsiteY16" fmla="*/ 1360568 h 1360568"/>
                          <a:gd name="connsiteX17" fmla="*/ 279180 w 4918464"/>
                          <a:gd name="connsiteY17" fmla="*/ 1360568 h 1360568"/>
                          <a:gd name="connsiteX18" fmla="*/ 0 w 4918464"/>
                          <a:gd name="connsiteY18" fmla="*/ 1133801 h 1360568"/>
                          <a:gd name="connsiteX19" fmla="*/ 0 w 4918464"/>
                          <a:gd name="connsiteY19" fmla="*/ 671213 h 1360568"/>
                          <a:gd name="connsiteX20" fmla="*/ 0 w 4918464"/>
                          <a:gd name="connsiteY20" fmla="*/ 226766 h 1360568"/>
                          <a:gd name="connsiteX0" fmla="*/ 0 w 4918464"/>
                          <a:gd name="connsiteY0" fmla="*/ 226766 h 1360568"/>
                          <a:gd name="connsiteX1" fmla="*/ 279180 w 4918464"/>
                          <a:gd name="connsiteY1" fmla="*/ 0 h 1360568"/>
                          <a:gd name="connsiteX2" fmla="*/ 1093066 w 4918464"/>
                          <a:gd name="connsiteY2" fmla="*/ 0 h 1360568"/>
                          <a:gd name="connsiteX3" fmla="*/ 1776149 w 4918464"/>
                          <a:gd name="connsiteY3" fmla="*/ 0 h 1360568"/>
                          <a:gd name="connsiteX4" fmla="*/ 2546434 w 4918464"/>
                          <a:gd name="connsiteY4" fmla="*/ 0 h 1360568"/>
                          <a:gd name="connsiteX5" fmla="*/ 3316718 w 4918464"/>
                          <a:gd name="connsiteY5" fmla="*/ 0 h 1360568"/>
                          <a:gd name="connsiteX6" fmla="*/ 4639283 w 4918464"/>
                          <a:gd name="connsiteY6" fmla="*/ 0 h 1360568"/>
                          <a:gd name="connsiteX7" fmla="*/ 4918464 w 4918464"/>
                          <a:gd name="connsiteY7" fmla="*/ 226766 h 1360568"/>
                          <a:gd name="connsiteX8" fmla="*/ 4918464 w 4918464"/>
                          <a:gd name="connsiteY8" fmla="*/ 653073 h 1360568"/>
                          <a:gd name="connsiteX9" fmla="*/ 4918464 w 4918464"/>
                          <a:gd name="connsiteY9" fmla="*/ 1133801 h 1360568"/>
                          <a:gd name="connsiteX10" fmla="*/ 4639283 w 4918464"/>
                          <a:gd name="connsiteY10" fmla="*/ 1360568 h 1360568"/>
                          <a:gd name="connsiteX11" fmla="*/ 3999802 w 4918464"/>
                          <a:gd name="connsiteY11" fmla="*/ 1360568 h 1360568"/>
                          <a:gd name="connsiteX12" fmla="*/ 3316718 w 4918464"/>
                          <a:gd name="connsiteY12" fmla="*/ 1360568 h 1360568"/>
                          <a:gd name="connsiteX13" fmla="*/ 2633636 w 4918464"/>
                          <a:gd name="connsiteY13" fmla="*/ 1360568 h 1360568"/>
                          <a:gd name="connsiteX14" fmla="*/ 1863351 w 4918464"/>
                          <a:gd name="connsiteY14" fmla="*/ 1360568 h 1360568"/>
                          <a:gd name="connsiteX15" fmla="*/ 1267470 w 4918464"/>
                          <a:gd name="connsiteY15" fmla="*/ 1360568 h 1360568"/>
                          <a:gd name="connsiteX16" fmla="*/ 279180 w 4918464"/>
                          <a:gd name="connsiteY16" fmla="*/ 1360568 h 1360568"/>
                          <a:gd name="connsiteX17" fmla="*/ 0 w 4918464"/>
                          <a:gd name="connsiteY17" fmla="*/ 1133801 h 1360568"/>
                          <a:gd name="connsiteX18" fmla="*/ 0 w 4918464"/>
                          <a:gd name="connsiteY18" fmla="*/ 680284 h 1360568"/>
                          <a:gd name="connsiteX19" fmla="*/ 0 w 4918464"/>
                          <a:gd name="connsiteY19" fmla="*/ 226766 h 136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18464" h="1360568" fill="none" extrusionOk="0">
                            <a:moveTo>
                              <a:pt x="0" y="226766"/>
                            </a:moveTo>
                            <a:cubicBezTo>
                              <a:pt x="52404" y="89983"/>
                              <a:pt x="138720" y="-6044"/>
                              <a:pt x="279180" y="0"/>
                            </a:cubicBezTo>
                            <a:cubicBezTo>
                              <a:pt x="580147" y="27237"/>
                              <a:pt x="816047" y="41362"/>
                              <a:pt x="1049465" y="0"/>
                            </a:cubicBezTo>
                            <a:cubicBezTo>
                              <a:pt x="1281725" y="-40466"/>
                              <a:pt x="1523518" y="9602"/>
                              <a:pt x="1688947" y="0"/>
                            </a:cubicBezTo>
                            <a:cubicBezTo>
                              <a:pt x="1811134" y="17334"/>
                              <a:pt x="2301839" y="47385"/>
                              <a:pt x="2459232" y="0"/>
                            </a:cubicBezTo>
                            <a:cubicBezTo>
                              <a:pt x="2655711" y="-122827"/>
                              <a:pt x="2837222" y="77432"/>
                              <a:pt x="3142314" y="0"/>
                            </a:cubicBezTo>
                            <a:cubicBezTo>
                              <a:pt x="3392612" y="-18722"/>
                              <a:pt x="3784456" y="65646"/>
                              <a:pt x="3956201" y="0"/>
                            </a:cubicBezTo>
                            <a:cubicBezTo>
                              <a:pt x="4132116" y="-49274"/>
                              <a:pt x="4357260" y="47314"/>
                              <a:pt x="4639283" y="0"/>
                            </a:cubicBezTo>
                            <a:cubicBezTo>
                              <a:pt x="4796897" y="-2640"/>
                              <a:pt x="4915704" y="76429"/>
                              <a:pt x="4918464" y="226766"/>
                            </a:cubicBezTo>
                            <a:cubicBezTo>
                              <a:pt x="4961382" y="404530"/>
                              <a:pt x="4890052" y="501103"/>
                              <a:pt x="4918464" y="689354"/>
                            </a:cubicBezTo>
                            <a:cubicBezTo>
                              <a:pt x="4942974" y="853902"/>
                              <a:pt x="4894918" y="1005615"/>
                              <a:pt x="4918464" y="1133801"/>
                            </a:cubicBezTo>
                            <a:cubicBezTo>
                              <a:pt x="4906821" y="1269966"/>
                              <a:pt x="4797882" y="1368571"/>
                              <a:pt x="4639283" y="1360568"/>
                            </a:cubicBezTo>
                            <a:cubicBezTo>
                              <a:pt x="4322458" y="1430388"/>
                              <a:pt x="4087382" y="1255966"/>
                              <a:pt x="3868998" y="1360568"/>
                            </a:cubicBezTo>
                            <a:cubicBezTo>
                              <a:pt x="3694340" y="1387469"/>
                              <a:pt x="3547854" y="1285656"/>
                              <a:pt x="3229516" y="1360568"/>
                            </a:cubicBezTo>
                            <a:cubicBezTo>
                              <a:pt x="3004634" y="1399244"/>
                              <a:pt x="2611029" y="1317511"/>
                              <a:pt x="2459232" y="1360568"/>
                            </a:cubicBezTo>
                            <a:cubicBezTo>
                              <a:pt x="2257721" y="1359757"/>
                              <a:pt x="1946812" y="1317151"/>
                              <a:pt x="1819750" y="1360568"/>
                            </a:cubicBezTo>
                            <a:cubicBezTo>
                              <a:pt x="1676810" y="1418822"/>
                              <a:pt x="1369259" y="1340994"/>
                              <a:pt x="1136667" y="1360568"/>
                            </a:cubicBezTo>
                            <a:cubicBezTo>
                              <a:pt x="971456" y="1294485"/>
                              <a:pt x="631438" y="1259054"/>
                              <a:pt x="279180" y="1360568"/>
                            </a:cubicBezTo>
                            <a:cubicBezTo>
                              <a:pt x="93873" y="1394930"/>
                              <a:pt x="14785" y="1283845"/>
                              <a:pt x="0" y="1133801"/>
                            </a:cubicBezTo>
                            <a:cubicBezTo>
                              <a:pt x="-8109" y="1027256"/>
                              <a:pt x="81790" y="868450"/>
                              <a:pt x="0" y="671213"/>
                            </a:cubicBezTo>
                            <a:cubicBezTo>
                              <a:pt x="-72591" y="471177"/>
                              <a:pt x="23257" y="407129"/>
                              <a:pt x="0" y="226766"/>
                            </a:cubicBezTo>
                            <a:close/>
                          </a:path>
                          <a:path w="4918464" h="1360568" stroke="0" extrusionOk="0">
                            <a:moveTo>
                              <a:pt x="0" y="226766"/>
                            </a:moveTo>
                            <a:cubicBezTo>
                              <a:pt x="41787" y="91880"/>
                              <a:pt x="125071" y="12342"/>
                              <a:pt x="279180" y="0"/>
                            </a:cubicBezTo>
                            <a:cubicBezTo>
                              <a:pt x="484981" y="-54109"/>
                              <a:pt x="937521" y="3357"/>
                              <a:pt x="1093066" y="0"/>
                            </a:cubicBezTo>
                            <a:cubicBezTo>
                              <a:pt x="1287464" y="45931"/>
                              <a:pt x="1490908" y="51265"/>
                              <a:pt x="1776149" y="0"/>
                            </a:cubicBezTo>
                            <a:cubicBezTo>
                              <a:pt x="1989153" y="-56819"/>
                              <a:pt x="2286628" y="69513"/>
                              <a:pt x="2546434" y="0"/>
                            </a:cubicBezTo>
                            <a:cubicBezTo>
                              <a:pt x="2823533" y="1302"/>
                              <a:pt x="2979293" y="-5912"/>
                              <a:pt x="3316718" y="0"/>
                            </a:cubicBezTo>
                            <a:cubicBezTo>
                              <a:pt x="3603840" y="-106862"/>
                              <a:pt x="4150557" y="97505"/>
                              <a:pt x="4639283" y="0"/>
                            </a:cubicBezTo>
                            <a:cubicBezTo>
                              <a:pt x="4793207" y="4486"/>
                              <a:pt x="4949782" y="126420"/>
                              <a:pt x="4918464" y="226766"/>
                            </a:cubicBezTo>
                            <a:cubicBezTo>
                              <a:pt x="4952025" y="327194"/>
                              <a:pt x="4856946" y="537828"/>
                              <a:pt x="4918464" y="653073"/>
                            </a:cubicBezTo>
                            <a:cubicBezTo>
                              <a:pt x="4960353" y="765951"/>
                              <a:pt x="4813102" y="904253"/>
                              <a:pt x="4918464" y="1133801"/>
                            </a:cubicBezTo>
                            <a:cubicBezTo>
                              <a:pt x="4892713" y="1236855"/>
                              <a:pt x="4772499" y="1357732"/>
                              <a:pt x="4639283" y="1360568"/>
                            </a:cubicBezTo>
                            <a:cubicBezTo>
                              <a:pt x="4497473" y="1380857"/>
                              <a:pt x="4306540" y="1314041"/>
                              <a:pt x="3999802" y="1360568"/>
                            </a:cubicBezTo>
                            <a:cubicBezTo>
                              <a:pt x="3720499" y="1377458"/>
                              <a:pt x="3476551" y="1319874"/>
                              <a:pt x="3316718" y="1360568"/>
                            </a:cubicBezTo>
                            <a:cubicBezTo>
                              <a:pt x="3147568" y="1414553"/>
                              <a:pt x="2890004" y="1310024"/>
                              <a:pt x="2633636" y="1360568"/>
                            </a:cubicBezTo>
                            <a:cubicBezTo>
                              <a:pt x="2359038" y="1428248"/>
                              <a:pt x="2253921" y="1308315"/>
                              <a:pt x="1863351" y="1360568"/>
                            </a:cubicBezTo>
                            <a:cubicBezTo>
                              <a:pt x="1474839" y="1402302"/>
                              <a:pt x="1403407" y="1336954"/>
                              <a:pt x="1267470" y="1360568"/>
                            </a:cubicBezTo>
                            <a:cubicBezTo>
                              <a:pt x="1087499" y="1340454"/>
                              <a:pt x="669693" y="1303366"/>
                              <a:pt x="279180" y="1360568"/>
                            </a:cubicBezTo>
                            <a:cubicBezTo>
                              <a:pt x="135758" y="1336053"/>
                              <a:pt x="9790" y="1279960"/>
                              <a:pt x="0" y="1133801"/>
                            </a:cubicBezTo>
                            <a:cubicBezTo>
                              <a:pt x="-9466" y="965648"/>
                              <a:pt x="23948" y="825305"/>
                              <a:pt x="0" y="680284"/>
                            </a:cubicBezTo>
                            <a:cubicBezTo>
                              <a:pt x="-32831" y="564106"/>
                              <a:pt x="61148" y="395151"/>
                              <a:pt x="0" y="226766"/>
                            </a:cubicBezTo>
                            <a:close/>
                          </a:path>
                          <a:path w="4918464" h="1360568" fill="none" stroke="0" extrusionOk="0">
                            <a:moveTo>
                              <a:pt x="0" y="226766"/>
                            </a:moveTo>
                            <a:cubicBezTo>
                              <a:pt x="46195" y="65135"/>
                              <a:pt x="158219" y="30464"/>
                              <a:pt x="279180" y="0"/>
                            </a:cubicBezTo>
                            <a:cubicBezTo>
                              <a:pt x="549280" y="-29848"/>
                              <a:pt x="844193" y="74262"/>
                              <a:pt x="1049465" y="0"/>
                            </a:cubicBezTo>
                            <a:cubicBezTo>
                              <a:pt x="1265621" y="-27556"/>
                              <a:pt x="1485340" y="1045"/>
                              <a:pt x="1688947" y="0"/>
                            </a:cubicBezTo>
                            <a:cubicBezTo>
                              <a:pt x="1882405" y="-48586"/>
                              <a:pt x="2282687" y="77509"/>
                              <a:pt x="2459232" y="0"/>
                            </a:cubicBezTo>
                            <a:cubicBezTo>
                              <a:pt x="2629771" y="-40851"/>
                              <a:pt x="2922304" y="13814"/>
                              <a:pt x="3142314" y="0"/>
                            </a:cubicBezTo>
                            <a:cubicBezTo>
                              <a:pt x="3409108" y="-24413"/>
                              <a:pt x="3789753" y="60218"/>
                              <a:pt x="3956201" y="0"/>
                            </a:cubicBezTo>
                            <a:cubicBezTo>
                              <a:pt x="4140642" y="-110604"/>
                              <a:pt x="4285498" y="79887"/>
                              <a:pt x="4639283" y="0"/>
                            </a:cubicBezTo>
                            <a:cubicBezTo>
                              <a:pt x="4820289" y="-23044"/>
                              <a:pt x="4878636" y="51323"/>
                              <a:pt x="4918464" y="226766"/>
                            </a:cubicBezTo>
                            <a:cubicBezTo>
                              <a:pt x="4930519" y="400176"/>
                              <a:pt x="4890245" y="468981"/>
                              <a:pt x="4918464" y="689354"/>
                            </a:cubicBezTo>
                            <a:cubicBezTo>
                              <a:pt x="4950912" y="854735"/>
                              <a:pt x="4879323" y="1019947"/>
                              <a:pt x="4918464" y="1133801"/>
                            </a:cubicBezTo>
                            <a:cubicBezTo>
                              <a:pt x="4945584" y="1270526"/>
                              <a:pt x="4806961" y="1345183"/>
                              <a:pt x="4639283" y="1360568"/>
                            </a:cubicBezTo>
                            <a:cubicBezTo>
                              <a:pt x="4289382" y="1380690"/>
                              <a:pt x="4009066" y="1267099"/>
                              <a:pt x="3868998" y="1360568"/>
                            </a:cubicBezTo>
                            <a:cubicBezTo>
                              <a:pt x="3638331" y="1438217"/>
                              <a:pt x="3442485" y="1340495"/>
                              <a:pt x="3229516" y="1360568"/>
                            </a:cubicBezTo>
                            <a:cubicBezTo>
                              <a:pt x="2985489" y="1418823"/>
                              <a:pt x="2591688" y="1362380"/>
                              <a:pt x="2459232" y="1360568"/>
                            </a:cubicBezTo>
                            <a:cubicBezTo>
                              <a:pt x="2285027" y="1372411"/>
                              <a:pt x="1938551" y="1312458"/>
                              <a:pt x="1819750" y="1360568"/>
                            </a:cubicBezTo>
                            <a:cubicBezTo>
                              <a:pt x="1684413" y="1410349"/>
                              <a:pt x="1336370" y="1363895"/>
                              <a:pt x="1136667" y="1360568"/>
                            </a:cubicBezTo>
                            <a:cubicBezTo>
                              <a:pt x="876154" y="1380243"/>
                              <a:pt x="685659" y="1227631"/>
                              <a:pt x="279180" y="1360568"/>
                            </a:cubicBezTo>
                            <a:cubicBezTo>
                              <a:pt x="112567" y="1373502"/>
                              <a:pt x="39249" y="1276719"/>
                              <a:pt x="0" y="1133801"/>
                            </a:cubicBezTo>
                            <a:cubicBezTo>
                              <a:pt x="3542" y="1055227"/>
                              <a:pt x="95796" y="846470"/>
                              <a:pt x="0" y="671213"/>
                            </a:cubicBezTo>
                            <a:cubicBezTo>
                              <a:pt x="-59601" y="461877"/>
                              <a:pt x="28167" y="422830"/>
                              <a:pt x="0" y="226766"/>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E0EA0E4D-D19E-D754-C0DA-55C5E3F31DC7}"/>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7" name="TextBox 34">
              <a:extLst>
                <a:ext uri="{FF2B5EF4-FFF2-40B4-BE49-F238E27FC236}">
                  <a16:creationId xmlns:a16="http://schemas.microsoft.com/office/drawing/2014/main" id="{0F6F47C7-A323-BB8C-748E-35C8E38A649B}"/>
                </a:ext>
              </a:extLst>
            </p:cNvPr>
            <p:cNvSpPr txBox="1"/>
            <p:nvPr/>
          </p:nvSpPr>
          <p:spPr>
            <a:xfrm>
              <a:off x="2494059" y="3146916"/>
              <a:ext cx="3962560" cy="274968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600" dirty="0" err="1">
                  <a:latin typeface="Cambria" panose="02040503050406030204" pitchFamily="18" charset="0"/>
                  <a:ea typeface="Cambria" panose="02040503050406030204" pitchFamily="18" charset="0"/>
                  <a:cs typeface="Calibri" panose="020F0502020204030204" pitchFamily="34" charset="0"/>
                </a:rPr>
                <a:t>Các</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quốc</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gia</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tiếp</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giáp</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với</a:t>
              </a:r>
              <a:r>
                <a:rPr lang="en-US" sz="3600" dirty="0">
                  <a:latin typeface="Cambria" panose="02040503050406030204" pitchFamily="18" charset="0"/>
                  <a:ea typeface="Cambria" panose="02040503050406030204" pitchFamily="18" charset="0"/>
                  <a:cs typeface="Calibri" panose="020F0502020204030204" pitchFamily="34" charset="0"/>
                </a:rPr>
                <a:t> Cam-</a:t>
              </a:r>
              <a:r>
                <a:rPr lang="en-US" sz="3600" dirty="0" err="1">
                  <a:latin typeface="Cambria" panose="02040503050406030204" pitchFamily="18" charset="0"/>
                  <a:ea typeface="Cambria" panose="02040503050406030204" pitchFamily="18" charset="0"/>
                  <a:cs typeface="Calibri" panose="020F0502020204030204" pitchFamily="34" charset="0"/>
                </a:rPr>
                <a:t>pu</a:t>
              </a:r>
              <a:r>
                <a:rPr lang="en-US" sz="3600" dirty="0">
                  <a:latin typeface="Cambria" panose="02040503050406030204" pitchFamily="18" charset="0"/>
                  <a:ea typeface="Cambria" panose="02040503050406030204" pitchFamily="18" charset="0"/>
                  <a:cs typeface="Calibri" panose="020F0502020204030204" pitchFamily="34" charset="0"/>
                </a:rPr>
                <a:t>-chia</a:t>
              </a:r>
            </a:p>
          </p:txBody>
        </p:sp>
      </p:grpSp>
      <p:sp>
        <p:nvSpPr>
          <p:cNvPr id="10" name="Rectangle 9">
            <a:extLst>
              <a:ext uri="{FF2B5EF4-FFF2-40B4-BE49-F238E27FC236}">
                <a16:creationId xmlns:a16="http://schemas.microsoft.com/office/drawing/2014/main" id="{D94E5F96-91F4-1F3A-FB7C-7B54BD72BCE5}"/>
              </a:ext>
            </a:extLst>
          </p:cNvPr>
          <p:cNvSpPr/>
          <p:nvPr/>
        </p:nvSpPr>
        <p:spPr>
          <a:xfrm>
            <a:off x="1586429" y="517793"/>
            <a:ext cx="1211855" cy="46270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BCEC8808-E368-9F18-9D1B-0EC0FBDE852A}"/>
              </a:ext>
            </a:extLst>
          </p:cNvPr>
          <p:cNvSpPr/>
          <p:nvPr/>
        </p:nvSpPr>
        <p:spPr>
          <a:xfrm>
            <a:off x="4549967" y="605927"/>
            <a:ext cx="627962" cy="40762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1FEBB63D-3CBA-0C02-DC30-BD8740004CB1}"/>
              </a:ext>
            </a:extLst>
          </p:cNvPr>
          <p:cNvSpPr/>
          <p:nvPr/>
        </p:nvSpPr>
        <p:spPr>
          <a:xfrm>
            <a:off x="5387249" y="3624549"/>
            <a:ext cx="1046602" cy="38559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3A171F8F-CB37-9428-11A2-AA2F4340629F}"/>
              </a:ext>
            </a:extLst>
          </p:cNvPr>
          <p:cNvGrpSpPr/>
          <p:nvPr/>
        </p:nvGrpSpPr>
        <p:grpSpPr>
          <a:xfrm>
            <a:off x="7045254" y="2029563"/>
            <a:ext cx="4886013" cy="4194968"/>
            <a:chOff x="2132467" y="2501311"/>
            <a:chExt cx="4500423" cy="4864407"/>
          </a:xfrm>
        </p:grpSpPr>
        <p:grpSp>
          <p:nvGrpSpPr>
            <p:cNvPr id="14" name="Group 13">
              <a:extLst>
                <a:ext uri="{FF2B5EF4-FFF2-40B4-BE49-F238E27FC236}">
                  <a16:creationId xmlns:a16="http://schemas.microsoft.com/office/drawing/2014/main" id="{BFDB47D0-5E73-39B5-4655-2B2E4A376FC8}"/>
                </a:ext>
              </a:extLst>
            </p:cNvPr>
            <p:cNvGrpSpPr/>
            <p:nvPr/>
          </p:nvGrpSpPr>
          <p:grpSpPr>
            <a:xfrm>
              <a:off x="2132467" y="2501311"/>
              <a:ext cx="4500423" cy="4864407"/>
              <a:chOff x="277034" y="1489257"/>
              <a:chExt cx="4500423" cy="4864407"/>
            </a:xfrm>
          </p:grpSpPr>
          <p:sp>
            <p:nvSpPr>
              <p:cNvPr id="16" name="Rectangle: Rounded Corners 8">
                <a:extLst>
                  <a:ext uri="{FF2B5EF4-FFF2-40B4-BE49-F238E27FC236}">
                    <a16:creationId xmlns:a16="http://schemas.microsoft.com/office/drawing/2014/main" id="{0C249B5E-AA08-837C-0DBD-C8A77C92D367}"/>
                  </a:ext>
                </a:extLst>
              </p:cNvPr>
              <p:cNvSpPr/>
              <p:nvPr/>
            </p:nvSpPr>
            <p:spPr>
              <a:xfrm>
                <a:off x="419090" y="1969193"/>
                <a:ext cx="4358367" cy="4384471"/>
              </a:xfrm>
              <a:custGeom>
                <a:avLst/>
                <a:gdLst>
                  <a:gd name="connsiteX0" fmla="*/ 0 w 4358367"/>
                  <a:gd name="connsiteY0" fmla="*/ 730760 h 4384471"/>
                  <a:gd name="connsiteX1" fmla="*/ 247388 w 4358367"/>
                  <a:gd name="connsiteY1" fmla="*/ 0 h 4384471"/>
                  <a:gd name="connsiteX2" fmla="*/ 929955 w 4358367"/>
                  <a:gd name="connsiteY2" fmla="*/ 0 h 4384471"/>
                  <a:gd name="connsiteX3" fmla="*/ 1496615 w 4358367"/>
                  <a:gd name="connsiteY3" fmla="*/ 0 h 4384471"/>
                  <a:gd name="connsiteX4" fmla="*/ 2179183 w 4358367"/>
                  <a:gd name="connsiteY4" fmla="*/ 0 h 4384471"/>
                  <a:gd name="connsiteX5" fmla="*/ 2784478 w 4358367"/>
                  <a:gd name="connsiteY5" fmla="*/ 0 h 4384471"/>
                  <a:gd name="connsiteX6" fmla="*/ 3505682 w 4358367"/>
                  <a:gd name="connsiteY6" fmla="*/ 0 h 4384471"/>
                  <a:gd name="connsiteX7" fmla="*/ 4110977 w 4358367"/>
                  <a:gd name="connsiteY7" fmla="*/ 0 h 4384471"/>
                  <a:gd name="connsiteX8" fmla="*/ 4358367 w 4358367"/>
                  <a:gd name="connsiteY8" fmla="*/ 730760 h 4384471"/>
                  <a:gd name="connsiteX9" fmla="*/ 4358367 w 4358367"/>
                  <a:gd name="connsiteY9" fmla="*/ 2221464 h 4384471"/>
                  <a:gd name="connsiteX10" fmla="*/ 4358367 w 4358367"/>
                  <a:gd name="connsiteY10" fmla="*/ 3653709 h 4384471"/>
                  <a:gd name="connsiteX11" fmla="*/ 4110977 w 4358367"/>
                  <a:gd name="connsiteY11" fmla="*/ 4384471 h 4384471"/>
                  <a:gd name="connsiteX12" fmla="*/ 3428410 w 4358367"/>
                  <a:gd name="connsiteY12" fmla="*/ 4384471 h 4384471"/>
                  <a:gd name="connsiteX13" fmla="*/ 2861750 w 4358367"/>
                  <a:gd name="connsiteY13" fmla="*/ 4384471 h 4384471"/>
                  <a:gd name="connsiteX14" fmla="*/ 2179183 w 4358367"/>
                  <a:gd name="connsiteY14" fmla="*/ 4384471 h 4384471"/>
                  <a:gd name="connsiteX15" fmla="*/ 1612524 w 4358367"/>
                  <a:gd name="connsiteY15" fmla="*/ 4384471 h 4384471"/>
                  <a:gd name="connsiteX16" fmla="*/ 1007227 w 4358367"/>
                  <a:gd name="connsiteY16" fmla="*/ 4384471 h 4384471"/>
                  <a:gd name="connsiteX17" fmla="*/ 247388 w 4358367"/>
                  <a:gd name="connsiteY17" fmla="*/ 4384471 h 4384471"/>
                  <a:gd name="connsiteX18" fmla="*/ 0 w 4358367"/>
                  <a:gd name="connsiteY18" fmla="*/ 3653709 h 4384471"/>
                  <a:gd name="connsiteX19" fmla="*/ 0 w 4358367"/>
                  <a:gd name="connsiteY19" fmla="*/ 2163005 h 4384471"/>
                  <a:gd name="connsiteX20" fmla="*/ 0 w 4358367"/>
                  <a:gd name="connsiteY20" fmla="*/ 730760 h 4384471"/>
                  <a:gd name="connsiteX0" fmla="*/ 0 w 4358367"/>
                  <a:gd name="connsiteY0" fmla="*/ 730760 h 4384471"/>
                  <a:gd name="connsiteX1" fmla="*/ 247388 w 4358367"/>
                  <a:gd name="connsiteY1" fmla="*/ 0 h 4384471"/>
                  <a:gd name="connsiteX2" fmla="*/ 968591 w 4358367"/>
                  <a:gd name="connsiteY2" fmla="*/ 0 h 4384471"/>
                  <a:gd name="connsiteX3" fmla="*/ 1573887 w 4358367"/>
                  <a:gd name="connsiteY3" fmla="*/ 0 h 4384471"/>
                  <a:gd name="connsiteX4" fmla="*/ 2256454 w 4358367"/>
                  <a:gd name="connsiteY4" fmla="*/ 0 h 4384471"/>
                  <a:gd name="connsiteX5" fmla="*/ 2939022 w 4358367"/>
                  <a:gd name="connsiteY5" fmla="*/ 0 h 4384471"/>
                  <a:gd name="connsiteX6" fmla="*/ 4110977 w 4358367"/>
                  <a:gd name="connsiteY6" fmla="*/ 0 h 4384471"/>
                  <a:gd name="connsiteX7" fmla="*/ 4358367 w 4358367"/>
                  <a:gd name="connsiteY7" fmla="*/ 730760 h 4384471"/>
                  <a:gd name="connsiteX8" fmla="*/ 4358367 w 4358367"/>
                  <a:gd name="connsiteY8" fmla="*/ 2104547 h 4384471"/>
                  <a:gd name="connsiteX9" fmla="*/ 4358367 w 4358367"/>
                  <a:gd name="connsiteY9" fmla="*/ 3653709 h 4384471"/>
                  <a:gd name="connsiteX10" fmla="*/ 4110977 w 4358367"/>
                  <a:gd name="connsiteY10" fmla="*/ 4384471 h 4384471"/>
                  <a:gd name="connsiteX11" fmla="*/ 3544318 w 4358367"/>
                  <a:gd name="connsiteY11" fmla="*/ 4384471 h 4384471"/>
                  <a:gd name="connsiteX12" fmla="*/ 2939022 w 4358367"/>
                  <a:gd name="connsiteY12" fmla="*/ 4384471 h 4384471"/>
                  <a:gd name="connsiteX13" fmla="*/ 2333726 w 4358367"/>
                  <a:gd name="connsiteY13" fmla="*/ 4384471 h 4384471"/>
                  <a:gd name="connsiteX14" fmla="*/ 1651159 w 4358367"/>
                  <a:gd name="connsiteY14" fmla="*/ 4384471 h 4384471"/>
                  <a:gd name="connsiteX15" fmla="*/ 1123135 w 4358367"/>
                  <a:gd name="connsiteY15" fmla="*/ 4384471 h 4384471"/>
                  <a:gd name="connsiteX16" fmla="*/ 247388 w 4358367"/>
                  <a:gd name="connsiteY16" fmla="*/ 4384471 h 4384471"/>
                  <a:gd name="connsiteX17" fmla="*/ 0 w 4358367"/>
                  <a:gd name="connsiteY17" fmla="*/ 3653709 h 4384471"/>
                  <a:gd name="connsiteX18" fmla="*/ 0 w 4358367"/>
                  <a:gd name="connsiteY18" fmla="*/ 2192234 h 4384471"/>
                  <a:gd name="connsiteX19" fmla="*/ 0 w 4358367"/>
                  <a:gd name="connsiteY19" fmla="*/ 730760 h 4384471"/>
                  <a:gd name="connsiteX0" fmla="*/ 0 w 4358367"/>
                  <a:gd name="connsiteY0" fmla="*/ 730760 h 4384471"/>
                  <a:gd name="connsiteX1" fmla="*/ 247388 w 4358367"/>
                  <a:gd name="connsiteY1" fmla="*/ 0 h 4384471"/>
                  <a:gd name="connsiteX2" fmla="*/ 929955 w 4358367"/>
                  <a:gd name="connsiteY2" fmla="*/ 0 h 4384471"/>
                  <a:gd name="connsiteX3" fmla="*/ 1496615 w 4358367"/>
                  <a:gd name="connsiteY3" fmla="*/ 0 h 4384471"/>
                  <a:gd name="connsiteX4" fmla="*/ 2179183 w 4358367"/>
                  <a:gd name="connsiteY4" fmla="*/ 0 h 4384471"/>
                  <a:gd name="connsiteX5" fmla="*/ 2784478 w 4358367"/>
                  <a:gd name="connsiteY5" fmla="*/ 0 h 4384471"/>
                  <a:gd name="connsiteX6" fmla="*/ 3505682 w 4358367"/>
                  <a:gd name="connsiteY6" fmla="*/ 0 h 4384471"/>
                  <a:gd name="connsiteX7" fmla="*/ 4110977 w 4358367"/>
                  <a:gd name="connsiteY7" fmla="*/ 0 h 4384471"/>
                  <a:gd name="connsiteX8" fmla="*/ 4358367 w 4358367"/>
                  <a:gd name="connsiteY8" fmla="*/ 730760 h 4384471"/>
                  <a:gd name="connsiteX9" fmla="*/ 4358367 w 4358367"/>
                  <a:gd name="connsiteY9" fmla="*/ 2221464 h 4384471"/>
                  <a:gd name="connsiteX10" fmla="*/ 4358367 w 4358367"/>
                  <a:gd name="connsiteY10" fmla="*/ 3653709 h 4384471"/>
                  <a:gd name="connsiteX11" fmla="*/ 4110977 w 4358367"/>
                  <a:gd name="connsiteY11" fmla="*/ 4384471 h 4384471"/>
                  <a:gd name="connsiteX12" fmla="*/ 3428410 w 4358367"/>
                  <a:gd name="connsiteY12" fmla="*/ 4384471 h 4384471"/>
                  <a:gd name="connsiteX13" fmla="*/ 2861750 w 4358367"/>
                  <a:gd name="connsiteY13" fmla="*/ 4384471 h 4384471"/>
                  <a:gd name="connsiteX14" fmla="*/ 2179183 w 4358367"/>
                  <a:gd name="connsiteY14" fmla="*/ 4384471 h 4384471"/>
                  <a:gd name="connsiteX15" fmla="*/ 1612524 w 4358367"/>
                  <a:gd name="connsiteY15" fmla="*/ 4384471 h 4384471"/>
                  <a:gd name="connsiteX16" fmla="*/ 1007227 w 4358367"/>
                  <a:gd name="connsiteY16" fmla="*/ 4384471 h 4384471"/>
                  <a:gd name="connsiteX17" fmla="*/ 247388 w 4358367"/>
                  <a:gd name="connsiteY17" fmla="*/ 4384471 h 4384471"/>
                  <a:gd name="connsiteX18" fmla="*/ 0 w 4358367"/>
                  <a:gd name="connsiteY18" fmla="*/ 3653709 h 4384471"/>
                  <a:gd name="connsiteX19" fmla="*/ 0 w 4358367"/>
                  <a:gd name="connsiteY19" fmla="*/ 2163005 h 4384471"/>
                  <a:gd name="connsiteX20" fmla="*/ 0 w 4358367"/>
                  <a:gd name="connsiteY20" fmla="*/ 730760 h 438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58367" h="4384471" fill="none" extrusionOk="0">
                    <a:moveTo>
                      <a:pt x="0" y="730760"/>
                    </a:moveTo>
                    <a:cubicBezTo>
                      <a:pt x="50671" y="280882"/>
                      <a:pt x="76608" y="-25103"/>
                      <a:pt x="247388" y="0"/>
                    </a:cubicBezTo>
                    <a:cubicBezTo>
                      <a:pt x="517977" y="-15522"/>
                      <a:pt x="675337" y="154058"/>
                      <a:pt x="929955" y="0"/>
                    </a:cubicBezTo>
                    <a:cubicBezTo>
                      <a:pt x="1148423" y="-122782"/>
                      <a:pt x="1373103" y="2121"/>
                      <a:pt x="1496615" y="0"/>
                    </a:cubicBezTo>
                    <a:cubicBezTo>
                      <a:pt x="1581891" y="2852"/>
                      <a:pt x="2081019" y="156500"/>
                      <a:pt x="2179183" y="0"/>
                    </a:cubicBezTo>
                    <a:cubicBezTo>
                      <a:pt x="2370375" y="-331230"/>
                      <a:pt x="2497652" y="144431"/>
                      <a:pt x="2784478" y="0"/>
                    </a:cubicBezTo>
                    <a:cubicBezTo>
                      <a:pt x="2982655" y="-58730"/>
                      <a:pt x="3362877" y="239826"/>
                      <a:pt x="3505682" y="0"/>
                    </a:cubicBezTo>
                    <a:cubicBezTo>
                      <a:pt x="3685617" y="-102592"/>
                      <a:pt x="3945406" y="138664"/>
                      <a:pt x="4110977" y="0"/>
                    </a:cubicBezTo>
                    <a:cubicBezTo>
                      <a:pt x="4280207" y="13110"/>
                      <a:pt x="4420188" y="227718"/>
                      <a:pt x="4358367" y="730760"/>
                    </a:cubicBezTo>
                    <a:cubicBezTo>
                      <a:pt x="4449576" y="1302720"/>
                      <a:pt x="4446978" y="1610539"/>
                      <a:pt x="4358367" y="2221464"/>
                    </a:cubicBezTo>
                    <a:cubicBezTo>
                      <a:pt x="4351589" y="2744174"/>
                      <a:pt x="4400243" y="3328220"/>
                      <a:pt x="4358367" y="3653709"/>
                    </a:cubicBezTo>
                    <a:cubicBezTo>
                      <a:pt x="4328640" y="4098440"/>
                      <a:pt x="4219252" y="4413749"/>
                      <a:pt x="4110977" y="4384471"/>
                    </a:cubicBezTo>
                    <a:cubicBezTo>
                      <a:pt x="3875779" y="4573618"/>
                      <a:pt x="3625720" y="4109671"/>
                      <a:pt x="3428410" y="4384471"/>
                    </a:cubicBezTo>
                    <a:cubicBezTo>
                      <a:pt x="3304679" y="4458280"/>
                      <a:pt x="3169663" y="4182430"/>
                      <a:pt x="2861750" y="4384471"/>
                    </a:cubicBezTo>
                    <a:cubicBezTo>
                      <a:pt x="2679000" y="4526644"/>
                      <a:pt x="2312048" y="4317459"/>
                      <a:pt x="2179183" y="4384471"/>
                    </a:cubicBezTo>
                    <a:cubicBezTo>
                      <a:pt x="1991272" y="4400205"/>
                      <a:pt x="1722935" y="4231672"/>
                      <a:pt x="1612524" y="4384471"/>
                    </a:cubicBezTo>
                    <a:cubicBezTo>
                      <a:pt x="1449495" y="4579389"/>
                      <a:pt x="1235656" y="4343605"/>
                      <a:pt x="1007227" y="4384471"/>
                    </a:cubicBezTo>
                    <a:cubicBezTo>
                      <a:pt x="861903" y="4334693"/>
                      <a:pt x="553704" y="4099296"/>
                      <a:pt x="247388" y="4384471"/>
                    </a:cubicBezTo>
                    <a:cubicBezTo>
                      <a:pt x="8482" y="4509612"/>
                      <a:pt x="-77785" y="4172460"/>
                      <a:pt x="0" y="3653709"/>
                    </a:cubicBezTo>
                    <a:cubicBezTo>
                      <a:pt x="-148324" y="3221503"/>
                      <a:pt x="169979" y="2774239"/>
                      <a:pt x="0" y="2163005"/>
                    </a:cubicBezTo>
                    <a:cubicBezTo>
                      <a:pt x="-138229" y="1544786"/>
                      <a:pt x="23258" y="1289571"/>
                      <a:pt x="0" y="730760"/>
                    </a:cubicBezTo>
                    <a:close/>
                  </a:path>
                  <a:path w="4358367" h="4384471" stroke="0" extrusionOk="0">
                    <a:moveTo>
                      <a:pt x="0" y="730760"/>
                    </a:moveTo>
                    <a:cubicBezTo>
                      <a:pt x="60107" y="275060"/>
                      <a:pt x="54456" y="32406"/>
                      <a:pt x="247388" y="0"/>
                    </a:cubicBezTo>
                    <a:cubicBezTo>
                      <a:pt x="420487" y="-121740"/>
                      <a:pt x="836433" y="42921"/>
                      <a:pt x="968591" y="0"/>
                    </a:cubicBezTo>
                    <a:cubicBezTo>
                      <a:pt x="1134695" y="-19389"/>
                      <a:pt x="1292515" y="136343"/>
                      <a:pt x="1573887" y="0"/>
                    </a:cubicBezTo>
                    <a:cubicBezTo>
                      <a:pt x="1725316" y="-146308"/>
                      <a:pt x="2027942" y="162691"/>
                      <a:pt x="2256454" y="0"/>
                    </a:cubicBezTo>
                    <a:cubicBezTo>
                      <a:pt x="2547625" y="-11704"/>
                      <a:pt x="2642050" y="85335"/>
                      <a:pt x="2939022" y="0"/>
                    </a:cubicBezTo>
                    <a:cubicBezTo>
                      <a:pt x="3125406" y="-295889"/>
                      <a:pt x="3796571" y="374057"/>
                      <a:pt x="4110977" y="0"/>
                    </a:cubicBezTo>
                    <a:cubicBezTo>
                      <a:pt x="4305983" y="85092"/>
                      <a:pt x="4367260" y="416877"/>
                      <a:pt x="4358367" y="730760"/>
                    </a:cubicBezTo>
                    <a:cubicBezTo>
                      <a:pt x="4444412" y="1054462"/>
                      <a:pt x="4273715" y="1704360"/>
                      <a:pt x="4358367" y="2104547"/>
                    </a:cubicBezTo>
                    <a:cubicBezTo>
                      <a:pt x="4381543" y="2451828"/>
                      <a:pt x="4057873" y="2866915"/>
                      <a:pt x="4358367" y="3653709"/>
                    </a:cubicBezTo>
                    <a:cubicBezTo>
                      <a:pt x="4329987" y="4007369"/>
                      <a:pt x="4206014" y="4408540"/>
                      <a:pt x="4110977" y="4384471"/>
                    </a:cubicBezTo>
                    <a:cubicBezTo>
                      <a:pt x="4025240" y="4382305"/>
                      <a:pt x="3869068" y="4210685"/>
                      <a:pt x="3544318" y="4384471"/>
                    </a:cubicBezTo>
                    <a:cubicBezTo>
                      <a:pt x="3345335" y="4411539"/>
                      <a:pt x="3069391" y="4237157"/>
                      <a:pt x="2939022" y="4384471"/>
                    </a:cubicBezTo>
                    <a:cubicBezTo>
                      <a:pt x="2854470" y="4558177"/>
                      <a:pt x="2476246" y="4212489"/>
                      <a:pt x="2333726" y="4384471"/>
                    </a:cubicBezTo>
                    <a:cubicBezTo>
                      <a:pt x="2150399" y="4662443"/>
                      <a:pt x="2038180" y="4212930"/>
                      <a:pt x="1651159" y="4384471"/>
                    </a:cubicBezTo>
                    <a:cubicBezTo>
                      <a:pt x="1303644" y="4520659"/>
                      <a:pt x="1205747" y="4316749"/>
                      <a:pt x="1123135" y="4384471"/>
                    </a:cubicBezTo>
                    <a:cubicBezTo>
                      <a:pt x="919469" y="4361609"/>
                      <a:pt x="602891" y="4162014"/>
                      <a:pt x="247388" y="4384471"/>
                    </a:cubicBezTo>
                    <a:cubicBezTo>
                      <a:pt x="126108" y="4318574"/>
                      <a:pt x="19945" y="4127630"/>
                      <a:pt x="0" y="3653709"/>
                    </a:cubicBezTo>
                    <a:cubicBezTo>
                      <a:pt x="136600" y="3190790"/>
                      <a:pt x="-48431" y="2676030"/>
                      <a:pt x="0" y="2192234"/>
                    </a:cubicBezTo>
                    <a:cubicBezTo>
                      <a:pt x="6316" y="1865551"/>
                      <a:pt x="40336" y="1306418"/>
                      <a:pt x="0" y="730760"/>
                    </a:cubicBezTo>
                    <a:close/>
                  </a:path>
                  <a:path w="4358367" h="4384471" fill="none" stroke="0" extrusionOk="0">
                    <a:moveTo>
                      <a:pt x="0" y="730760"/>
                    </a:moveTo>
                    <a:cubicBezTo>
                      <a:pt x="73209" y="234837"/>
                      <a:pt x="151225" y="13293"/>
                      <a:pt x="247388" y="0"/>
                    </a:cubicBezTo>
                    <a:cubicBezTo>
                      <a:pt x="474921" y="-63271"/>
                      <a:pt x="753447" y="127217"/>
                      <a:pt x="929955" y="0"/>
                    </a:cubicBezTo>
                    <a:cubicBezTo>
                      <a:pt x="1164177" y="-112497"/>
                      <a:pt x="1276390" y="8683"/>
                      <a:pt x="1496615" y="0"/>
                    </a:cubicBezTo>
                    <a:cubicBezTo>
                      <a:pt x="1678132" y="-129002"/>
                      <a:pt x="2021075" y="191316"/>
                      <a:pt x="2179183" y="0"/>
                    </a:cubicBezTo>
                    <a:cubicBezTo>
                      <a:pt x="2375639" y="-194164"/>
                      <a:pt x="2565571" y="63515"/>
                      <a:pt x="2784478" y="0"/>
                    </a:cubicBezTo>
                    <a:cubicBezTo>
                      <a:pt x="3051632" y="-15280"/>
                      <a:pt x="3413598" y="179091"/>
                      <a:pt x="3505682" y="0"/>
                    </a:cubicBezTo>
                    <a:cubicBezTo>
                      <a:pt x="3611361" y="-198400"/>
                      <a:pt x="3736919" y="242417"/>
                      <a:pt x="4110977" y="0"/>
                    </a:cubicBezTo>
                    <a:cubicBezTo>
                      <a:pt x="4246920" y="-70315"/>
                      <a:pt x="4336876" y="134492"/>
                      <a:pt x="4358367" y="730760"/>
                    </a:cubicBezTo>
                    <a:cubicBezTo>
                      <a:pt x="4284157" y="1282955"/>
                      <a:pt x="4374915" y="1569441"/>
                      <a:pt x="4358367" y="2221464"/>
                    </a:cubicBezTo>
                    <a:cubicBezTo>
                      <a:pt x="4399267" y="2780185"/>
                      <a:pt x="4260040" y="3229855"/>
                      <a:pt x="4358367" y="3653709"/>
                    </a:cubicBezTo>
                    <a:cubicBezTo>
                      <a:pt x="4334261" y="4081104"/>
                      <a:pt x="4243268" y="4415488"/>
                      <a:pt x="4110977" y="4384471"/>
                    </a:cubicBezTo>
                    <a:cubicBezTo>
                      <a:pt x="3814731" y="4409000"/>
                      <a:pt x="3510576" y="4130571"/>
                      <a:pt x="3428410" y="4384471"/>
                    </a:cubicBezTo>
                    <a:cubicBezTo>
                      <a:pt x="3162914" y="4592880"/>
                      <a:pt x="3095991" y="4225599"/>
                      <a:pt x="2861750" y="4384471"/>
                    </a:cubicBezTo>
                    <a:cubicBezTo>
                      <a:pt x="2690795" y="4599034"/>
                      <a:pt x="2320112" y="4361126"/>
                      <a:pt x="2179183" y="4384471"/>
                    </a:cubicBezTo>
                    <a:cubicBezTo>
                      <a:pt x="2064457" y="4460706"/>
                      <a:pt x="1717594" y="4190416"/>
                      <a:pt x="1612524" y="4384471"/>
                    </a:cubicBezTo>
                    <a:cubicBezTo>
                      <a:pt x="1445626" y="4549796"/>
                      <a:pt x="1149562" y="4342950"/>
                      <a:pt x="1007227" y="4384471"/>
                    </a:cubicBezTo>
                    <a:cubicBezTo>
                      <a:pt x="812692" y="4424609"/>
                      <a:pt x="626212" y="4112114"/>
                      <a:pt x="247388" y="4384471"/>
                    </a:cubicBezTo>
                    <a:cubicBezTo>
                      <a:pt x="164119" y="4460461"/>
                      <a:pt x="61629" y="4043627"/>
                      <a:pt x="0" y="3653709"/>
                    </a:cubicBezTo>
                    <a:cubicBezTo>
                      <a:pt x="8436" y="3284541"/>
                      <a:pt x="62857" y="2759341"/>
                      <a:pt x="0" y="2163005"/>
                    </a:cubicBezTo>
                    <a:cubicBezTo>
                      <a:pt x="-19747" y="1481503"/>
                      <a:pt x="91068" y="1379458"/>
                      <a:pt x="0" y="730760"/>
                    </a:cubicBezTo>
                    <a:close/>
                  </a:path>
                  <a:path w="4358367" h="4384471" fill="none" stroke="0" extrusionOk="0">
                    <a:moveTo>
                      <a:pt x="0" y="730760"/>
                    </a:moveTo>
                    <a:cubicBezTo>
                      <a:pt x="60414" y="242646"/>
                      <a:pt x="104051" y="-17670"/>
                      <a:pt x="247388" y="0"/>
                    </a:cubicBezTo>
                    <a:cubicBezTo>
                      <a:pt x="451497" y="-37224"/>
                      <a:pt x="747223" y="172456"/>
                      <a:pt x="929955" y="0"/>
                    </a:cubicBezTo>
                    <a:cubicBezTo>
                      <a:pt x="1123947" y="-110499"/>
                      <a:pt x="1333311" y="-934"/>
                      <a:pt x="1496615" y="0"/>
                    </a:cubicBezTo>
                    <a:cubicBezTo>
                      <a:pt x="1648412" y="-50112"/>
                      <a:pt x="2053971" y="242578"/>
                      <a:pt x="2179183" y="0"/>
                    </a:cubicBezTo>
                    <a:cubicBezTo>
                      <a:pt x="2335046" y="-225388"/>
                      <a:pt x="2578061" y="82403"/>
                      <a:pt x="2784478" y="0"/>
                    </a:cubicBezTo>
                    <a:cubicBezTo>
                      <a:pt x="3064961" y="-85219"/>
                      <a:pt x="3385404" y="220078"/>
                      <a:pt x="3505682" y="0"/>
                    </a:cubicBezTo>
                    <a:cubicBezTo>
                      <a:pt x="3681380" y="-149141"/>
                      <a:pt x="3850383" y="181324"/>
                      <a:pt x="4110977" y="0"/>
                    </a:cubicBezTo>
                    <a:cubicBezTo>
                      <a:pt x="4281816" y="-50749"/>
                      <a:pt x="4398942" y="204525"/>
                      <a:pt x="4358367" y="730760"/>
                    </a:cubicBezTo>
                    <a:cubicBezTo>
                      <a:pt x="4329816" y="1269959"/>
                      <a:pt x="4380941" y="1532368"/>
                      <a:pt x="4358367" y="2221464"/>
                    </a:cubicBezTo>
                    <a:cubicBezTo>
                      <a:pt x="4345041" y="2673071"/>
                      <a:pt x="4349438" y="3327959"/>
                      <a:pt x="4358367" y="3653709"/>
                    </a:cubicBezTo>
                    <a:cubicBezTo>
                      <a:pt x="4353056" y="4096243"/>
                      <a:pt x="4220826" y="4395587"/>
                      <a:pt x="4110977" y="4384471"/>
                    </a:cubicBezTo>
                    <a:cubicBezTo>
                      <a:pt x="3879039" y="4459096"/>
                      <a:pt x="3537514" y="4084489"/>
                      <a:pt x="3428410" y="4384471"/>
                    </a:cubicBezTo>
                    <a:cubicBezTo>
                      <a:pt x="3248703" y="4547125"/>
                      <a:pt x="3139356" y="4201072"/>
                      <a:pt x="2861750" y="4384471"/>
                    </a:cubicBezTo>
                    <a:cubicBezTo>
                      <a:pt x="2689965" y="4542206"/>
                      <a:pt x="2303633" y="4336025"/>
                      <a:pt x="2179183" y="4384471"/>
                    </a:cubicBezTo>
                    <a:cubicBezTo>
                      <a:pt x="2030294" y="4437578"/>
                      <a:pt x="1680393" y="4244162"/>
                      <a:pt x="1612524" y="4384471"/>
                    </a:cubicBezTo>
                    <a:cubicBezTo>
                      <a:pt x="1439363" y="4562286"/>
                      <a:pt x="1213316" y="4400527"/>
                      <a:pt x="1007227" y="4384471"/>
                    </a:cubicBezTo>
                    <a:cubicBezTo>
                      <a:pt x="796244" y="4398088"/>
                      <a:pt x="601855" y="4061280"/>
                      <a:pt x="247388" y="4384471"/>
                    </a:cubicBezTo>
                    <a:cubicBezTo>
                      <a:pt x="18854" y="4435559"/>
                      <a:pt x="-15591" y="4140523"/>
                      <a:pt x="0" y="3653709"/>
                    </a:cubicBezTo>
                    <a:cubicBezTo>
                      <a:pt x="-85470" y="3312106"/>
                      <a:pt x="174702" y="2727392"/>
                      <a:pt x="0" y="2163005"/>
                    </a:cubicBezTo>
                    <a:cubicBezTo>
                      <a:pt x="-69188" y="1505250"/>
                      <a:pt x="79526" y="1332556"/>
                      <a:pt x="0" y="730760"/>
                    </a:cubicBezTo>
                    <a:close/>
                  </a:path>
                </a:pathLst>
              </a:custGeom>
              <a:solidFill>
                <a:schemeClr val="lt1">
                  <a:alpha val="93000"/>
                </a:schemeClr>
              </a:solidFill>
              <a:ln w="57150" cmpd="thinThick">
                <a:solidFill>
                  <a:srgbClr val="FF3F6E"/>
                </a:solidFill>
                <a:extLst>
                  <a:ext uri="{C807C97D-BFC1-408E-A445-0C87EB9F89A2}">
                    <ask:lineSketchStyleProps xmlns:ask="http://schemas.microsoft.com/office/drawing/2018/sketchyshapes" sd="3816812094">
                      <a:custGeom>
                        <a:avLst/>
                        <a:gdLst>
                          <a:gd name="connsiteX0" fmla="*/ 0 w 4731786"/>
                          <a:gd name="connsiteY0" fmla="*/ 630193 h 3781081"/>
                          <a:gd name="connsiteX1" fmla="*/ 268584 w 4731786"/>
                          <a:gd name="connsiteY1" fmla="*/ 0 h 3781081"/>
                          <a:gd name="connsiteX2" fmla="*/ 1009633 w 4731786"/>
                          <a:gd name="connsiteY2" fmla="*/ 0 h 3781081"/>
                          <a:gd name="connsiteX3" fmla="*/ 1624844 w 4731786"/>
                          <a:gd name="connsiteY3" fmla="*/ 0 h 3781081"/>
                          <a:gd name="connsiteX4" fmla="*/ 2365893 w 4731786"/>
                          <a:gd name="connsiteY4" fmla="*/ 0 h 3781081"/>
                          <a:gd name="connsiteX5" fmla="*/ 3023049 w 4731786"/>
                          <a:gd name="connsiteY5" fmla="*/ 0 h 3781081"/>
                          <a:gd name="connsiteX6" fmla="*/ 3806045 w 4731786"/>
                          <a:gd name="connsiteY6" fmla="*/ 0 h 3781081"/>
                          <a:gd name="connsiteX7" fmla="*/ 4463201 w 4731786"/>
                          <a:gd name="connsiteY7" fmla="*/ 0 h 3781081"/>
                          <a:gd name="connsiteX8" fmla="*/ 4731786 w 4731786"/>
                          <a:gd name="connsiteY8" fmla="*/ 630193 h 3781081"/>
                          <a:gd name="connsiteX9" fmla="*/ 4731786 w 4731786"/>
                          <a:gd name="connsiteY9" fmla="*/ 1915747 h 3781081"/>
                          <a:gd name="connsiteX10" fmla="*/ 4731786 w 4731786"/>
                          <a:gd name="connsiteY10" fmla="*/ 3150887 h 3781081"/>
                          <a:gd name="connsiteX11" fmla="*/ 4463201 w 4731786"/>
                          <a:gd name="connsiteY11" fmla="*/ 3781081 h 3781081"/>
                          <a:gd name="connsiteX12" fmla="*/ 3722152 w 4731786"/>
                          <a:gd name="connsiteY12" fmla="*/ 3781081 h 3781081"/>
                          <a:gd name="connsiteX13" fmla="*/ 3106941 w 4731786"/>
                          <a:gd name="connsiteY13" fmla="*/ 3781081 h 3781081"/>
                          <a:gd name="connsiteX14" fmla="*/ 2365893 w 4731786"/>
                          <a:gd name="connsiteY14" fmla="*/ 3781081 h 3781081"/>
                          <a:gd name="connsiteX15" fmla="*/ 1750683 w 4731786"/>
                          <a:gd name="connsiteY15" fmla="*/ 3781081 h 3781081"/>
                          <a:gd name="connsiteX16" fmla="*/ 1093525 w 4731786"/>
                          <a:gd name="connsiteY16" fmla="*/ 3781081 h 3781081"/>
                          <a:gd name="connsiteX17" fmla="*/ 268584 w 4731786"/>
                          <a:gd name="connsiteY17" fmla="*/ 3781081 h 3781081"/>
                          <a:gd name="connsiteX18" fmla="*/ 0 w 4731786"/>
                          <a:gd name="connsiteY18" fmla="*/ 3150887 h 3781081"/>
                          <a:gd name="connsiteX19" fmla="*/ 0 w 4731786"/>
                          <a:gd name="connsiteY19" fmla="*/ 1865333 h 3781081"/>
                          <a:gd name="connsiteX20" fmla="*/ 0 w 4731786"/>
                          <a:gd name="connsiteY20" fmla="*/ 630193 h 3781081"/>
                          <a:gd name="connsiteX0" fmla="*/ 0 w 4731786"/>
                          <a:gd name="connsiteY0" fmla="*/ 630193 h 3781081"/>
                          <a:gd name="connsiteX1" fmla="*/ 268584 w 4731786"/>
                          <a:gd name="connsiteY1" fmla="*/ 0 h 3781081"/>
                          <a:gd name="connsiteX2" fmla="*/ 1051579 w 4731786"/>
                          <a:gd name="connsiteY2" fmla="*/ 0 h 3781081"/>
                          <a:gd name="connsiteX3" fmla="*/ 1708736 w 4731786"/>
                          <a:gd name="connsiteY3" fmla="*/ 0 h 3781081"/>
                          <a:gd name="connsiteX4" fmla="*/ 2449785 w 4731786"/>
                          <a:gd name="connsiteY4" fmla="*/ 0 h 3781081"/>
                          <a:gd name="connsiteX5" fmla="*/ 3190834 w 4731786"/>
                          <a:gd name="connsiteY5" fmla="*/ 0 h 3781081"/>
                          <a:gd name="connsiteX6" fmla="*/ 4463201 w 4731786"/>
                          <a:gd name="connsiteY6" fmla="*/ 0 h 3781081"/>
                          <a:gd name="connsiteX7" fmla="*/ 4731786 w 4731786"/>
                          <a:gd name="connsiteY7" fmla="*/ 630193 h 3781081"/>
                          <a:gd name="connsiteX8" fmla="*/ 4731786 w 4731786"/>
                          <a:gd name="connsiteY8" fmla="*/ 1814920 h 3781081"/>
                          <a:gd name="connsiteX9" fmla="*/ 4731786 w 4731786"/>
                          <a:gd name="connsiteY9" fmla="*/ 3150887 h 3781081"/>
                          <a:gd name="connsiteX10" fmla="*/ 4463201 w 4731786"/>
                          <a:gd name="connsiteY10" fmla="*/ 3781081 h 3781081"/>
                          <a:gd name="connsiteX11" fmla="*/ 3847991 w 4731786"/>
                          <a:gd name="connsiteY11" fmla="*/ 3781081 h 3781081"/>
                          <a:gd name="connsiteX12" fmla="*/ 3190834 w 4731786"/>
                          <a:gd name="connsiteY12" fmla="*/ 3781081 h 3781081"/>
                          <a:gd name="connsiteX13" fmla="*/ 2533677 w 4731786"/>
                          <a:gd name="connsiteY13" fmla="*/ 3781081 h 3781081"/>
                          <a:gd name="connsiteX14" fmla="*/ 1792629 w 4731786"/>
                          <a:gd name="connsiteY14" fmla="*/ 3781081 h 3781081"/>
                          <a:gd name="connsiteX15" fmla="*/ 1219364 w 4731786"/>
                          <a:gd name="connsiteY15" fmla="*/ 3781081 h 3781081"/>
                          <a:gd name="connsiteX16" fmla="*/ 268584 w 4731786"/>
                          <a:gd name="connsiteY16" fmla="*/ 3781081 h 3781081"/>
                          <a:gd name="connsiteX17" fmla="*/ 0 w 4731786"/>
                          <a:gd name="connsiteY17" fmla="*/ 3150887 h 3781081"/>
                          <a:gd name="connsiteX18" fmla="*/ 0 w 4731786"/>
                          <a:gd name="connsiteY18" fmla="*/ 1890540 h 3781081"/>
                          <a:gd name="connsiteX19" fmla="*/ 0 w 4731786"/>
                          <a:gd name="connsiteY19" fmla="*/ 630193 h 3781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31786" h="3781081" fill="none" extrusionOk="0">
                            <a:moveTo>
                              <a:pt x="0" y="630193"/>
                            </a:moveTo>
                            <a:cubicBezTo>
                              <a:pt x="46096" y="240156"/>
                              <a:pt x="111533" y="-18323"/>
                              <a:pt x="268584" y="0"/>
                            </a:cubicBezTo>
                            <a:cubicBezTo>
                              <a:pt x="558535" y="-22694"/>
                              <a:pt x="786044" y="93105"/>
                              <a:pt x="1009633" y="0"/>
                            </a:cubicBezTo>
                            <a:cubicBezTo>
                              <a:pt x="1244109" y="-103807"/>
                              <a:pt x="1484173" y="8460"/>
                              <a:pt x="1624844" y="0"/>
                            </a:cubicBezTo>
                            <a:cubicBezTo>
                              <a:pt x="1776001" y="-28024"/>
                              <a:pt x="2216110" y="160168"/>
                              <a:pt x="2365893" y="0"/>
                            </a:cubicBezTo>
                            <a:cubicBezTo>
                              <a:pt x="2554892" y="-233869"/>
                              <a:pt x="2760273" y="77610"/>
                              <a:pt x="3023049" y="0"/>
                            </a:cubicBezTo>
                            <a:cubicBezTo>
                              <a:pt x="3261924" y="-57761"/>
                              <a:pt x="3642018" y="168068"/>
                              <a:pt x="3806045" y="0"/>
                            </a:cubicBezTo>
                            <a:cubicBezTo>
                              <a:pt x="3991662" y="-106858"/>
                              <a:pt x="4234723" y="135488"/>
                              <a:pt x="4463201" y="0"/>
                            </a:cubicBezTo>
                            <a:cubicBezTo>
                              <a:pt x="4618112" y="-48960"/>
                              <a:pt x="4792027" y="198840"/>
                              <a:pt x="4731786" y="630193"/>
                            </a:cubicBezTo>
                            <a:cubicBezTo>
                              <a:pt x="4758697" y="1117584"/>
                              <a:pt x="4730750" y="1392177"/>
                              <a:pt x="4731786" y="1915747"/>
                            </a:cubicBezTo>
                            <a:cubicBezTo>
                              <a:pt x="4741946" y="2391402"/>
                              <a:pt x="4740623" y="2823718"/>
                              <a:pt x="4731786" y="3150887"/>
                            </a:cubicBezTo>
                            <a:cubicBezTo>
                              <a:pt x="4707035" y="3527091"/>
                              <a:pt x="4593836" y="3809253"/>
                              <a:pt x="4463201" y="3781081"/>
                            </a:cubicBezTo>
                            <a:cubicBezTo>
                              <a:pt x="4165738" y="3903853"/>
                              <a:pt x="3928074" y="3550879"/>
                              <a:pt x="3722152" y="3781081"/>
                            </a:cubicBezTo>
                            <a:cubicBezTo>
                              <a:pt x="3560545" y="3918853"/>
                              <a:pt x="3427872" y="3610657"/>
                              <a:pt x="3106941" y="3781081"/>
                            </a:cubicBezTo>
                            <a:cubicBezTo>
                              <a:pt x="2903203" y="3905620"/>
                              <a:pt x="2520975" y="3735244"/>
                              <a:pt x="2365893" y="3781081"/>
                            </a:cubicBezTo>
                            <a:cubicBezTo>
                              <a:pt x="2179183" y="3800136"/>
                              <a:pt x="1872448" y="3645015"/>
                              <a:pt x="1750683" y="3781081"/>
                            </a:cubicBezTo>
                            <a:cubicBezTo>
                              <a:pt x="1585888" y="3944875"/>
                              <a:pt x="1293855" y="3759181"/>
                              <a:pt x="1093525" y="3781081"/>
                            </a:cubicBezTo>
                            <a:cubicBezTo>
                              <a:pt x="911586" y="3785176"/>
                              <a:pt x="606071" y="3554850"/>
                              <a:pt x="268584" y="3781081"/>
                            </a:cubicBezTo>
                            <a:cubicBezTo>
                              <a:pt x="90744" y="3841213"/>
                              <a:pt x="-18290" y="3560681"/>
                              <a:pt x="0" y="3150887"/>
                            </a:cubicBezTo>
                            <a:cubicBezTo>
                              <a:pt x="-107694" y="2802965"/>
                              <a:pt x="106737" y="2413272"/>
                              <a:pt x="0" y="1865333"/>
                            </a:cubicBezTo>
                            <a:cubicBezTo>
                              <a:pt x="-98088" y="1316195"/>
                              <a:pt x="23829" y="1131387"/>
                              <a:pt x="0" y="630193"/>
                            </a:cubicBezTo>
                            <a:close/>
                          </a:path>
                          <a:path w="4731786" h="3781081" stroke="0" extrusionOk="0">
                            <a:moveTo>
                              <a:pt x="0" y="630193"/>
                            </a:moveTo>
                            <a:cubicBezTo>
                              <a:pt x="28161" y="219405"/>
                              <a:pt x="91102" y="31625"/>
                              <a:pt x="268584" y="0"/>
                            </a:cubicBezTo>
                            <a:cubicBezTo>
                              <a:pt x="487809" y="-81035"/>
                              <a:pt x="891417" y="49071"/>
                              <a:pt x="1051579" y="0"/>
                            </a:cubicBezTo>
                            <a:cubicBezTo>
                              <a:pt x="1226949" y="-29333"/>
                              <a:pt x="1410311" y="113784"/>
                              <a:pt x="1708736" y="0"/>
                            </a:cubicBezTo>
                            <a:cubicBezTo>
                              <a:pt x="1936474" y="-83511"/>
                              <a:pt x="2204907" y="134294"/>
                              <a:pt x="2449785" y="0"/>
                            </a:cubicBezTo>
                            <a:cubicBezTo>
                              <a:pt x="2732923" y="-51760"/>
                              <a:pt x="2865618" y="89799"/>
                              <a:pt x="3190834" y="0"/>
                            </a:cubicBezTo>
                            <a:cubicBezTo>
                              <a:pt x="3447875" y="-212696"/>
                              <a:pt x="4032258" y="267550"/>
                              <a:pt x="4463201" y="0"/>
                            </a:cubicBezTo>
                            <a:cubicBezTo>
                              <a:pt x="4659182" y="59800"/>
                              <a:pt x="4759647" y="291097"/>
                              <a:pt x="4731786" y="630193"/>
                            </a:cubicBezTo>
                            <a:cubicBezTo>
                              <a:pt x="4747874" y="909837"/>
                              <a:pt x="4657489" y="1505192"/>
                              <a:pt x="4731786" y="1814920"/>
                            </a:cubicBezTo>
                            <a:cubicBezTo>
                              <a:pt x="4776340" y="2072581"/>
                              <a:pt x="4548077" y="2518546"/>
                              <a:pt x="4731786" y="3150887"/>
                            </a:cubicBezTo>
                            <a:cubicBezTo>
                              <a:pt x="4706610" y="3463934"/>
                              <a:pt x="4592319" y="3827193"/>
                              <a:pt x="4463201" y="3781081"/>
                            </a:cubicBezTo>
                            <a:cubicBezTo>
                              <a:pt x="4347448" y="3809746"/>
                              <a:pt x="4161645" y="3670607"/>
                              <a:pt x="3847991" y="3781081"/>
                            </a:cubicBezTo>
                            <a:cubicBezTo>
                              <a:pt x="3622768" y="3809452"/>
                              <a:pt x="3335962" y="3651497"/>
                              <a:pt x="3190834" y="3781081"/>
                            </a:cubicBezTo>
                            <a:cubicBezTo>
                              <a:pt x="3036063" y="3931120"/>
                              <a:pt x="2735694" y="3646802"/>
                              <a:pt x="2533677" y="3781081"/>
                            </a:cubicBezTo>
                            <a:cubicBezTo>
                              <a:pt x="2284760" y="3944539"/>
                              <a:pt x="2177174" y="3648567"/>
                              <a:pt x="1792629" y="3781081"/>
                            </a:cubicBezTo>
                            <a:cubicBezTo>
                              <a:pt x="1419347" y="3898709"/>
                              <a:pt x="1318859" y="3720048"/>
                              <a:pt x="1219364" y="3781081"/>
                            </a:cubicBezTo>
                            <a:cubicBezTo>
                              <a:pt x="1056862" y="3825202"/>
                              <a:pt x="639115" y="3574634"/>
                              <a:pt x="268584" y="3781081"/>
                            </a:cubicBezTo>
                            <a:cubicBezTo>
                              <a:pt x="131037" y="3734229"/>
                              <a:pt x="17765" y="3565379"/>
                              <a:pt x="0" y="3150887"/>
                            </a:cubicBezTo>
                            <a:cubicBezTo>
                              <a:pt x="48391" y="2706778"/>
                              <a:pt x="-39988" y="2304185"/>
                              <a:pt x="0" y="1890540"/>
                            </a:cubicBezTo>
                            <a:cubicBezTo>
                              <a:pt x="-12156" y="1573096"/>
                              <a:pt x="58722" y="1071799"/>
                              <a:pt x="0" y="630193"/>
                            </a:cubicBezTo>
                            <a:close/>
                          </a:path>
                          <a:path w="4731786" h="3781081" fill="none" stroke="0" extrusionOk="0">
                            <a:moveTo>
                              <a:pt x="0" y="630193"/>
                            </a:moveTo>
                            <a:cubicBezTo>
                              <a:pt x="47751" y="210908"/>
                              <a:pt x="148298" y="9424"/>
                              <a:pt x="268584" y="0"/>
                            </a:cubicBezTo>
                            <a:cubicBezTo>
                              <a:pt x="488472" y="-85786"/>
                              <a:pt x="808230" y="114776"/>
                              <a:pt x="1009633" y="0"/>
                            </a:cubicBezTo>
                            <a:cubicBezTo>
                              <a:pt x="1213045" y="-78701"/>
                              <a:pt x="1423666" y="21998"/>
                              <a:pt x="1624844" y="0"/>
                            </a:cubicBezTo>
                            <a:cubicBezTo>
                              <a:pt x="1821081" y="-83610"/>
                              <a:pt x="2208539" y="246041"/>
                              <a:pt x="2365893" y="0"/>
                            </a:cubicBezTo>
                            <a:cubicBezTo>
                              <a:pt x="2526920" y="-147444"/>
                              <a:pt x="2807006" y="54699"/>
                              <a:pt x="3023049" y="0"/>
                            </a:cubicBezTo>
                            <a:cubicBezTo>
                              <a:pt x="3282528" y="-64811"/>
                              <a:pt x="3651518" y="160917"/>
                              <a:pt x="3806045" y="0"/>
                            </a:cubicBezTo>
                            <a:cubicBezTo>
                              <a:pt x="3983190" y="-203234"/>
                              <a:pt x="4156387" y="168237"/>
                              <a:pt x="4463201" y="0"/>
                            </a:cubicBezTo>
                            <a:cubicBezTo>
                              <a:pt x="4629821" y="-78829"/>
                              <a:pt x="4673673" y="168432"/>
                              <a:pt x="4731786" y="630193"/>
                            </a:cubicBezTo>
                            <a:cubicBezTo>
                              <a:pt x="4682331" y="1085139"/>
                              <a:pt x="4700329" y="1377399"/>
                              <a:pt x="4731786" y="1915747"/>
                            </a:cubicBezTo>
                            <a:cubicBezTo>
                              <a:pt x="4758474" y="2396243"/>
                              <a:pt x="4686442" y="2811363"/>
                              <a:pt x="4731786" y="3150887"/>
                            </a:cubicBezTo>
                            <a:cubicBezTo>
                              <a:pt x="4753131" y="3509316"/>
                              <a:pt x="4634623" y="3813714"/>
                              <a:pt x="4463201" y="3781081"/>
                            </a:cubicBezTo>
                            <a:cubicBezTo>
                              <a:pt x="4151571" y="3806937"/>
                              <a:pt x="3838034" y="3549556"/>
                              <a:pt x="3722152" y="3781081"/>
                            </a:cubicBezTo>
                            <a:cubicBezTo>
                              <a:pt x="3459270" y="3993494"/>
                              <a:pt x="3334681" y="3650625"/>
                              <a:pt x="3106941" y="3781081"/>
                            </a:cubicBezTo>
                            <a:cubicBezTo>
                              <a:pt x="2891808" y="3946684"/>
                              <a:pt x="2512240" y="3761003"/>
                              <a:pt x="2365893" y="3781081"/>
                            </a:cubicBezTo>
                            <a:cubicBezTo>
                              <a:pt x="2228084" y="3849465"/>
                              <a:pt x="1856832" y="3642359"/>
                              <a:pt x="1750683" y="3781081"/>
                            </a:cubicBezTo>
                            <a:cubicBezTo>
                              <a:pt x="1591060" y="3907941"/>
                              <a:pt x="1287195" y="3775928"/>
                              <a:pt x="1093525" y="3781081"/>
                            </a:cubicBezTo>
                            <a:cubicBezTo>
                              <a:pt x="887902" y="3802139"/>
                              <a:pt x="651865" y="3542513"/>
                              <a:pt x="268584" y="3781081"/>
                            </a:cubicBezTo>
                            <a:cubicBezTo>
                              <a:pt x="102700" y="3819308"/>
                              <a:pt x="39126" y="3543228"/>
                              <a:pt x="0" y="3150887"/>
                            </a:cubicBezTo>
                            <a:cubicBezTo>
                              <a:pt x="12348" y="2928639"/>
                              <a:pt x="131613" y="2364911"/>
                              <a:pt x="0" y="1865333"/>
                            </a:cubicBezTo>
                            <a:cubicBezTo>
                              <a:pt x="-55240" y="1294220"/>
                              <a:pt x="53819" y="1180917"/>
                              <a:pt x="0" y="63019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1395F38D-465E-88AE-C680-807F3D7F93F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5" name="TextBox 34">
              <a:extLst>
                <a:ext uri="{FF2B5EF4-FFF2-40B4-BE49-F238E27FC236}">
                  <a16:creationId xmlns:a16="http://schemas.microsoft.com/office/drawing/2014/main" id="{1A11AC31-9CDD-284A-0BF9-57342401E1EC}"/>
                </a:ext>
              </a:extLst>
            </p:cNvPr>
            <p:cNvSpPr txBox="1"/>
            <p:nvPr/>
          </p:nvSpPr>
          <p:spPr>
            <a:xfrm>
              <a:off x="2524502" y="3312990"/>
              <a:ext cx="3962560" cy="36402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300" b="0" i="0" dirty="0" err="1">
                  <a:solidFill>
                    <a:srgbClr val="000000"/>
                  </a:solidFill>
                  <a:effectLst/>
                  <a:latin typeface="Cambria" panose="02040503050406030204" pitchFamily="18" charset="0"/>
                  <a:ea typeface="Cambria" panose="02040503050406030204" pitchFamily="18" charset="0"/>
                </a:rPr>
                <a:t>Một</a:t>
              </a:r>
              <a:r>
                <a:rPr lang="en-US" sz="3300" b="0" i="0" dirty="0">
                  <a:solidFill>
                    <a:srgbClr val="000000"/>
                  </a:solidFill>
                  <a:effectLst/>
                  <a:latin typeface="Cambria" panose="02040503050406030204" pitchFamily="18" charset="0"/>
                  <a:ea typeface="Cambria" panose="02040503050406030204" pitchFamily="18" charset="0"/>
                </a:rPr>
                <a:t> </a:t>
              </a:r>
              <a:r>
                <a:rPr lang="en-US" sz="3300" b="0" i="0" dirty="0" err="1">
                  <a:solidFill>
                    <a:srgbClr val="000000"/>
                  </a:solidFill>
                  <a:effectLst/>
                  <a:latin typeface="Cambria" panose="02040503050406030204" pitchFamily="18" charset="0"/>
                  <a:ea typeface="Cambria" panose="02040503050406030204" pitchFamily="18" charset="0"/>
                </a:rPr>
                <a:t>số</a:t>
              </a:r>
              <a:r>
                <a:rPr lang="en-US" sz="3300" b="0" i="0" dirty="0">
                  <a:solidFill>
                    <a:srgbClr val="000000"/>
                  </a:solidFill>
                  <a:effectLst/>
                  <a:latin typeface="Cambria" panose="02040503050406030204" pitchFamily="18" charset="0"/>
                  <a:ea typeface="Cambria" panose="02040503050406030204" pitchFamily="18" charset="0"/>
                </a:rPr>
                <a:t> </a:t>
              </a:r>
              <a:r>
                <a:rPr lang="en-US" sz="3300" b="0" i="0" dirty="0" err="1">
                  <a:solidFill>
                    <a:srgbClr val="000000"/>
                  </a:solidFill>
                  <a:effectLst/>
                  <a:latin typeface="Cambria" panose="02040503050406030204" pitchFamily="18" charset="0"/>
                  <a:ea typeface="Cambria" panose="02040503050406030204" pitchFamily="18" charset="0"/>
                </a:rPr>
                <a:t>dãy</a:t>
              </a:r>
              <a:r>
                <a:rPr lang="en-US" sz="3300" b="0" i="0" dirty="0">
                  <a:solidFill>
                    <a:srgbClr val="000000"/>
                  </a:solidFill>
                  <a:effectLst/>
                  <a:latin typeface="Cambria" panose="02040503050406030204" pitchFamily="18" charset="0"/>
                  <a:ea typeface="Cambria" panose="02040503050406030204" pitchFamily="18" charset="0"/>
                </a:rPr>
                <a:t> </a:t>
              </a:r>
              <a:r>
                <a:rPr lang="en-US" sz="3300" b="0" i="0" dirty="0" err="1">
                  <a:solidFill>
                    <a:srgbClr val="000000"/>
                  </a:solidFill>
                  <a:effectLst/>
                  <a:latin typeface="Cambria" panose="02040503050406030204" pitchFamily="18" charset="0"/>
                  <a:ea typeface="Cambria" panose="02040503050406030204" pitchFamily="18" charset="0"/>
                </a:rPr>
                <a:t>núi</a:t>
              </a:r>
              <a:r>
                <a:rPr lang="en-US" sz="3300" b="0" i="0" dirty="0">
                  <a:solidFill>
                    <a:srgbClr val="000000"/>
                  </a:solidFill>
                  <a:effectLst/>
                  <a:latin typeface="Cambria" panose="02040503050406030204" pitchFamily="18" charset="0"/>
                  <a:ea typeface="Cambria" panose="02040503050406030204" pitchFamily="18" charset="0"/>
                </a:rPr>
                <a:t>, </a:t>
              </a:r>
              <a:r>
                <a:rPr lang="en-US" sz="3300" b="0" i="0" dirty="0" err="1">
                  <a:solidFill>
                    <a:srgbClr val="000000"/>
                  </a:solidFill>
                  <a:effectLst/>
                  <a:latin typeface="Cambria" panose="02040503050406030204" pitchFamily="18" charset="0"/>
                  <a:ea typeface="Cambria" panose="02040503050406030204" pitchFamily="18" charset="0"/>
                </a:rPr>
                <a:t>sông</a:t>
              </a:r>
              <a:r>
                <a:rPr lang="en-US" sz="3300" b="0" i="0" dirty="0">
                  <a:solidFill>
                    <a:srgbClr val="000000"/>
                  </a:solidFill>
                  <a:effectLst/>
                  <a:latin typeface="Cambria" panose="02040503050406030204" pitchFamily="18" charset="0"/>
                  <a:ea typeface="Cambria" panose="02040503050406030204" pitchFamily="18" charset="0"/>
                </a:rPr>
                <a:t> </a:t>
              </a:r>
              <a:r>
                <a:rPr lang="en-US" sz="3300" b="0" i="0" dirty="0" err="1">
                  <a:solidFill>
                    <a:srgbClr val="000000"/>
                  </a:solidFill>
                  <a:effectLst/>
                  <a:latin typeface="Cambria" panose="02040503050406030204" pitchFamily="18" charset="0"/>
                  <a:ea typeface="Cambria" panose="02040503050406030204" pitchFamily="18" charset="0"/>
                </a:rPr>
                <a:t>và</a:t>
              </a:r>
              <a:r>
                <a:rPr lang="en-US" sz="3300" b="0" i="0" dirty="0">
                  <a:solidFill>
                    <a:srgbClr val="000000"/>
                  </a:solidFill>
                  <a:effectLst/>
                  <a:latin typeface="Cambria" panose="02040503050406030204" pitchFamily="18" charset="0"/>
                  <a:ea typeface="Cambria" panose="02040503050406030204" pitchFamily="18" charset="0"/>
                </a:rPr>
                <a:t> </a:t>
              </a:r>
              <a:r>
                <a:rPr lang="en-US" sz="3300" b="0" i="0" dirty="0" err="1">
                  <a:solidFill>
                    <a:srgbClr val="000000"/>
                  </a:solidFill>
                  <a:effectLst/>
                  <a:latin typeface="Cambria" panose="02040503050406030204" pitchFamily="18" charset="0"/>
                  <a:ea typeface="Cambria" panose="02040503050406030204" pitchFamily="18" charset="0"/>
                </a:rPr>
                <a:t>hồ</a:t>
              </a:r>
              <a:r>
                <a:rPr lang="en-US" sz="3300" b="0" i="0" dirty="0">
                  <a:solidFill>
                    <a:srgbClr val="000000"/>
                  </a:solidFill>
                  <a:effectLst/>
                  <a:latin typeface="Cambria" panose="02040503050406030204" pitchFamily="18" charset="0"/>
                  <a:ea typeface="Cambria" panose="02040503050406030204" pitchFamily="18" charset="0"/>
                </a:rPr>
                <a:t> </a:t>
              </a:r>
              <a:r>
                <a:rPr lang="en-US" sz="3300" b="0" i="0" dirty="0" err="1">
                  <a:solidFill>
                    <a:srgbClr val="000000"/>
                  </a:solidFill>
                  <a:effectLst/>
                  <a:latin typeface="Cambria" panose="02040503050406030204" pitchFamily="18" charset="0"/>
                  <a:ea typeface="Cambria" panose="02040503050406030204" pitchFamily="18" charset="0"/>
                </a:rPr>
                <a:t>lớn</a:t>
              </a:r>
              <a:r>
                <a:rPr lang="en-US" sz="3300" b="0" i="0" dirty="0">
                  <a:solidFill>
                    <a:srgbClr val="000000"/>
                  </a:solidFill>
                  <a:effectLst/>
                  <a:latin typeface="Cambria" panose="02040503050406030204" pitchFamily="18" charset="0"/>
                  <a:ea typeface="Cambria" panose="02040503050406030204" pitchFamily="18" charset="0"/>
                </a:rPr>
                <a:t> ở Cam-</a:t>
              </a:r>
              <a:r>
                <a:rPr lang="en-US" sz="3300" b="0" i="0" dirty="0" err="1">
                  <a:solidFill>
                    <a:srgbClr val="000000"/>
                  </a:solidFill>
                  <a:effectLst/>
                  <a:latin typeface="Cambria" panose="02040503050406030204" pitchFamily="18" charset="0"/>
                  <a:ea typeface="Cambria" panose="02040503050406030204" pitchFamily="18" charset="0"/>
                </a:rPr>
                <a:t>pu</a:t>
              </a:r>
              <a:r>
                <a:rPr lang="en-US" sz="3300" b="0" i="0" dirty="0">
                  <a:solidFill>
                    <a:srgbClr val="000000"/>
                  </a:solidFill>
                  <a:effectLst/>
                  <a:latin typeface="Cambria" panose="02040503050406030204" pitchFamily="18" charset="0"/>
                  <a:ea typeface="Cambria" panose="02040503050406030204" pitchFamily="18" charset="0"/>
                </a:rPr>
                <a:t>-chia: </a:t>
              </a:r>
              <a:r>
                <a:rPr lang="en-US" sz="3300" b="1" i="0" dirty="0" err="1">
                  <a:solidFill>
                    <a:srgbClr val="000000"/>
                  </a:solidFill>
                  <a:effectLst/>
                  <a:latin typeface="Cambria" panose="02040503050406030204" pitchFamily="18" charset="0"/>
                  <a:ea typeface="Cambria" panose="02040503050406030204" pitchFamily="18" charset="0"/>
                </a:rPr>
                <a:t>sông</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Sê</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Công</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sông</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Sê</a:t>
              </a:r>
              <a:r>
                <a:rPr lang="en-US" sz="3300" b="1" i="0" dirty="0">
                  <a:solidFill>
                    <a:srgbClr val="000000"/>
                  </a:solidFill>
                  <a:effectLst/>
                  <a:latin typeface="Cambria" panose="02040503050406030204" pitchFamily="18" charset="0"/>
                  <a:ea typeface="Cambria" panose="02040503050406030204" pitchFamily="18" charset="0"/>
                </a:rPr>
                <a:t> San, </a:t>
              </a:r>
              <a:r>
                <a:rPr lang="en-US" sz="3300" b="1" i="0" dirty="0" err="1">
                  <a:solidFill>
                    <a:srgbClr val="000000"/>
                  </a:solidFill>
                  <a:effectLst/>
                  <a:latin typeface="Cambria" panose="02040503050406030204" pitchFamily="18" charset="0"/>
                  <a:ea typeface="Cambria" panose="02040503050406030204" pitchFamily="18" charset="0"/>
                </a:rPr>
                <a:t>dãy</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Các-đa-môn</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dãy</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Đăng</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Rếch</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hồ</a:t>
              </a:r>
              <a:r>
                <a:rPr lang="en-US" sz="3300" b="1" i="0" dirty="0">
                  <a:solidFill>
                    <a:srgbClr val="000000"/>
                  </a:solidFill>
                  <a:effectLst/>
                  <a:latin typeface="Cambria" panose="02040503050406030204" pitchFamily="18" charset="0"/>
                  <a:ea typeface="Cambria" panose="02040503050406030204" pitchFamily="18" charset="0"/>
                </a:rPr>
                <a:t> Tôn-</a:t>
              </a:r>
              <a:r>
                <a:rPr lang="en-US" sz="3300" b="1" i="0" dirty="0" err="1">
                  <a:solidFill>
                    <a:srgbClr val="000000"/>
                  </a:solidFill>
                  <a:effectLst/>
                  <a:latin typeface="Cambria" panose="02040503050406030204" pitchFamily="18" charset="0"/>
                  <a:ea typeface="Cambria" panose="02040503050406030204" pitchFamily="18" charset="0"/>
                </a:rPr>
                <a:t>lê</a:t>
              </a:r>
              <a:r>
                <a:rPr lang="en-US" sz="3300" b="1" i="0" dirty="0">
                  <a:solidFill>
                    <a:srgbClr val="000000"/>
                  </a:solidFill>
                  <a:effectLst/>
                  <a:latin typeface="Cambria" panose="02040503050406030204" pitchFamily="18" charset="0"/>
                  <a:ea typeface="Cambria" panose="02040503050406030204" pitchFamily="18" charset="0"/>
                </a:rPr>
                <a:t> </a:t>
              </a:r>
              <a:r>
                <a:rPr lang="en-US" sz="3300" b="1" i="0" dirty="0" err="1">
                  <a:solidFill>
                    <a:srgbClr val="000000"/>
                  </a:solidFill>
                  <a:effectLst/>
                  <a:latin typeface="Cambria" panose="02040503050406030204" pitchFamily="18" charset="0"/>
                  <a:ea typeface="Cambria" panose="02040503050406030204" pitchFamily="18" charset="0"/>
                </a:rPr>
                <a:t>Sáp</a:t>
              </a:r>
              <a:r>
                <a:rPr lang="en-US" sz="3300" b="1" i="0" dirty="0">
                  <a:solidFill>
                    <a:srgbClr val="000000"/>
                  </a:solidFill>
                  <a:effectLst/>
                  <a:latin typeface="Cambria" panose="02040503050406030204" pitchFamily="18" charset="0"/>
                  <a:ea typeface="Cambria" panose="02040503050406030204" pitchFamily="18" charset="0"/>
                </a:rPr>
                <a:t>.</a:t>
              </a:r>
              <a:endParaRPr lang="en-US" sz="3300" b="1" dirty="0">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5485773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 name="Group 1">
            <a:extLst>
              <a:ext uri="{FF2B5EF4-FFF2-40B4-BE49-F238E27FC236}">
                <a16:creationId xmlns:a16="http://schemas.microsoft.com/office/drawing/2014/main" id="{8FCDE642-2564-9FF2-CDC7-67F7BE33C5A4}"/>
              </a:ext>
            </a:extLst>
          </p:cNvPr>
          <p:cNvGrpSpPr/>
          <p:nvPr/>
        </p:nvGrpSpPr>
        <p:grpSpPr>
          <a:xfrm>
            <a:off x="337458" y="0"/>
            <a:ext cx="11484428" cy="1454228"/>
            <a:chOff x="442452" y="1258528"/>
            <a:chExt cx="2989006" cy="1538582"/>
          </a:xfrm>
        </p:grpSpPr>
        <p:sp>
          <p:nvSpPr>
            <p:cNvPr id="4" name="Speech Bubble: Rectangle with Corners Rounded 3">
              <a:extLst>
                <a:ext uri="{FF2B5EF4-FFF2-40B4-BE49-F238E27FC236}">
                  <a16:creationId xmlns:a16="http://schemas.microsoft.com/office/drawing/2014/main" id="{B970981B-3982-9211-650D-D2152F6F3C57}"/>
                </a:ext>
              </a:extLst>
            </p:cNvPr>
            <p:cNvSpPr/>
            <p:nvPr/>
          </p:nvSpPr>
          <p:spPr>
            <a:xfrm>
              <a:off x="442452" y="1258528"/>
              <a:ext cx="2989006" cy="1538582"/>
            </a:xfrm>
            <a:prstGeom prst="wedgeRoundRectCallout">
              <a:avLst>
                <a:gd name="adj1" fmla="val -2412"/>
                <a:gd name="adj2" fmla="val 49999"/>
                <a:gd name="adj3" fmla="val 16667"/>
              </a:avLst>
            </a:prstGeom>
            <a:solidFill>
              <a:schemeClr val="accent4">
                <a:lumMod val="20000"/>
                <a:lumOff val="80000"/>
              </a:schemeClr>
            </a:solid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E264C0E-63F6-CD92-43CC-0A0B2D073523}"/>
                </a:ext>
              </a:extLst>
            </p:cNvPr>
            <p:cNvSpPr txBox="1"/>
            <p:nvPr/>
          </p:nvSpPr>
          <p:spPr>
            <a:xfrm>
              <a:off x="482117" y="1360591"/>
              <a:ext cx="2915343" cy="10301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Giới thiệu một công trình kiến trúc tiêu biểu của Cam-pu-chia</a:t>
              </a:r>
              <a:endPar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aphicFrame>
        <p:nvGraphicFramePr>
          <p:cNvPr id="6" name="Table 5">
            <a:extLst>
              <a:ext uri="{FF2B5EF4-FFF2-40B4-BE49-F238E27FC236}">
                <a16:creationId xmlns:a16="http://schemas.microsoft.com/office/drawing/2014/main" id="{7A9283A0-1DCE-F651-D5C1-1266589345DD}"/>
              </a:ext>
            </a:extLst>
          </p:cNvPr>
          <p:cNvGraphicFramePr>
            <a:graphicFrameLocks noGrp="1"/>
          </p:cNvGraphicFramePr>
          <p:nvPr>
            <p:extLst>
              <p:ext uri="{D42A27DB-BD31-4B8C-83A1-F6EECF244321}">
                <p14:modId xmlns:p14="http://schemas.microsoft.com/office/powerpoint/2010/main" val="1279913823"/>
              </p:ext>
            </p:extLst>
          </p:nvPr>
        </p:nvGraphicFramePr>
        <p:xfrm>
          <a:off x="820144" y="2030672"/>
          <a:ext cx="10747566" cy="4425211"/>
        </p:xfrm>
        <a:graphic>
          <a:graphicData uri="http://schemas.openxmlformats.org/drawingml/2006/table">
            <a:tbl>
              <a:tblPr firstRow="1" bandRow="1">
                <a:tableStyleId>{5C22544A-7EE6-4342-B048-85BDC9FD1C3A}</a:tableStyleId>
              </a:tblPr>
              <a:tblGrid>
                <a:gridCol w="3582522">
                  <a:extLst>
                    <a:ext uri="{9D8B030D-6E8A-4147-A177-3AD203B41FA5}">
                      <a16:colId xmlns:a16="http://schemas.microsoft.com/office/drawing/2014/main" val="241142098"/>
                    </a:ext>
                  </a:extLst>
                </a:gridCol>
                <a:gridCol w="3582522">
                  <a:extLst>
                    <a:ext uri="{9D8B030D-6E8A-4147-A177-3AD203B41FA5}">
                      <a16:colId xmlns:a16="http://schemas.microsoft.com/office/drawing/2014/main" val="2566909427"/>
                    </a:ext>
                  </a:extLst>
                </a:gridCol>
                <a:gridCol w="3582522">
                  <a:extLst>
                    <a:ext uri="{9D8B030D-6E8A-4147-A177-3AD203B41FA5}">
                      <a16:colId xmlns:a16="http://schemas.microsoft.com/office/drawing/2014/main" val="2296570499"/>
                    </a:ext>
                  </a:extLst>
                </a:gridCol>
              </a:tblGrid>
              <a:tr h="1120750">
                <a:tc>
                  <a:txBody>
                    <a:bodyPr/>
                    <a:lstStyle/>
                    <a:p>
                      <a:pPr algn="ctr"/>
                      <a:r>
                        <a:rPr lang="en-US" sz="3200" dirty="0" err="1">
                          <a:latin typeface="Cambria" panose="02040503050406030204" pitchFamily="18" charset="0"/>
                          <a:ea typeface="Cambria" panose="02040503050406030204" pitchFamily="18" charset="0"/>
                        </a:rPr>
                        <a:t>Tên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trình</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gian</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Nét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sắc</a:t>
                      </a:r>
                      <a:endParaRPr lang="en-US" sz="3200" dirty="0">
                        <a:latin typeface="Cambria" panose="02040503050406030204" pitchFamily="18" charset="0"/>
                        <a:ea typeface="Cambria" panose="02040503050406030204" pitchFamily="18" charset="0"/>
                      </a:endParaRPr>
                    </a:p>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8682292"/>
                  </a:ext>
                </a:extLst>
              </a:tr>
              <a:tr h="1101487">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9281262"/>
                  </a:ext>
                </a:extLst>
              </a:tr>
              <a:tr h="1101487">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9606404"/>
                  </a:ext>
                </a:extLst>
              </a:tr>
              <a:tr h="1101487">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3389872"/>
                  </a:ext>
                </a:extLst>
              </a:tr>
            </a:tbl>
          </a:graphicData>
        </a:graphic>
      </p:graphicFrame>
    </p:spTree>
    <p:extLst>
      <p:ext uri="{BB962C8B-B14F-4D97-AF65-F5344CB8AC3E}">
        <p14:creationId xmlns:p14="http://schemas.microsoft.com/office/powerpoint/2010/main" val="951342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6" name="Table 5">
            <a:extLst>
              <a:ext uri="{FF2B5EF4-FFF2-40B4-BE49-F238E27FC236}">
                <a16:creationId xmlns:a16="http://schemas.microsoft.com/office/drawing/2014/main" id="{7A9283A0-1DCE-F651-D5C1-1266589345DD}"/>
              </a:ext>
            </a:extLst>
          </p:cNvPr>
          <p:cNvGraphicFramePr>
            <a:graphicFrameLocks noGrp="1"/>
          </p:cNvGraphicFramePr>
          <p:nvPr>
            <p:extLst>
              <p:ext uri="{D42A27DB-BD31-4B8C-83A1-F6EECF244321}">
                <p14:modId xmlns:p14="http://schemas.microsoft.com/office/powerpoint/2010/main" val="1319857139"/>
              </p:ext>
            </p:extLst>
          </p:nvPr>
        </p:nvGraphicFramePr>
        <p:xfrm>
          <a:off x="1" y="0"/>
          <a:ext cx="12360924" cy="6841475"/>
        </p:xfrm>
        <a:graphic>
          <a:graphicData uri="http://schemas.openxmlformats.org/drawingml/2006/table">
            <a:tbl>
              <a:tblPr firstRow="1" bandRow="1">
                <a:tableStyleId>{5C22544A-7EE6-4342-B048-85BDC9FD1C3A}</a:tableStyleId>
              </a:tblPr>
              <a:tblGrid>
                <a:gridCol w="2423710">
                  <a:extLst>
                    <a:ext uri="{9D8B030D-6E8A-4147-A177-3AD203B41FA5}">
                      <a16:colId xmlns:a16="http://schemas.microsoft.com/office/drawing/2014/main" val="241142098"/>
                    </a:ext>
                  </a:extLst>
                </a:gridCol>
                <a:gridCol w="2038120">
                  <a:extLst>
                    <a:ext uri="{9D8B030D-6E8A-4147-A177-3AD203B41FA5}">
                      <a16:colId xmlns:a16="http://schemas.microsoft.com/office/drawing/2014/main" val="2566909427"/>
                    </a:ext>
                  </a:extLst>
                </a:gridCol>
                <a:gridCol w="7899094">
                  <a:extLst>
                    <a:ext uri="{9D8B030D-6E8A-4147-A177-3AD203B41FA5}">
                      <a16:colId xmlns:a16="http://schemas.microsoft.com/office/drawing/2014/main" val="2296570499"/>
                    </a:ext>
                  </a:extLst>
                </a:gridCol>
              </a:tblGrid>
              <a:tr h="1084340">
                <a:tc>
                  <a:txBody>
                    <a:bodyPr/>
                    <a:lstStyle/>
                    <a:p>
                      <a:pPr algn="ctr"/>
                      <a:r>
                        <a:rPr lang="en-US" sz="3200" dirty="0" err="1">
                          <a:latin typeface="Cambria" panose="02040503050406030204" pitchFamily="18" charset="0"/>
                          <a:ea typeface="Cambria" panose="02040503050406030204" pitchFamily="18" charset="0"/>
                        </a:rPr>
                        <a:t>Tên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trình</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gian</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Nét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sắc</a:t>
                      </a:r>
                      <a:endParaRPr lang="en-US" sz="3200" dirty="0">
                        <a:latin typeface="Cambria" panose="02040503050406030204" pitchFamily="18" charset="0"/>
                        <a:ea typeface="Cambria" panose="02040503050406030204" pitchFamily="18" charset="0"/>
                      </a:endParaRPr>
                    </a:p>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8682292"/>
                  </a:ext>
                </a:extLst>
              </a:tr>
              <a:tr h="2319872">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9281262"/>
                  </a:ext>
                </a:extLst>
              </a:tr>
              <a:tr h="1787251">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9606404"/>
                  </a:ext>
                </a:extLst>
              </a:tr>
              <a:tr h="1650012">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3389872"/>
                  </a:ext>
                </a:extLst>
              </a:tr>
            </a:tbl>
          </a:graphicData>
        </a:graphic>
      </p:graphicFrame>
      <p:sp>
        <p:nvSpPr>
          <p:cNvPr id="8" name="TextBox 7">
            <a:extLst>
              <a:ext uri="{FF2B5EF4-FFF2-40B4-BE49-F238E27FC236}">
                <a16:creationId xmlns:a16="http://schemas.microsoft.com/office/drawing/2014/main" id="{5C7ACD0C-1B2D-02EC-3DC2-72029DD155A0}"/>
              </a:ext>
            </a:extLst>
          </p:cNvPr>
          <p:cNvSpPr txBox="1"/>
          <p:nvPr/>
        </p:nvSpPr>
        <p:spPr>
          <a:xfrm>
            <a:off x="132203" y="1498294"/>
            <a:ext cx="2478795"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Ăng</a:t>
            </a:r>
            <a:r>
              <a:rPr lang="en-US" sz="3600" dirty="0">
                <a:solidFill>
                  <a:srgbClr val="FF0000"/>
                </a:solidFill>
                <a:latin typeface="Cambria" panose="02040503050406030204" pitchFamily="18" charset="0"/>
                <a:ea typeface="Cambria" panose="02040503050406030204" pitchFamily="18" charset="0"/>
              </a:rPr>
              <a:t>-co-</a:t>
            </a:r>
            <a:r>
              <a:rPr lang="en-US" sz="3600" dirty="0" err="1">
                <a:solidFill>
                  <a:srgbClr val="FF0000"/>
                </a:solidFill>
                <a:latin typeface="Cambria" panose="02040503050406030204" pitchFamily="18" charset="0"/>
                <a:ea typeface="Cambria" panose="02040503050406030204" pitchFamily="18" charset="0"/>
              </a:rPr>
              <a:t>vát</a:t>
            </a:r>
            <a:endParaRPr lang="en-US" sz="3600"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4268BBD-D741-0B6E-6BC4-5612D3565644}"/>
              </a:ext>
            </a:extLst>
          </p:cNvPr>
          <p:cNvSpPr txBox="1"/>
          <p:nvPr/>
        </p:nvSpPr>
        <p:spPr>
          <a:xfrm>
            <a:off x="2401677" y="1322025"/>
            <a:ext cx="2049137" cy="1200329"/>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thế</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kỉ</a:t>
            </a:r>
            <a:r>
              <a:rPr lang="en-US" sz="3600" dirty="0">
                <a:solidFill>
                  <a:srgbClr val="FF0000"/>
                </a:solidFill>
                <a:latin typeface="Cambria" panose="02040503050406030204" pitchFamily="18" charset="0"/>
                <a:ea typeface="Cambria" panose="02040503050406030204" pitchFamily="18" charset="0"/>
              </a:rPr>
              <a:t> XII</a:t>
            </a:r>
          </a:p>
        </p:txBody>
      </p:sp>
      <p:sp>
        <p:nvSpPr>
          <p:cNvPr id="10" name="TextBox 9">
            <a:extLst>
              <a:ext uri="{FF2B5EF4-FFF2-40B4-BE49-F238E27FC236}">
                <a16:creationId xmlns:a16="http://schemas.microsoft.com/office/drawing/2014/main" id="{004F1329-16CD-C265-89B4-CD44973BD675}"/>
              </a:ext>
            </a:extLst>
          </p:cNvPr>
          <p:cNvSpPr txBox="1"/>
          <p:nvPr/>
        </p:nvSpPr>
        <p:spPr>
          <a:xfrm>
            <a:off x="4560983" y="1178805"/>
            <a:ext cx="7744858" cy="2554545"/>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Khu đền chính gồm ba tầng với những ngọn tháp lớn, kết nối với nhau bởi những dãy hành lang dài, xung quanh là hào nước.</a:t>
            </a:r>
            <a:endParaRPr lang="en-US" sz="2000" dirty="0">
              <a:solidFill>
                <a:srgbClr val="FF0000"/>
              </a:solidFill>
              <a:latin typeface="Cambria" panose="02040503050406030204" pitchFamily="18" charset="0"/>
              <a:ea typeface="Cambria" panose="02040503050406030204" pitchFamily="18" charset="0"/>
            </a:endParaRPr>
          </a:p>
          <a:p>
            <a:pPr algn="just"/>
            <a:r>
              <a:rPr lang="en-US" sz="2000" dirty="0">
                <a:solidFill>
                  <a:srgbClr val="FF0000"/>
                </a:solidFill>
                <a:latin typeface="Cambria" panose="02040503050406030204" pitchFamily="18" charset="0"/>
                <a:ea typeface="Cambria" panose="02040503050406030204" pitchFamily="18" charset="0"/>
              </a:rPr>
              <a:t>T</a:t>
            </a:r>
            <a:r>
              <a:rPr lang="vi-VN" sz="2000" dirty="0">
                <a:solidFill>
                  <a:srgbClr val="FF0000"/>
                </a:solidFill>
                <a:latin typeface="Cambria" panose="02040503050406030204" pitchFamily="18" charset="0"/>
                <a:ea typeface="Cambria" panose="02040503050406030204" pitchFamily="18" charset="0"/>
              </a:rPr>
              <a:t>rung tâm ngôi đền là tổ hợp năm ngọn tháp, tháp ở giữa cao tới 65 m và bốn tháp ở bốn góc. Toàn bộ công trình được xây bằng đá. Những khối đá được đẽo gọt vuông vức và xếp chồng khít lên nhau mà không cần bất cứ chất kết dính nào. Ăng-co Vát trở thành biểu tượng của đất nước Cam-pu-chia.</a:t>
            </a:r>
          </a:p>
          <a:p>
            <a:pPr algn="just"/>
            <a:endParaRPr lang="en-US" sz="20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BD0ED9E-2557-63A8-2693-0242C721A7E7}"/>
              </a:ext>
            </a:extLst>
          </p:cNvPr>
          <p:cNvSpPr txBox="1"/>
          <p:nvPr/>
        </p:nvSpPr>
        <p:spPr>
          <a:xfrm>
            <a:off x="-77118" y="3459297"/>
            <a:ext cx="2478795" cy="1200329"/>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Ăng</a:t>
            </a:r>
            <a:r>
              <a:rPr lang="en-US" sz="3600" dirty="0">
                <a:solidFill>
                  <a:srgbClr val="FF0000"/>
                </a:solidFill>
                <a:latin typeface="Cambria" panose="02040503050406030204" pitchFamily="18" charset="0"/>
                <a:ea typeface="Cambria" panose="02040503050406030204" pitchFamily="18" charset="0"/>
              </a:rPr>
              <a:t>-co Thom</a:t>
            </a:r>
          </a:p>
        </p:txBody>
      </p:sp>
      <p:sp>
        <p:nvSpPr>
          <p:cNvPr id="12" name="TextBox 11">
            <a:extLst>
              <a:ext uri="{FF2B5EF4-FFF2-40B4-BE49-F238E27FC236}">
                <a16:creationId xmlns:a16="http://schemas.microsoft.com/office/drawing/2014/main" id="{7253DBC4-3F80-7528-B03F-C0FF691AD174}"/>
              </a:ext>
            </a:extLst>
          </p:cNvPr>
          <p:cNvSpPr txBox="1"/>
          <p:nvPr/>
        </p:nvSpPr>
        <p:spPr>
          <a:xfrm>
            <a:off x="2434728" y="3547432"/>
            <a:ext cx="2049137" cy="1200329"/>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Từ</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thế</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kỉ</a:t>
            </a:r>
            <a:r>
              <a:rPr lang="en-US" sz="3600" dirty="0">
                <a:solidFill>
                  <a:srgbClr val="FF0000"/>
                </a:solidFill>
                <a:latin typeface="Cambria" panose="02040503050406030204" pitchFamily="18" charset="0"/>
                <a:ea typeface="Cambria" panose="02040503050406030204" pitchFamily="18" charset="0"/>
              </a:rPr>
              <a:t> XII</a:t>
            </a:r>
          </a:p>
        </p:txBody>
      </p:sp>
      <p:sp>
        <p:nvSpPr>
          <p:cNvPr id="13" name="TextBox 12">
            <a:extLst>
              <a:ext uri="{FF2B5EF4-FFF2-40B4-BE49-F238E27FC236}">
                <a16:creationId xmlns:a16="http://schemas.microsoft.com/office/drawing/2014/main" id="{A7CFB9EC-7BE6-6AAF-8834-D4C2439505D5}"/>
              </a:ext>
            </a:extLst>
          </p:cNvPr>
          <p:cNvSpPr txBox="1"/>
          <p:nvPr/>
        </p:nvSpPr>
        <p:spPr>
          <a:xfrm>
            <a:off x="4461830" y="3547432"/>
            <a:ext cx="7730169" cy="1631216"/>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 Là kinh đô cuối cùng của đế quốc Khơ-me (Khmer), thuộc thành phố Xiêm Riệp ngày nay.</a:t>
            </a:r>
          </a:p>
          <a:p>
            <a:pPr algn="just"/>
            <a:r>
              <a:rPr lang="en-US" sz="2000" dirty="0">
                <a:solidFill>
                  <a:srgbClr val="FF0000"/>
                </a:solidFill>
                <a:latin typeface="Cambria" panose="02040503050406030204" pitchFamily="18" charset="0"/>
                <a:ea typeface="Cambria" panose="02040503050406030204" pitchFamily="18" charset="0"/>
              </a:rPr>
              <a:t>- </a:t>
            </a:r>
            <a:r>
              <a:rPr lang="vi-VN" sz="2000" dirty="0">
                <a:solidFill>
                  <a:srgbClr val="FF0000"/>
                </a:solidFill>
                <a:latin typeface="Cambria" panose="02040503050406030204" pitchFamily="18" charset="0"/>
                <a:ea typeface="Cambria" panose="02040503050406030204" pitchFamily="18" charset="0"/>
              </a:rPr>
              <a:t>Khu thành có hình vuông với diện tích gần 9 km, được bao quanh bởi bốn bức tường đá ong cao tới 9 m và năm cửa ra vào. Dọc hai bên đường dẫn vào thành là các tượng thần bằng đá.</a:t>
            </a:r>
          </a:p>
        </p:txBody>
      </p:sp>
      <p:sp>
        <p:nvSpPr>
          <p:cNvPr id="14" name="TextBox 13">
            <a:extLst>
              <a:ext uri="{FF2B5EF4-FFF2-40B4-BE49-F238E27FC236}">
                <a16:creationId xmlns:a16="http://schemas.microsoft.com/office/drawing/2014/main" id="{BADEB339-F29B-72E6-7FC6-F89875A30015}"/>
              </a:ext>
            </a:extLst>
          </p:cNvPr>
          <p:cNvSpPr txBox="1"/>
          <p:nvPr/>
        </p:nvSpPr>
        <p:spPr>
          <a:xfrm>
            <a:off x="0" y="5244030"/>
            <a:ext cx="2478795" cy="1200329"/>
          </a:xfrm>
          <a:prstGeom prst="rect">
            <a:avLst/>
          </a:prstGeom>
          <a:noFill/>
        </p:spPr>
        <p:txBody>
          <a:bodyPr wrap="square" rtlCol="0">
            <a:spAutoFit/>
          </a:bodyPr>
          <a:lstStyle/>
          <a:p>
            <a:pPr algn="ctr"/>
            <a:r>
              <a:rPr lang="en-US" sz="2400" dirty="0" err="1">
                <a:solidFill>
                  <a:srgbClr val="FF0000"/>
                </a:solidFill>
                <a:latin typeface="Cambria" panose="02040503050406030204" pitchFamily="18" charset="0"/>
                <a:ea typeface="Cambria" panose="02040503050406030204" pitchFamily="18" charset="0"/>
              </a:rPr>
              <a:t>Tượng</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đài</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hữu</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nghị</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Việt</a:t>
            </a:r>
            <a:r>
              <a:rPr lang="en-US" sz="2400" dirty="0">
                <a:solidFill>
                  <a:srgbClr val="FF0000"/>
                </a:solidFill>
                <a:latin typeface="Cambria" panose="02040503050406030204" pitchFamily="18" charset="0"/>
                <a:ea typeface="Cambria" panose="02040503050406030204" pitchFamily="18" charset="0"/>
              </a:rPr>
              <a:t> Nam – Cam-</a:t>
            </a:r>
            <a:r>
              <a:rPr lang="en-US" sz="2400" dirty="0" err="1">
                <a:solidFill>
                  <a:srgbClr val="FF0000"/>
                </a:solidFill>
                <a:latin typeface="Cambria" panose="02040503050406030204" pitchFamily="18" charset="0"/>
                <a:ea typeface="Cambria" panose="02040503050406030204" pitchFamily="18" charset="0"/>
              </a:rPr>
              <a:t>pu</a:t>
            </a:r>
            <a:r>
              <a:rPr lang="en-US" sz="2400" dirty="0">
                <a:solidFill>
                  <a:srgbClr val="FF0000"/>
                </a:solidFill>
                <a:latin typeface="Cambria" panose="02040503050406030204" pitchFamily="18" charset="0"/>
                <a:ea typeface="Cambria" panose="02040503050406030204" pitchFamily="18" charset="0"/>
              </a:rPr>
              <a:t>-chia</a:t>
            </a:r>
          </a:p>
        </p:txBody>
      </p:sp>
      <p:sp>
        <p:nvSpPr>
          <p:cNvPr id="15" name="TextBox 14">
            <a:extLst>
              <a:ext uri="{FF2B5EF4-FFF2-40B4-BE49-F238E27FC236}">
                <a16:creationId xmlns:a16="http://schemas.microsoft.com/office/drawing/2014/main" id="{5B1EAE2F-6FFA-287F-82AF-66536A2FB2FE}"/>
              </a:ext>
            </a:extLst>
          </p:cNvPr>
          <p:cNvSpPr txBox="1"/>
          <p:nvPr/>
        </p:nvSpPr>
        <p:spPr>
          <a:xfrm>
            <a:off x="2511846" y="5332165"/>
            <a:ext cx="2049137" cy="1200329"/>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Năm</a:t>
            </a:r>
            <a:r>
              <a:rPr lang="en-US" sz="3600" dirty="0">
                <a:solidFill>
                  <a:srgbClr val="FF0000"/>
                </a:solidFill>
                <a:latin typeface="Cambria" panose="02040503050406030204" pitchFamily="18" charset="0"/>
                <a:ea typeface="Cambria" panose="02040503050406030204" pitchFamily="18" charset="0"/>
              </a:rPr>
              <a:t> 1970</a:t>
            </a:r>
          </a:p>
        </p:txBody>
      </p:sp>
      <p:sp>
        <p:nvSpPr>
          <p:cNvPr id="16" name="TextBox 15">
            <a:extLst>
              <a:ext uri="{FF2B5EF4-FFF2-40B4-BE49-F238E27FC236}">
                <a16:creationId xmlns:a16="http://schemas.microsoft.com/office/drawing/2014/main" id="{C50B88A3-5180-EA55-B829-7DFA40C9FE42}"/>
              </a:ext>
            </a:extLst>
          </p:cNvPr>
          <p:cNvSpPr txBox="1"/>
          <p:nvPr/>
        </p:nvSpPr>
        <p:spPr>
          <a:xfrm>
            <a:off x="4538948" y="5332165"/>
            <a:ext cx="7730169" cy="1323439"/>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Điểm nổi bật nhất của tượng đài là khối đá tạc hình hai người chiến sĩ Cam-pu-chia và Việt Nam đứng bảo vệ một người phụ nữ bế con nhỏ trên tay. Phần chóp của tượng đài được mạ đồng màu vàng nổi bật giữa bầu trời.</a:t>
            </a:r>
          </a:p>
        </p:txBody>
      </p:sp>
    </p:spTree>
    <p:extLst>
      <p:ext uri="{BB962C8B-B14F-4D97-AF65-F5344CB8AC3E}">
        <p14:creationId xmlns:p14="http://schemas.microsoft.com/office/powerpoint/2010/main" val="472244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7AE056-310C-F14B-49E1-3115F7BA3C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FEF8A0AD-D249-6989-04BA-24EAFA43B135}"/>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2F99E071-22CB-A408-32AD-60F920EF90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id="{41233DB5-7AEC-3324-032F-22D49C2EC5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extLst>
      <p:ext uri="{BB962C8B-B14F-4D97-AF65-F5344CB8AC3E}">
        <p14:creationId xmlns:p14="http://schemas.microsoft.com/office/powerpoint/2010/main" val="1848927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6876E3CE-40BB-6811-1CDF-5A2D2B5BED7D}"/>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1" y="1134737"/>
            <a:ext cx="9232134" cy="4671167"/>
          </a:xfrm>
          <a:prstGeom prst="rect">
            <a:avLst/>
          </a:prstGeom>
        </p:spPr>
      </p:pic>
      <p:pic>
        <p:nvPicPr>
          <p:cNvPr id="4" name="Picture 7">
            <a:extLst>
              <a:ext uri="{FF2B5EF4-FFF2-40B4-BE49-F238E27FC236}">
                <a16:creationId xmlns:a16="http://schemas.microsoft.com/office/drawing/2014/main" id="{88E08623-E401-1E35-320E-A623A2E1C912}"/>
              </a:ext>
            </a:extLst>
          </p:cNvPr>
          <p:cNvPicPr>
            <a:picLocks noChangeAspect="1"/>
          </p:cNvPicPr>
          <p:nvPr/>
        </p:nvPicPr>
        <p:blipFill>
          <a:blip r:embed="rId3"/>
          <a:stretch>
            <a:fillRect/>
          </a:stretch>
        </p:blipFill>
        <p:spPr>
          <a:xfrm>
            <a:off x="8937120" y="1758272"/>
            <a:ext cx="3988715" cy="5099728"/>
          </a:xfrm>
          <a:prstGeom prst="rect">
            <a:avLst/>
          </a:prstGeom>
        </p:spPr>
      </p:pic>
      <p:sp>
        <p:nvSpPr>
          <p:cNvPr id="5" name="TextBox 4">
            <a:extLst>
              <a:ext uri="{FF2B5EF4-FFF2-40B4-BE49-F238E27FC236}">
                <a16:creationId xmlns:a16="http://schemas.microsoft.com/office/drawing/2014/main" id="{4DA9D2CC-D29D-3FC9-ED0E-A8827DA265E4}"/>
              </a:ext>
            </a:extLst>
          </p:cNvPr>
          <p:cNvSpPr txBox="1"/>
          <p:nvPr/>
        </p:nvSpPr>
        <p:spPr>
          <a:xfrm>
            <a:off x="154236" y="1894902"/>
            <a:ext cx="8626207" cy="2800767"/>
          </a:xfrm>
          <a:prstGeom prst="rect">
            <a:avLst/>
          </a:prstGeom>
          <a:noFill/>
        </p:spPr>
        <p:txBody>
          <a:bodyPr wrap="square" rtlCol="0">
            <a:spAutoFit/>
          </a:bodyPr>
          <a:lstStyle/>
          <a:p>
            <a:pPr lvl="0" algn="just"/>
            <a:r>
              <a:rPr lang="vi-VN" sz="4400" b="1" dirty="0">
                <a:solidFill>
                  <a:prstClr val="black"/>
                </a:solidFill>
                <a:latin typeface="Cambria" panose="02040503050406030204" pitchFamily="18" charset="0"/>
                <a:ea typeface="Cambria" panose="02040503050406030204" pitchFamily="18" charset="0"/>
              </a:rPr>
              <a:t>1. Hãy cho biết tên các công trình kiến trúc của Cam-pu-chia mà em muốn đến thăm? Vì sao em lại có lựa chọn đó?</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56798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18641" y="88135"/>
            <a:ext cx="11556694"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146" name="Picture 2" descr="Khám phá đền Angkor Wat – kỳ quan nổi tiếng thế giới ở Campuchia -  CafeLand.Vn">
            <a:extLst>
              <a:ext uri="{FF2B5EF4-FFF2-40B4-BE49-F238E27FC236}">
                <a16:creationId xmlns:a16="http://schemas.microsoft.com/office/drawing/2014/main" id="{CB3B6BB8-27BF-A9F3-C425-9D6924E7A6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062" y="1355074"/>
            <a:ext cx="4796010" cy="35970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1091AC-7EAE-E963-9825-232C4700DE27}"/>
              </a:ext>
            </a:extLst>
          </p:cNvPr>
          <p:cNvSpPr txBox="1"/>
          <p:nvPr/>
        </p:nvSpPr>
        <p:spPr>
          <a:xfrm>
            <a:off x="5750804" y="627961"/>
            <a:ext cx="5960126" cy="5632311"/>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Công trình kiến trúc của Cam-pu-chia mà em muốn đến thăm: đền Ăng-co Vát vì đây là biểu tượng của đất nước Cam-pu-chia và cũng là di tích tôn giáo lớn nhất thế giới. Ngôi đền là đỉnh cao của phong cách kiến trúc Khmer, kiến trúc hùng vĩ và hài hòa của nghệ thuật điêu khắc.</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63412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wipe(down)">
                                      <p:cBhvr>
                                        <p:cTn id="1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093" name="Google Shape;1093;p41"/>
          <p:cNvGrpSpPr/>
          <p:nvPr/>
        </p:nvGrpSpPr>
        <p:grpSpPr>
          <a:xfrm>
            <a:off x="0" y="2987139"/>
            <a:ext cx="3363685" cy="3879016"/>
            <a:chOff x="1279628" y="1309145"/>
            <a:chExt cx="2193598" cy="2529666"/>
          </a:xfrm>
        </p:grpSpPr>
        <p:sp>
          <p:nvSpPr>
            <p:cNvPr id="1094" name="Google Shape;1094;p41"/>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5" name="Google Shape;1095;p41"/>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6" name="Google Shape;1096;p41"/>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7" name="Google Shape;1097;p41"/>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8" name="Google Shape;1098;p41"/>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9" name="Google Shape;1099;p41"/>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0" name="Google Shape;1100;p41"/>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1" name="Google Shape;1101;p41"/>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2" name="Google Shape;1102;p41"/>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3" name="Google Shape;1103;p41"/>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4" name="Google Shape;1104;p41"/>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5" name="Google Shape;1105;p41"/>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6" name="Google Shape;1106;p41"/>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7" name="Google Shape;1107;p41"/>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8" name="Google Shape;1108;p41"/>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9" name="Google Shape;1109;p41"/>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0" name="Google Shape;1110;p41"/>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1" name="Google Shape;1111;p41"/>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2" name="Google Shape;1112;p41"/>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3" name="Google Shape;1113;p41"/>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4" name="Google Shape;1114;p41"/>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5" name="Google Shape;1115;p41"/>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6" name="Google Shape;1116;p41"/>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7" name="Google Shape;1117;p41"/>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8" name="Google Shape;1118;p41"/>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19" name="Google Shape;1119;p41"/>
          <p:cNvSpPr/>
          <p:nvPr/>
        </p:nvSpPr>
        <p:spPr>
          <a:xfrm flipH="1">
            <a:off x="3713637" y="50352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2"/>
          </a:solidFill>
          <a:ln w="340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21" name="Google Shape;1121;p41"/>
          <p:cNvGrpSpPr/>
          <p:nvPr/>
        </p:nvGrpSpPr>
        <p:grpSpPr>
          <a:xfrm>
            <a:off x="8425600" y="280332"/>
            <a:ext cx="699077" cy="461803"/>
            <a:chOff x="-430300" y="2401925"/>
            <a:chExt cx="313300" cy="206975"/>
          </a:xfrm>
        </p:grpSpPr>
        <p:sp>
          <p:nvSpPr>
            <p:cNvPr id="1122" name="Google Shape;1122;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4" name="Google Shape;1124;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5" name="Google Shape;1125;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6" name="Google Shape;1126;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7" name="Google Shape;1127;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28" name="Google Shape;1128;p41"/>
          <p:cNvGrpSpPr/>
          <p:nvPr/>
        </p:nvGrpSpPr>
        <p:grpSpPr>
          <a:xfrm flipH="1">
            <a:off x="7829387" y="5500756"/>
            <a:ext cx="699077" cy="461803"/>
            <a:chOff x="-430300" y="2401925"/>
            <a:chExt cx="313300" cy="206975"/>
          </a:xfrm>
        </p:grpSpPr>
        <p:sp>
          <p:nvSpPr>
            <p:cNvPr id="1129" name="Google Shape;1129;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0" name="Google Shape;1130;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1" name="Google Shape;1131;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2" name="Google Shape;1132;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3" name="Google Shape;1133;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4" name="Google Shape;1134;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1036;p39">
            <a:extLst>
              <a:ext uri="{FF2B5EF4-FFF2-40B4-BE49-F238E27FC236}">
                <a16:creationId xmlns:a16="http://schemas.microsoft.com/office/drawing/2014/main" id="{8EF9B622-D9FB-4DA0-A7FB-978EE6038350}"/>
              </a:ext>
            </a:extLst>
          </p:cNvPr>
          <p:cNvSpPr/>
          <p:nvPr/>
        </p:nvSpPr>
        <p:spPr>
          <a:xfrm>
            <a:off x="1188417" y="598693"/>
            <a:ext cx="9676561" cy="234358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 name="Google Shape;1827;p54">
            <a:extLst>
              <a:ext uri="{FF2B5EF4-FFF2-40B4-BE49-F238E27FC236}">
                <a16:creationId xmlns:a16="http://schemas.microsoft.com/office/drawing/2014/main" id="{6547DE78-EFE4-4803-8211-BBC7BD9AAE76}"/>
              </a:ext>
            </a:extLst>
          </p:cNvPr>
          <p:cNvGrpSpPr/>
          <p:nvPr/>
        </p:nvGrpSpPr>
        <p:grpSpPr>
          <a:xfrm>
            <a:off x="8919864" y="3537701"/>
            <a:ext cx="2557545" cy="3320300"/>
            <a:chOff x="-221649" y="1584725"/>
            <a:chExt cx="1007990" cy="1308610"/>
          </a:xfrm>
        </p:grpSpPr>
        <p:sp>
          <p:nvSpPr>
            <p:cNvPr id="55" name="Google Shape;1828;p54">
              <a:extLst>
                <a:ext uri="{FF2B5EF4-FFF2-40B4-BE49-F238E27FC236}">
                  <a16:creationId xmlns:a16="http://schemas.microsoft.com/office/drawing/2014/main" id="{A62D27D6-3016-412D-B85B-29EBC406E1FA}"/>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829;p54">
              <a:extLst>
                <a:ext uri="{FF2B5EF4-FFF2-40B4-BE49-F238E27FC236}">
                  <a16:creationId xmlns:a16="http://schemas.microsoft.com/office/drawing/2014/main" id="{66F7CD38-8108-4910-A4E9-8DB687D4CC81}"/>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830;p54">
              <a:extLst>
                <a:ext uri="{FF2B5EF4-FFF2-40B4-BE49-F238E27FC236}">
                  <a16:creationId xmlns:a16="http://schemas.microsoft.com/office/drawing/2014/main" id="{38555EDE-6C34-4164-9106-0AAE5B821DEA}"/>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831;p54">
              <a:extLst>
                <a:ext uri="{FF2B5EF4-FFF2-40B4-BE49-F238E27FC236}">
                  <a16:creationId xmlns:a16="http://schemas.microsoft.com/office/drawing/2014/main" id="{981FEB38-8BB4-45E2-A81B-5FA47592D4AA}"/>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832;p54">
              <a:extLst>
                <a:ext uri="{FF2B5EF4-FFF2-40B4-BE49-F238E27FC236}">
                  <a16:creationId xmlns:a16="http://schemas.microsoft.com/office/drawing/2014/main" id="{A76D78FE-1E22-4AF7-AA95-E50C3CA916D3}"/>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1833;p54">
              <a:extLst>
                <a:ext uri="{FF2B5EF4-FFF2-40B4-BE49-F238E27FC236}">
                  <a16:creationId xmlns:a16="http://schemas.microsoft.com/office/drawing/2014/main" id="{2F2EB3AB-DBB5-44C9-9911-72A63B6CA44E}"/>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834;p54">
              <a:extLst>
                <a:ext uri="{FF2B5EF4-FFF2-40B4-BE49-F238E27FC236}">
                  <a16:creationId xmlns:a16="http://schemas.microsoft.com/office/drawing/2014/main" id="{B30B18E6-45F3-4C7D-B37F-B7E06AE670DF}"/>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1835;p54">
              <a:extLst>
                <a:ext uri="{FF2B5EF4-FFF2-40B4-BE49-F238E27FC236}">
                  <a16:creationId xmlns:a16="http://schemas.microsoft.com/office/drawing/2014/main" id="{FEC5F747-2DA6-4A6A-8E3E-CC40F02D21FF}"/>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1836;p54">
              <a:extLst>
                <a:ext uri="{FF2B5EF4-FFF2-40B4-BE49-F238E27FC236}">
                  <a16:creationId xmlns:a16="http://schemas.microsoft.com/office/drawing/2014/main" id="{2E1E9A23-116B-469F-AF53-6AEDA71E31D2}"/>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1837;p54">
              <a:extLst>
                <a:ext uri="{FF2B5EF4-FFF2-40B4-BE49-F238E27FC236}">
                  <a16:creationId xmlns:a16="http://schemas.microsoft.com/office/drawing/2014/main" id="{273A3301-0D6A-4C9C-A826-0762A19A5D4C}"/>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1838;p54">
              <a:extLst>
                <a:ext uri="{FF2B5EF4-FFF2-40B4-BE49-F238E27FC236}">
                  <a16:creationId xmlns:a16="http://schemas.microsoft.com/office/drawing/2014/main" id="{AF7CCC77-EA17-474A-9FA7-78442770AA39}"/>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1839;p54">
              <a:extLst>
                <a:ext uri="{FF2B5EF4-FFF2-40B4-BE49-F238E27FC236}">
                  <a16:creationId xmlns:a16="http://schemas.microsoft.com/office/drawing/2014/main" id="{FA050D09-9B20-4894-8078-446C2C3AA929}"/>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1840;p54">
              <a:extLst>
                <a:ext uri="{FF2B5EF4-FFF2-40B4-BE49-F238E27FC236}">
                  <a16:creationId xmlns:a16="http://schemas.microsoft.com/office/drawing/2014/main" id="{1438CF95-36FD-4AC4-BDDF-804930F669BE}"/>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1841;p54">
              <a:extLst>
                <a:ext uri="{FF2B5EF4-FFF2-40B4-BE49-F238E27FC236}">
                  <a16:creationId xmlns:a16="http://schemas.microsoft.com/office/drawing/2014/main" id="{F9DCE995-2D36-4EE6-A456-BC860488884E}"/>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842;p54">
              <a:extLst>
                <a:ext uri="{FF2B5EF4-FFF2-40B4-BE49-F238E27FC236}">
                  <a16:creationId xmlns:a16="http://schemas.microsoft.com/office/drawing/2014/main" id="{E908EFB5-9365-4108-AAE9-FFB0251F6981}"/>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843;p54">
              <a:extLst>
                <a:ext uri="{FF2B5EF4-FFF2-40B4-BE49-F238E27FC236}">
                  <a16:creationId xmlns:a16="http://schemas.microsoft.com/office/drawing/2014/main" id="{851D5D39-7D50-4233-B63A-F8FDE3031DCE}"/>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1844;p54">
              <a:extLst>
                <a:ext uri="{FF2B5EF4-FFF2-40B4-BE49-F238E27FC236}">
                  <a16:creationId xmlns:a16="http://schemas.microsoft.com/office/drawing/2014/main" id="{35F2E60B-34FA-4D3A-9406-5E0870782CCF}"/>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845;p54">
              <a:extLst>
                <a:ext uri="{FF2B5EF4-FFF2-40B4-BE49-F238E27FC236}">
                  <a16:creationId xmlns:a16="http://schemas.microsoft.com/office/drawing/2014/main" id="{BA199F2D-45E1-41F4-B0A3-21DF057A1A3B}"/>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846;p54">
              <a:extLst>
                <a:ext uri="{FF2B5EF4-FFF2-40B4-BE49-F238E27FC236}">
                  <a16:creationId xmlns:a16="http://schemas.microsoft.com/office/drawing/2014/main" id="{2BBA2FB6-5473-458C-9DC0-F41E47C94BE7}"/>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847;p54">
              <a:extLst>
                <a:ext uri="{FF2B5EF4-FFF2-40B4-BE49-F238E27FC236}">
                  <a16:creationId xmlns:a16="http://schemas.microsoft.com/office/drawing/2014/main" id="{0B2F217F-345C-41CC-A9BE-85684EBE9E7A}"/>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848;p54">
              <a:extLst>
                <a:ext uri="{FF2B5EF4-FFF2-40B4-BE49-F238E27FC236}">
                  <a16:creationId xmlns:a16="http://schemas.microsoft.com/office/drawing/2014/main" id="{C92F89A2-D3EA-4518-91EC-AFE91550D6F8}"/>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849;p54">
              <a:extLst>
                <a:ext uri="{FF2B5EF4-FFF2-40B4-BE49-F238E27FC236}">
                  <a16:creationId xmlns:a16="http://schemas.microsoft.com/office/drawing/2014/main" id="{94AC98A8-07AC-4A40-9D1F-E5E01E679847}"/>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850;p54">
              <a:extLst>
                <a:ext uri="{FF2B5EF4-FFF2-40B4-BE49-F238E27FC236}">
                  <a16:creationId xmlns:a16="http://schemas.microsoft.com/office/drawing/2014/main" id="{38712B27-4737-4590-9E25-848D3381A754}"/>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851;p54">
              <a:extLst>
                <a:ext uri="{FF2B5EF4-FFF2-40B4-BE49-F238E27FC236}">
                  <a16:creationId xmlns:a16="http://schemas.microsoft.com/office/drawing/2014/main" id="{E315F170-62C9-4705-920F-9609DB64D101}"/>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1852;p54">
              <a:extLst>
                <a:ext uri="{FF2B5EF4-FFF2-40B4-BE49-F238E27FC236}">
                  <a16:creationId xmlns:a16="http://schemas.microsoft.com/office/drawing/2014/main" id="{2BB96F77-0DCE-4DCC-A359-2D921E89C955}"/>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853;p54">
              <a:extLst>
                <a:ext uri="{FF2B5EF4-FFF2-40B4-BE49-F238E27FC236}">
                  <a16:creationId xmlns:a16="http://schemas.microsoft.com/office/drawing/2014/main" id="{A96F1DDB-865B-42B3-87CB-064232CBCF44}"/>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46E69049-D150-D28B-F202-A1637EF5D860}"/>
              </a:ext>
            </a:extLst>
          </p:cNvPr>
          <p:cNvPicPr>
            <a:picLocks noChangeAspect="1"/>
          </p:cNvPicPr>
          <p:nvPr/>
        </p:nvPicPr>
        <p:blipFill>
          <a:blip r:embed="rId3"/>
          <a:stretch>
            <a:fillRect/>
          </a:stretch>
        </p:blipFill>
        <p:spPr>
          <a:xfrm>
            <a:off x="817927" y="1176438"/>
            <a:ext cx="10632346" cy="2066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6876E3CE-40BB-6811-1CDF-5A2D2B5BED7D}"/>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1" y="1134737"/>
            <a:ext cx="9232134" cy="4671167"/>
          </a:xfrm>
          <a:prstGeom prst="rect">
            <a:avLst/>
          </a:prstGeom>
        </p:spPr>
      </p:pic>
      <p:pic>
        <p:nvPicPr>
          <p:cNvPr id="4" name="Picture 7">
            <a:extLst>
              <a:ext uri="{FF2B5EF4-FFF2-40B4-BE49-F238E27FC236}">
                <a16:creationId xmlns:a16="http://schemas.microsoft.com/office/drawing/2014/main" id="{88E08623-E401-1E35-320E-A623A2E1C912}"/>
              </a:ext>
            </a:extLst>
          </p:cNvPr>
          <p:cNvPicPr>
            <a:picLocks noChangeAspect="1"/>
          </p:cNvPicPr>
          <p:nvPr/>
        </p:nvPicPr>
        <p:blipFill>
          <a:blip r:embed="rId3"/>
          <a:stretch>
            <a:fillRect/>
          </a:stretch>
        </p:blipFill>
        <p:spPr>
          <a:xfrm>
            <a:off x="8937120" y="1758272"/>
            <a:ext cx="3988715" cy="5099728"/>
          </a:xfrm>
          <a:prstGeom prst="rect">
            <a:avLst/>
          </a:prstGeom>
        </p:spPr>
      </p:pic>
      <p:sp>
        <p:nvSpPr>
          <p:cNvPr id="5" name="TextBox 4">
            <a:extLst>
              <a:ext uri="{FF2B5EF4-FFF2-40B4-BE49-F238E27FC236}">
                <a16:creationId xmlns:a16="http://schemas.microsoft.com/office/drawing/2014/main" id="{4DA9D2CC-D29D-3FC9-ED0E-A8827DA265E4}"/>
              </a:ext>
            </a:extLst>
          </p:cNvPr>
          <p:cNvSpPr txBox="1"/>
          <p:nvPr/>
        </p:nvSpPr>
        <p:spPr>
          <a:xfrm>
            <a:off x="154237" y="1894902"/>
            <a:ext cx="8758410" cy="3046988"/>
          </a:xfrm>
          <a:prstGeom prst="rect">
            <a:avLst/>
          </a:prstGeom>
          <a:noFill/>
        </p:spPr>
        <p:txBody>
          <a:bodyPr wrap="square" rtlCol="0">
            <a:spAutoFit/>
          </a:bodyPr>
          <a:lstStyle/>
          <a:p>
            <a:pPr lvl="0" algn="ctr"/>
            <a:r>
              <a:rPr lang="vi-VN" sz="4800" b="1" dirty="0">
                <a:solidFill>
                  <a:prstClr val="black"/>
                </a:solidFill>
                <a:latin typeface="Cambria" panose="02040503050406030204" pitchFamily="18" charset="0"/>
                <a:ea typeface="Cambria" panose="02040503050406030204" pitchFamily="18" charset="0"/>
              </a:rPr>
              <a:t>2. Sưu tầm tranh, ảnh, tư liệu viết về một số công trình tiêu biểu khác của Cam-pu-chia và chia sẻ với bạn.</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7513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C269F3E3-D689-640B-929C-35803735EC1B}"/>
              </a:ext>
            </a:extLst>
          </p:cNvPr>
          <p:cNvSpPr txBox="1"/>
          <p:nvPr/>
        </p:nvSpPr>
        <p:spPr>
          <a:xfrm>
            <a:off x="782195" y="176270"/>
            <a:ext cx="6213513" cy="649408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 Cung điện Hoàng Gia</a:t>
            </a:r>
          </a:p>
          <a:p>
            <a:pPr algn="just"/>
            <a:r>
              <a:rPr lang="vi-VN" sz="3200" dirty="0">
                <a:latin typeface="Cambria" panose="02040503050406030204" pitchFamily="18" charset="0"/>
                <a:ea typeface="Cambria" panose="02040503050406030204" pitchFamily="18" charset="0"/>
              </a:rPr>
              <a:t>+ Là nơi mà Quốc Vương và các thành viên trong hoàng tộc cùng sinh hoạt và làm các nghi lễ quan trọng</a:t>
            </a:r>
          </a:p>
          <a:p>
            <a:pPr algn="just"/>
            <a:r>
              <a:rPr lang="vi-VN" sz="3200" dirty="0">
                <a:latin typeface="Cambria" panose="02040503050406030204" pitchFamily="18" charset="0"/>
                <a:ea typeface="Cambria" panose="02040503050406030204" pitchFamily="18" charset="0"/>
              </a:rPr>
              <a:t>+ Cung điện được trang trí công phu với những hoa văn rất tinh xảo kèm theo đó là những vườn hoa rực rỡ. Có nhiều công trình lộng lẫy tọa lạc ngay trong cung điện Hoàng gia như: chùa Bạc, phòng khánh tiết, cung điện đồng, điện nghỉ yên tĩnh,…</a:t>
            </a:r>
            <a:endParaRPr lang="en-US" sz="3200" dirty="0">
              <a:latin typeface="Cambria" panose="02040503050406030204" pitchFamily="18" charset="0"/>
              <a:ea typeface="Cambria" panose="02040503050406030204" pitchFamily="18" charset="0"/>
            </a:endParaRPr>
          </a:p>
        </p:txBody>
      </p:sp>
      <p:pic>
        <p:nvPicPr>
          <p:cNvPr id="3074" name="Picture 2" descr="Khám phá vẻ đẹp Cung điện Hoàng Gia Campuchia">
            <a:extLst>
              <a:ext uri="{FF2B5EF4-FFF2-40B4-BE49-F238E27FC236}">
                <a16:creationId xmlns:a16="http://schemas.microsoft.com/office/drawing/2014/main" id="{184A224D-98BA-72C9-6823-257FB5CB8B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381063">
            <a:off x="7202579" y="506775"/>
            <a:ext cx="4680948" cy="2633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Cung Điện Hoàng Gia - Viên Ngọc Quý Của Đất Nước Campuchia">
            <a:extLst>
              <a:ext uri="{FF2B5EF4-FFF2-40B4-BE49-F238E27FC236}">
                <a16:creationId xmlns:a16="http://schemas.microsoft.com/office/drawing/2014/main" id="{AADC09B5-F67C-7C92-D6D5-C3CE91106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1044">
            <a:off x="7424053" y="3404213"/>
            <a:ext cx="4405653" cy="2477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77921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2D4D8CA8-29E6-24DB-EB39-3FA989EAD0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6" name="Group 5">
            <a:extLst>
              <a:ext uri="{FF2B5EF4-FFF2-40B4-BE49-F238E27FC236}">
                <a16:creationId xmlns:a16="http://schemas.microsoft.com/office/drawing/2014/main" id="{4CB2A9B1-125C-0085-1714-B590EE493DEE}"/>
              </a:ext>
            </a:extLst>
          </p:cNvPr>
          <p:cNvGrpSpPr/>
          <p:nvPr/>
        </p:nvGrpSpPr>
        <p:grpSpPr>
          <a:xfrm>
            <a:off x="1184280" y="2723624"/>
            <a:ext cx="3850755" cy="1700806"/>
            <a:chOff x="2132467" y="2501311"/>
            <a:chExt cx="3850754" cy="1700807"/>
          </a:xfrm>
        </p:grpSpPr>
        <p:grpSp>
          <p:nvGrpSpPr>
            <p:cNvPr id="7" name="Group 6">
              <a:extLst>
                <a:ext uri="{FF2B5EF4-FFF2-40B4-BE49-F238E27FC236}">
                  <a16:creationId xmlns:a16="http://schemas.microsoft.com/office/drawing/2014/main" id="{A5959A79-3BE7-4711-D9CD-510798A30E92}"/>
                </a:ext>
              </a:extLst>
            </p:cNvPr>
            <p:cNvGrpSpPr/>
            <p:nvPr/>
          </p:nvGrpSpPr>
          <p:grpSpPr>
            <a:xfrm>
              <a:off x="2132467" y="2501311"/>
              <a:ext cx="3726918" cy="1700807"/>
              <a:chOff x="277034" y="1489257"/>
              <a:chExt cx="3726918" cy="1700807"/>
            </a:xfrm>
          </p:grpSpPr>
          <p:sp>
            <p:nvSpPr>
              <p:cNvPr id="9" name="Rectangle: Rounded Corners 8">
                <a:extLst>
                  <a:ext uri="{FF2B5EF4-FFF2-40B4-BE49-F238E27FC236}">
                    <a16:creationId xmlns:a16="http://schemas.microsoft.com/office/drawing/2014/main" id="{CEE1E92B-6358-9098-073C-05F3BB1619C3}"/>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id="{ADB0C49E-A0A6-BD41-26C4-C6D067F43A46}"/>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8" name="TextBox 34">
              <a:extLst>
                <a:ext uri="{FF2B5EF4-FFF2-40B4-BE49-F238E27FC236}">
                  <a16:creationId xmlns:a16="http://schemas.microsoft.com/office/drawing/2014/main" id="{54D48A23-F6B6-A049-959E-6A5071E175F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grpSp>
      <p:grpSp>
        <p:nvGrpSpPr>
          <p:cNvPr id="11" name="Group 10">
            <a:extLst>
              <a:ext uri="{FF2B5EF4-FFF2-40B4-BE49-F238E27FC236}">
                <a16:creationId xmlns:a16="http://schemas.microsoft.com/office/drawing/2014/main" id="{18E5E50F-965F-92D0-DA53-DCF1B79D2DEF}"/>
              </a:ext>
            </a:extLst>
          </p:cNvPr>
          <p:cNvGrpSpPr/>
          <p:nvPr/>
        </p:nvGrpSpPr>
        <p:grpSpPr>
          <a:xfrm>
            <a:off x="1161089" y="4457606"/>
            <a:ext cx="3850755" cy="1700806"/>
            <a:chOff x="2132467" y="2501311"/>
            <a:chExt cx="3850754" cy="1700807"/>
          </a:xfrm>
        </p:grpSpPr>
        <p:grpSp>
          <p:nvGrpSpPr>
            <p:cNvPr id="12" name="Group 11">
              <a:extLst>
                <a:ext uri="{FF2B5EF4-FFF2-40B4-BE49-F238E27FC236}">
                  <a16:creationId xmlns:a16="http://schemas.microsoft.com/office/drawing/2014/main" id="{D6BAFDE8-C667-D4C7-56A1-001B31CC25BF}"/>
                </a:ext>
              </a:extLst>
            </p:cNvPr>
            <p:cNvGrpSpPr/>
            <p:nvPr/>
          </p:nvGrpSpPr>
          <p:grpSpPr>
            <a:xfrm>
              <a:off x="2132467" y="2501311"/>
              <a:ext cx="3726918" cy="1700807"/>
              <a:chOff x="277034" y="1489257"/>
              <a:chExt cx="3726918" cy="1700807"/>
            </a:xfrm>
          </p:grpSpPr>
          <p:sp>
            <p:nvSpPr>
              <p:cNvPr id="14" name="Rectangle: Rounded Corners 13">
                <a:extLst>
                  <a:ext uri="{FF2B5EF4-FFF2-40B4-BE49-F238E27FC236}">
                    <a16:creationId xmlns:a16="http://schemas.microsoft.com/office/drawing/2014/main" id="{FE79202E-8B44-1885-BF34-535522BFC77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effectLst>
                    <a:outerShdw blurRad="38100" dist="38100" dir="2700000" algn="tl">
                      <a:srgbClr val="000000">
                        <a:alpha val="43137"/>
                      </a:srgbClr>
                    </a:outerShdw>
                  </a:effectLst>
                </a:endParaRPr>
              </a:p>
            </p:txBody>
          </p:sp>
          <p:pic>
            <p:nvPicPr>
              <p:cNvPr id="15" name="Picture 14">
                <a:extLst>
                  <a:ext uri="{FF2B5EF4-FFF2-40B4-BE49-F238E27FC236}">
                    <a16:creationId xmlns:a16="http://schemas.microsoft.com/office/drawing/2014/main" id="{9CB8F046-BBB7-1F1D-9F0A-23D587A04850}"/>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3" name="TextBox 34">
              <a:extLst>
                <a:ext uri="{FF2B5EF4-FFF2-40B4-BE49-F238E27FC236}">
                  <a16:creationId xmlns:a16="http://schemas.microsoft.com/office/drawing/2014/main" id="{89C15137-E08C-CA36-0A3B-202C2B0E50E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grpSp>
      <p:grpSp>
        <p:nvGrpSpPr>
          <p:cNvPr id="16" name="Group 15">
            <a:extLst>
              <a:ext uri="{FF2B5EF4-FFF2-40B4-BE49-F238E27FC236}">
                <a16:creationId xmlns:a16="http://schemas.microsoft.com/office/drawing/2014/main" id="{EF9E67A7-ECAD-1A03-0701-78F8FBD5B560}"/>
              </a:ext>
            </a:extLst>
          </p:cNvPr>
          <p:cNvGrpSpPr/>
          <p:nvPr/>
        </p:nvGrpSpPr>
        <p:grpSpPr>
          <a:xfrm>
            <a:off x="7303992" y="2835809"/>
            <a:ext cx="3850755" cy="1700806"/>
            <a:chOff x="2132467" y="2501311"/>
            <a:chExt cx="3850754" cy="1700807"/>
          </a:xfrm>
        </p:grpSpPr>
        <p:grpSp>
          <p:nvGrpSpPr>
            <p:cNvPr id="17" name="Group 16">
              <a:extLst>
                <a:ext uri="{FF2B5EF4-FFF2-40B4-BE49-F238E27FC236}">
                  <a16:creationId xmlns:a16="http://schemas.microsoft.com/office/drawing/2014/main" id="{EC60920E-0444-DA0C-3147-5990F21F52CF}"/>
                </a:ext>
              </a:extLst>
            </p:cNvPr>
            <p:cNvGrpSpPr/>
            <p:nvPr/>
          </p:nvGrpSpPr>
          <p:grpSpPr>
            <a:xfrm>
              <a:off x="2132467" y="2501311"/>
              <a:ext cx="3726918" cy="1700807"/>
              <a:chOff x="277034" y="1489257"/>
              <a:chExt cx="3726918" cy="1700807"/>
            </a:xfrm>
          </p:grpSpPr>
          <p:sp>
            <p:nvSpPr>
              <p:cNvPr id="19" name="Rectangle: Rounded Corners 18">
                <a:extLst>
                  <a:ext uri="{FF2B5EF4-FFF2-40B4-BE49-F238E27FC236}">
                    <a16:creationId xmlns:a16="http://schemas.microsoft.com/office/drawing/2014/main" id="{8C21CFAD-9EDB-5C4B-AE6E-98E4B3EE13B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effectLst>
                    <a:outerShdw blurRad="38100" dist="38100" dir="2700000" algn="tl">
                      <a:srgbClr val="000000">
                        <a:alpha val="43137"/>
                      </a:srgbClr>
                    </a:outerShdw>
                  </a:effectLst>
                </a:endParaRPr>
              </a:p>
            </p:txBody>
          </p:sp>
          <p:pic>
            <p:nvPicPr>
              <p:cNvPr id="20" name="Picture 19">
                <a:extLst>
                  <a:ext uri="{FF2B5EF4-FFF2-40B4-BE49-F238E27FC236}">
                    <a16:creationId xmlns:a16="http://schemas.microsoft.com/office/drawing/2014/main" id="{2AB80626-BE42-A200-4FAA-9222BDEA1F36}"/>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8" name="TextBox 34">
              <a:extLst>
                <a:ext uri="{FF2B5EF4-FFF2-40B4-BE49-F238E27FC236}">
                  <a16:creationId xmlns:a16="http://schemas.microsoft.com/office/drawing/2014/main" id="{816B12D1-DB21-484B-832C-967779519E3F}"/>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grpSp>
      <p:grpSp>
        <p:nvGrpSpPr>
          <p:cNvPr id="21" name="Group 20">
            <a:extLst>
              <a:ext uri="{FF2B5EF4-FFF2-40B4-BE49-F238E27FC236}">
                <a16:creationId xmlns:a16="http://schemas.microsoft.com/office/drawing/2014/main" id="{8EFB8249-5384-1C92-3082-E1EC0F31A3F3}"/>
              </a:ext>
            </a:extLst>
          </p:cNvPr>
          <p:cNvGrpSpPr/>
          <p:nvPr/>
        </p:nvGrpSpPr>
        <p:grpSpPr>
          <a:xfrm>
            <a:off x="7303992" y="4662405"/>
            <a:ext cx="3850755" cy="1700806"/>
            <a:chOff x="2132467" y="2501311"/>
            <a:chExt cx="3850754" cy="1700807"/>
          </a:xfrm>
        </p:grpSpPr>
        <p:grpSp>
          <p:nvGrpSpPr>
            <p:cNvPr id="22" name="Group 21">
              <a:extLst>
                <a:ext uri="{FF2B5EF4-FFF2-40B4-BE49-F238E27FC236}">
                  <a16:creationId xmlns:a16="http://schemas.microsoft.com/office/drawing/2014/main" id="{7763B31A-B664-FE1D-820C-3AB4E5A8A7CE}"/>
                </a:ext>
              </a:extLst>
            </p:cNvPr>
            <p:cNvGrpSpPr/>
            <p:nvPr/>
          </p:nvGrpSpPr>
          <p:grpSpPr>
            <a:xfrm>
              <a:off x="2132467" y="2501311"/>
              <a:ext cx="3726918" cy="1700807"/>
              <a:chOff x="277034" y="1489257"/>
              <a:chExt cx="3726918" cy="1700807"/>
            </a:xfrm>
          </p:grpSpPr>
          <p:sp>
            <p:nvSpPr>
              <p:cNvPr id="24" name="Rectangle: Rounded Corners 23">
                <a:extLst>
                  <a:ext uri="{FF2B5EF4-FFF2-40B4-BE49-F238E27FC236}">
                    <a16:creationId xmlns:a16="http://schemas.microsoft.com/office/drawing/2014/main" id="{B6FB7D14-6151-C3F0-AA4E-BC7026B18107}"/>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effectLst>
                    <a:outerShdw blurRad="38100" dist="38100" dir="2700000" algn="tl">
                      <a:srgbClr val="000000">
                        <a:alpha val="43137"/>
                      </a:srgbClr>
                    </a:outerShdw>
                  </a:effectLst>
                </a:endParaRPr>
              </a:p>
            </p:txBody>
          </p:sp>
          <p:pic>
            <p:nvPicPr>
              <p:cNvPr id="25" name="Picture 24">
                <a:extLst>
                  <a:ext uri="{FF2B5EF4-FFF2-40B4-BE49-F238E27FC236}">
                    <a16:creationId xmlns:a16="http://schemas.microsoft.com/office/drawing/2014/main" id="{93918F1A-EDB9-41D7-95B7-8D41EAF9B09B}"/>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23" name="TextBox 34">
              <a:extLst>
                <a:ext uri="{FF2B5EF4-FFF2-40B4-BE49-F238E27FC236}">
                  <a16:creationId xmlns:a16="http://schemas.microsoft.com/office/drawing/2014/main" id="{D5DDDCC8-C2A2-0FF5-FCC8-7D219F6AE0C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grpSp>
      <p:pic>
        <p:nvPicPr>
          <p:cNvPr id="2" name="Picture 1">
            <a:extLst>
              <a:ext uri="{FF2B5EF4-FFF2-40B4-BE49-F238E27FC236}">
                <a16:creationId xmlns:a16="http://schemas.microsoft.com/office/drawing/2014/main" id="{1A938A3D-729D-DD34-EA17-2FC9A569E3FE}"/>
              </a:ext>
            </a:extLst>
          </p:cNvPr>
          <p:cNvPicPr>
            <a:picLocks noChangeAspect="1"/>
          </p:cNvPicPr>
          <p:nvPr/>
        </p:nvPicPr>
        <p:blipFill>
          <a:blip r:embed="rId4"/>
          <a:stretch>
            <a:fillRect/>
          </a:stretch>
        </p:blipFill>
        <p:spPr>
          <a:xfrm>
            <a:off x="2912651" y="778560"/>
            <a:ext cx="6498899" cy="1731414"/>
          </a:xfrm>
          <a:prstGeom prst="rect">
            <a:avLst/>
          </a:prstGeom>
        </p:spPr>
      </p:pic>
    </p:spTree>
    <p:extLst>
      <p:ext uri="{BB962C8B-B14F-4D97-AF65-F5344CB8AC3E}">
        <p14:creationId xmlns:p14="http://schemas.microsoft.com/office/powerpoint/2010/main" val="1577525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7E7AFF-09A8-E548-644D-549FCC8848DA}"/>
              </a:ext>
            </a:extLst>
          </p:cNvPr>
          <p:cNvPicPr>
            <a:picLocks noChangeAspect="1"/>
          </p:cNvPicPr>
          <p:nvPr/>
        </p:nvPicPr>
        <p:blipFill>
          <a:blip r:embed="rId2"/>
          <a:stretch>
            <a:fillRect/>
          </a:stretch>
        </p:blipFill>
        <p:spPr>
          <a:xfrm>
            <a:off x="620583" y="1575411"/>
            <a:ext cx="11045344" cy="4002634"/>
          </a:xfrm>
          <a:prstGeom prst="rect">
            <a:avLst/>
          </a:prstGeom>
        </p:spPr>
      </p:pic>
    </p:spTree>
    <p:extLst>
      <p:ext uri="{BB962C8B-B14F-4D97-AF65-F5344CB8AC3E}">
        <p14:creationId xmlns:p14="http://schemas.microsoft.com/office/powerpoint/2010/main" val="8066086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199EE9-4D0F-41ED-8280-063AEE27370D}"/>
              </a:ext>
            </a:extLst>
          </p:cNvPr>
          <p:cNvSpPr txBox="1"/>
          <p:nvPr/>
        </p:nvSpPr>
        <p:spPr>
          <a:xfrm>
            <a:off x="1124606" y="1011271"/>
            <a:ext cx="10237077" cy="3068404"/>
          </a:xfrm>
          <a:prstGeom prst="rect">
            <a:avLst/>
          </a:prstGeom>
          <a:solidFill>
            <a:schemeClr val="bg1"/>
          </a:solidFill>
        </p:spPr>
        <p:txBody>
          <a:bodyPr wrap="square" rtlCol="0">
            <a:spAutoFit/>
          </a:bodyPr>
          <a:lstStyle/>
          <a:p>
            <a:pPr algn="ctr">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Bài 20: Vương quốc Cam - pu - chia (Tiết 2)</a:t>
            </a:r>
            <a:endParaRPr lang="en-US" sz="3200">
              <a:effectLst/>
              <a:latin typeface="Times New Roman" panose="02020603050405020304" pitchFamily="18" charset="0"/>
              <a:ea typeface="Aptos" panose="02110004020202020204"/>
              <a:cs typeface="Times New Roman" panose="02020603050405020304" pitchFamily="18" charset="0"/>
            </a:endParaRPr>
          </a:p>
          <a:p>
            <a:pPr lvl="0">
              <a:lnSpc>
                <a:spcPct val="107000"/>
              </a:lnSpc>
              <a:spcAft>
                <a:spcPts val="800"/>
              </a:spcAft>
            </a:pPr>
            <a:r>
              <a:rPr lang="en-US" sz="3200" b="1" u="none" strike="noStrike">
                <a:effectLst/>
                <a:latin typeface="Times New Roman" panose="02020603050405020304" pitchFamily="18" charset="0"/>
                <a:ea typeface="Times New Roman" panose="02020603050405020304" pitchFamily="18" charset="0"/>
                <a:cs typeface="Times New Roman" panose="02020603050405020304" pitchFamily="18" charset="0"/>
              </a:rPr>
              <a:t>3. Một số công trình tiêu biểu</a:t>
            </a:r>
            <a:endParaRPr lang="en-US" sz="3200" b="1">
              <a:latin typeface="Times New Roman" panose="02020603050405020304" pitchFamily="18" charset="0"/>
              <a:ea typeface="Times New Roman" panose="02020603050405020304" pitchFamily="18" charset="0"/>
              <a:cs typeface="Times New Roman" panose="02020603050405020304" pitchFamily="18" charset="0"/>
            </a:endParaRPr>
          </a:p>
          <a:p>
            <a:pPr lvl="0">
              <a:lnSpc>
                <a:spcPct val="107000"/>
              </a:lnSpc>
              <a:spcAft>
                <a:spcPts val="80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a:effectLst/>
                <a:latin typeface="Times New Roman" panose="02020603050405020304" pitchFamily="18" charset="0"/>
                <a:ea typeface="Times New Roman" panose="02020603050405020304" pitchFamily="18" charset="0"/>
                <a:cs typeface="Times New Roman" panose="02020603050405020304" pitchFamily="18" charset="0"/>
              </a:rPr>
              <a:t>Ăng-co Vát</a:t>
            </a:r>
            <a:endParaRPr lang="en-US" sz="3200" u="none" strike="noStrike">
              <a:effectLst/>
              <a:latin typeface="Times New Roman" panose="02020603050405020304" pitchFamily="18" charset="0"/>
              <a:ea typeface="Aptos" panose="02110004020202020204"/>
              <a:cs typeface="Times New Roman" panose="02020603050405020304" pitchFamily="18" charset="0"/>
            </a:endParaRPr>
          </a:p>
          <a:p>
            <a:pPr lvl="0">
              <a:lnSpc>
                <a:spcPct val="107000"/>
              </a:lnSpc>
              <a:spcAft>
                <a:spcPts val="800"/>
              </a:spcAft>
            </a:pPr>
            <a:r>
              <a:rPr lang="en-US" sz="3200" u="none" strike="noStrike">
                <a:effectLst/>
                <a:latin typeface="Times New Roman" panose="02020603050405020304" pitchFamily="18" charset="0"/>
                <a:ea typeface="Times New Roman" panose="02020603050405020304" pitchFamily="18" charset="0"/>
                <a:cs typeface="Times New Roman" panose="02020603050405020304" pitchFamily="18" charset="0"/>
              </a:rPr>
              <a:t>+ Ăng-co Thom</a:t>
            </a:r>
            <a:endParaRPr lang="en-US" sz="3200" u="none" strike="noStrike">
              <a:effectLst/>
              <a:latin typeface="Times New Roman" panose="02020603050405020304" pitchFamily="18" charset="0"/>
              <a:ea typeface="Aptos" panose="02110004020202020204"/>
              <a:cs typeface="Times New Roman" panose="02020603050405020304" pitchFamily="18" charset="0"/>
            </a:endParaRPr>
          </a:p>
          <a:p>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 Tượng đài hữu nghị Việt Nam - Cam-pu-chia</a:t>
            </a:r>
            <a:endParaRPr lang="en-US" sz="3200">
              <a:effectLst/>
              <a:latin typeface="Times New Roman" panose="02020603050405020304" pitchFamily="18" charset="0"/>
              <a:ea typeface="Aptos" panose="02110004020202020204"/>
              <a:cs typeface="Times New Roman" panose="02020603050405020304" pitchFamily="18" charset="0"/>
            </a:endParaRPr>
          </a:p>
        </p:txBody>
      </p:sp>
    </p:spTree>
    <p:extLst>
      <p:ext uri="{BB962C8B-B14F-4D97-AF65-F5344CB8AC3E}">
        <p14:creationId xmlns:p14="http://schemas.microsoft.com/office/powerpoint/2010/main" val="2176222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D1D4EC37-0B03-46DA-A84F-7D29E58154C0}"/>
              </a:ext>
            </a:extLst>
          </p:cNvPr>
          <p:cNvSpPr/>
          <p:nvPr/>
        </p:nvSpPr>
        <p:spPr>
          <a:xfrm>
            <a:off x="537489" y="312164"/>
            <a:ext cx="10566400" cy="2238912"/>
          </a:xfrm>
          <a:prstGeom prst="wedgeRoundRectCallout">
            <a:avLst>
              <a:gd name="adj1" fmla="val -38092"/>
              <a:gd name="adj2" fmla="val 79148"/>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A36627F2-9A44-4A49-8832-C3299A96A8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1456" y="5613577"/>
            <a:ext cx="3967069" cy="1020612"/>
          </a:xfrm>
          <a:prstGeom prst="rect">
            <a:avLst/>
          </a:prstGeom>
        </p:spPr>
      </p:pic>
      <p:pic>
        <p:nvPicPr>
          <p:cNvPr id="8" name="Picture 7">
            <a:extLst>
              <a:ext uri="{FF2B5EF4-FFF2-40B4-BE49-F238E27FC236}">
                <a16:creationId xmlns:a16="http://schemas.microsoft.com/office/drawing/2014/main" id="{A2261095-916C-4BBD-91DF-20BA1695F8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7921" y="3979178"/>
            <a:ext cx="3962633" cy="1020612"/>
          </a:xfrm>
          <a:prstGeom prst="rect">
            <a:avLst/>
          </a:prstGeom>
        </p:spPr>
      </p:pic>
      <p:pic>
        <p:nvPicPr>
          <p:cNvPr id="9" name="Picture 8">
            <a:extLst>
              <a:ext uri="{FF2B5EF4-FFF2-40B4-BE49-F238E27FC236}">
                <a16:creationId xmlns:a16="http://schemas.microsoft.com/office/drawing/2014/main" id="{35297007-2DD9-436F-837E-CCCA0C64F6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8086" y="4014123"/>
            <a:ext cx="3962631" cy="1025047"/>
          </a:xfrm>
          <a:prstGeom prst="rect">
            <a:avLst/>
          </a:prstGeom>
        </p:spPr>
      </p:pic>
      <p:pic>
        <p:nvPicPr>
          <p:cNvPr id="10" name="Picture 9">
            <a:extLst>
              <a:ext uri="{FF2B5EF4-FFF2-40B4-BE49-F238E27FC236}">
                <a16:creationId xmlns:a16="http://schemas.microsoft.com/office/drawing/2014/main" id="{A936EAF0-C4F0-4397-9D71-981521A803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3484" y="5613577"/>
            <a:ext cx="3967069" cy="1020612"/>
          </a:xfrm>
          <a:prstGeom prst="rect">
            <a:avLst/>
          </a:prstGeom>
        </p:spPr>
      </p:pic>
      <p:pic>
        <p:nvPicPr>
          <p:cNvPr id="11" name="Picture 10">
            <a:hlinkClick r:id="rId11" action="ppaction://hlinksldjump"/>
            <a:extLst>
              <a:ext uri="{FF2B5EF4-FFF2-40B4-BE49-F238E27FC236}">
                <a16:creationId xmlns:a16="http://schemas.microsoft.com/office/drawing/2014/main" id="{F6F243A1-2026-42D4-ADB5-DFDFA5545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12" name="AmthanhThua">
            <a:hlinkClick r:id="" action="ppaction://media"/>
            <a:extLst>
              <a:ext uri="{FF2B5EF4-FFF2-40B4-BE49-F238E27FC236}">
                <a16:creationId xmlns:a16="http://schemas.microsoft.com/office/drawing/2014/main" id="{8A3D0D13-D9D7-43CB-B653-8FF75A60912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88178" y="4592854"/>
            <a:ext cx="649817" cy="649817"/>
          </a:xfrm>
          <a:prstGeom prst="rect">
            <a:avLst/>
          </a:prstGeom>
        </p:spPr>
      </p:pic>
      <p:sp>
        <p:nvSpPr>
          <p:cNvPr id="13" name="TextBox 12">
            <a:extLst>
              <a:ext uri="{FF2B5EF4-FFF2-40B4-BE49-F238E27FC236}">
                <a16:creationId xmlns:a16="http://schemas.microsoft.com/office/drawing/2014/main" id="{629246D5-673B-426E-837C-EF6A7D861FDC}"/>
              </a:ext>
            </a:extLst>
          </p:cNvPr>
          <p:cNvSpPr txBox="1"/>
          <p:nvPr/>
        </p:nvSpPr>
        <p:spPr>
          <a:xfrm>
            <a:off x="-2474116" y="1431620"/>
            <a:ext cx="2067232" cy="6669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Đúng</a:t>
            </a:r>
            <a:endParaRPr kumimoji="0" lang="en-US" sz="1867"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a:extLst>
              <a:ext uri="{FF2B5EF4-FFF2-40B4-BE49-F238E27FC236}">
                <a16:creationId xmlns:a16="http://schemas.microsoft.com/office/drawing/2014/main" id="{05472DAD-592C-448E-8827-E79F3A620797}"/>
              </a:ext>
            </a:extLst>
          </p:cNvPr>
          <p:cNvSpPr txBox="1"/>
          <p:nvPr/>
        </p:nvSpPr>
        <p:spPr>
          <a:xfrm>
            <a:off x="-2321638" y="3549065"/>
            <a:ext cx="1768005" cy="6669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Sai</a:t>
            </a:r>
          </a:p>
        </p:txBody>
      </p:sp>
      <p:pic>
        <p:nvPicPr>
          <p:cNvPr id="15" name="59c3c5f047238">
            <a:hlinkClick r:id="" action="ppaction://media"/>
            <a:extLst>
              <a:ext uri="{FF2B5EF4-FFF2-40B4-BE49-F238E27FC236}">
                <a16:creationId xmlns:a16="http://schemas.microsoft.com/office/drawing/2014/main" id="{64F5BEB1-46E0-4FA0-8F5D-893A12607AE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88178" y="513824"/>
            <a:ext cx="649817" cy="649817"/>
          </a:xfrm>
          <a:prstGeom prst="rect">
            <a:avLst/>
          </a:prstGeom>
        </p:spPr>
      </p:pic>
      <p:sp>
        <p:nvSpPr>
          <p:cNvPr id="16" name="Rectangle 15">
            <a:extLst>
              <a:ext uri="{FF2B5EF4-FFF2-40B4-BE49-F238E27FC236}">
                <a16:creationId xmlns:a16="http://schemas.microsoft.com/office/drawing/2014/main" id="{2BE51CF3-B92F-4525-8DF7-E02CC2619A62}"/>
              </a:ext>
            </a:extLst>
          </p:cNvPr>
          <p:cNvSpPr/>
          <p:nvPr/>
        </p:nvSpPr>
        <p:spPr>
          <a:xfrm>
            <a:off x="3934590" y="4182116"/>
            <a:ext cx="3338695"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Đồng</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bằng</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endParaRPr>
          </a:p>
        </p:txBody>
      </p:sp>
      <p:sp>
        <p:nvSpPr>
          <p:cNvPr id="17" name="Rectangle 16">
            <a:extLst>
              <a:ext uri="{FF2B5EF4-FFF2-40B4-BE49-F238E27FC236}">
                <a16:creationId xmlns:a16="http://schemas.microsoft.com/office/drawing/2014/main" id="{C67973BB-04C2-494A-8568-2B48B1F3BD6A}"/>
              </a:ext>
            </a:extLst>
          </p:cNvPr>
          <p:cNvSpPr/>
          <p:nvPr/>
        </p:nvSpPr>
        <p:spPr>
          <a:xfrm>
            <a:off x="4294097" y="5749870"/>
            <a:ext cx="2740516" cy="67710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Trung du</a:t>
            </a:r>
          </a:p>
        </p:txBody>
      </p:sp>
      <p:sp>
        <p:nvSpPr>
          <p:cNvPr id="18" name="Rectangle 17">
            <a:extLst>
              <a:ext uri="{FF2B5EF4-FFF2-40B4-BE49-F238E27FC236}">
                <a16:creationId xmlns:a16="http://schemas.microsoft.com/office/drawing/2014/main" id="{7F4A12BE-C417-47DC-A967-2F41EAAD533E}"/>
              </a:ext>
            </a:extLst>
          </p:cNvPr>
          <p:cNvSpPr/>
          <p:nvPr/>
        </p:nvSpPr>
        <p:spPr>
          <a:xfrm>
            <a:off x="8608285" y="4091765"/>
            <a:ext cx="3288853" cy="67710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Núi</a:t>
            </a:r>
            <a:r>
              <a:rPr kumimoji="0" lang="en-US" sz="36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 </a:t>
            </a:r>
            <a:r>
              <a:rPr kumimoji="0" lang="en-US" sz="3600"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cao</a:t>
            </a:r>
            <a:endParaRPr kumimoji="0" lang="en-US" sz="36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endParaRPr>
          </a:p>
        </p:txBody>
      </p:sp>
      <p:sp>
        <p:nvSpPr>
          <p:cNvPr id="19" name="Rectangle 18">
            <a:extLst>
              <a:ext uri="{FF2B5EF4-FFF2-40B4-BE49-F238E27FC236}">
                <a16:creationId xmlns:a16="http://schemas.microsoft.com/office/drawing/2014/main" id="{75BBF9F0-257A-48F9-BE23-50DF519310A3}"/>
              </a:ext>
            </a:extLst>
          </p:cNvPr>
          <p:cNvSpPr/>
          <p:nvPr/>
        </p:nvSpPr>
        <p:spPr>
          <a:xfrm>
            <a:off x="8909453" y="5735510"/>
            <a:ext cx="2740516" cy="779765"/>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Sông</a:t>
            </a:r>
            <a:r>
              <a:rPr kumimoji="0" lang="en-US" sz="4267"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 </a:t>
            </a:r>
            <a:r>
              <a:rPr kumimoji="0" lang="en-US" sz="4267"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suối</a:t>
            </a:r>
            <a:endParaRPr kumimoji="0" lang="en-US" sz="4267"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endParaRPr>
          </a:p>
        </p:txBody>
      </p:sp>
      <p:pic>
        <p:nvPicPr>
          <p:cNvPr id="20" name="AmthanhThua">
            <a:hlinkClick r:id="" action="ppaction://media"/>
            <a:extLst>
              <a:ext uri="{FF2B5EF4-FFF2-40B4-BE49-F238E27FC236}">
                <a16:creationId xmlns:a16="http://schemas.microsoft.com/office/drawing/2014/main" id="{9BE0B249-5251-426E-8C40-C7CFA0B53D7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98149" y="5424746"/>
            <a:ext cx="649817" cy="649817"/>
          </a:xfrm>
          <a:prstGeom prst="rect">
            <a:avLst/>
          </a:prstGeom>
        </p:spPr>
      </p:pic>
      <p:pic>
        <p:nvPicPr>
          <p:cNvPr id="21" name="AmthanhThua">
            <a:hlinkClick r:id="" action="ppaction://media"/>
            <a:extLst>
              <a:ext uri="{FF2B5EF4-FFF2-40B4-BE49-F238E27FC236}">
                <a16:creationId xmlns:a16="http://schemas.microsoft.com/office/drawing/2014/main" id="{0CCE9322-823A-4BE3-92EB-D691F43C5DE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78742" y="6256577"/>
            <a:ext cx="649817" cy="649817"/>
          </a:xfrm>
          <a:prstGeom prst="rect">
            <a:avLst/>
          </a:prstGeom>
        </p:spPr>
      </p:pic>
      <p:sp>
        <p:nvSpPr>
          <p:cNvPr id="22" name="Rectangle 21">
            <a:extLst>
              <a:ext uri="{FF2B5EF4-FFF2-40B4-BE49-F238E27FC236}">
                <a16:creationId xmlns:a16="http://schemas.microsoft.com/office/drawing/2014/main" id="{077C2ACE-B324-4130-9DE7-05A970ABC0AC}"/>
              </a:ext>
            </a:extLst>
          </p:cNvPr>
          <p:cNvSpPr/>
          <p:nvPr/>
        </p:nvSpPr>
        <p:spPr>
          <a:xfrm>
            <a:off x="1381539" y="500956"/>
            <a:ext cx="9144000" cy="1969770"/>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Địa</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hình</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chủ</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yếu</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của</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Cam-</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pu</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-chia </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là</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a:t>
            </a:r>
            <a:endParaRPr kumimoji="0" lang="en-US" sz="6000" b="1" i="0" u="none" strike="noStrike" kern="0" cap="none" spc="0" normalizeH="0" baseline="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cs typeface="Arial"/>
              <a:sym typeface="Arial"/>
            </a:endParaRPr>
          </a:p>
        </p:txBody>
      </p:sp>
      <p:pic>
        <p:nvPicPr>
          <p:cNvPr id="24" name="Picture 23">
            <a:extLst>
              <a:ext uri="{FF2B5EF4-FFF2-40B4-BE49-F238E27FC236}">
                <a16:creationId xmlns:a16="http://schemas.microsoft.com/office/drawing/2014/main" id="{CD315546-04C2-4CCC-AAB0-03B6A23D96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10077" y="3852536"/>
            <a:ext cx="1377527" cy="984673"/>
          </a:xfrm>
          <a:prstGeom prst="rect">
            <a:avLst/>
          </a:prstGeom>
        </p:spPr>
      </p:pic>
      <p:grpSp>
        <p:nvGrpSpPr>
          <p:cNvPr id="25" name="Google Shape;1093;p41">
            <a:extLst>
              <a:ext uri="{FF2B5EF4-FFF2-40B4-BE49-F238E27FC236}">
                <a16:creationId xmlns:a16="http://schemas.microsoft.com/office/drawing/2014/main" id="{ADD3B155-D086-4FAE-A455-889A97D6286F}"/>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27597705-DFF6-4879-815C-C6487451FC26}"/>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5;p41">
              <a:extLst>
                <a:ext uri="{FF2B5EF4-FFF2-40B4-BE49-F238E27FC236}">
                  <a16:creationId xmlns:a16="http://schemas.microsoft.com/office/drawing/2014/main" id="{2B3DB326-5874-405A-A525-5B45E9BA5AD8}"/>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6;p41">
              <a:extLst>
                <a:ext uri="{FF2B5EF4-FFF2-40B4-BE49-F238E27FC236}">
                  <a16:creationId xmlns:a16="http://schemas.microsoft.com/office/drawing/2014/main" id="{85EC316F-E9B2-4863-BC7B-43523B2ECE03}"/>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7;p41">
              <a:extLst>
                <a:ext uri="{FF2B5EF4-FFF2-40B4-BE49-F238E27FC236}">
                  <a16:creationId xmlns:a16="http://schemas.microsoft.com/office/drawing/2014/main" id="{F8B768E5-2B67-47EB-AB8C-E387BE70C38C}"/>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8;p41">
              <a:extLst>
                <a:ext uri="{FF2B5EF4-FFF2-40B4-BE49-F238E27FC236}">
                  <a16:creationId xmlns:a16="http://schemas.microsoft.com/office/drawing/2014/main" id="{C5EEAD76-3807-4607-BBC2-A1C1C5295DC6}"/>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099;p41">
              <a:extLst>
                <a:ext uri="{FF2B5EF4-FFF2-40B4-BE49-F238E27FC236}">
                  <a16:creationId xmlns:a16="http://schemas.microsoft.com/office/drawing/2014/main" id="{467F0760-7D50-4732-9FAB-F2985F013BBF}"/>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0;p41">
              <a:extLst>
                <a:ext uri="{FF2B5EF4-FFF2-40B4-BE49-F238E27FC236}">
                  <a16:creationId xmlns:a16="http://schemas.microsoft.com/office/drawing/2014/main" id="{6391DA6F-4F5C-4979-BA7E-679A5C97E31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1;p41">
              <a:extLst>
                <a:ext uri="{FF2B5EF4-FFF2-40B4-BE49-F238E27FC236}">
                  <a16:creationId xmlns:a16="http://schemas.microsoft.com/office/drawing/2014/main" id="{9D7DD092-7FD1-4B8E-914D-8B83637EEF7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2;p41">
              <a:extLst>
                <a:ext uri="{FF2B5EF4-FFF2-40B4-BE49-F238E27FC236}">
                  <a16:creationId xmlns:a16="http://schemas.microsoft.com/office/drawing/2014/main" id="{744E30B7-31B6-418A-9752-0F037ACC3946}"/>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3;p41">
              <a:extLst>
                <a:ext uri="{FF2B5EF4-FFF2-40B4-BE49-F238E27FC236}">
                  <a16:creationId xmlns:a16="http://schemas.microsoft.com/office/drawing/2014/main" id="{F897E0C5-5E8E-46DA-B1F5-E6B6609E87D0}"/>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4;p41">
              <a:extLst>
                <a:ext uri="{FF2B5EF4-FFF2-40B4-BE49-F238E27FC236}">
                  <a16:creationId xmlns:a16="http://schemas.microsoft.com/office/drawing/2014/main" id="{142399F4-4B39-474B-9BA4-928E6510CC0C}"/>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5;p41">
              <a:extLst>
                <a:ext uri="{FF2B5EF4-FFF2-40B4-BE49-F238E27FC236}">
                  <a16:creationId xmlns:a16="http://schemas.microsoft.com/office/drawing/2014/main" id="{B64E6485-9669-4D34-B019-B3F6D11E2C31}"/>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6;p41">
              <a:extLst>
                <a:ext uri="{FF2B5EF4-FFF2-40B4-BE49-F238E27FC236}">
                  <a16:creationId xmlns:a16="http://schemas.microsoft.com/office/drawing/2014/main" id="{737D3E55-0D15-45D0-8F66-A5E237392E37}"/>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7;p41">
              <a:extLst>
                <a:ext uri="{FF2B5EF4-FFF2-40B4-BE49-F238E27FC236}">
                  <a16:creationId xmlns:a16="http://schemas.microsoft.com/office/drawing/2014/main" id="{68065821-3BF7-4CAF-8887-363B78AC1F8E}"/>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8;p41">
              <a:extLst>
                <a:ext uri="{FF2B5EF4-FFF2-40B4-BE49-F238E27FC236}">
                  <a16:creationId xmlns:a16="http://schemas.microsoft.com/office/drawing/2014/main" id="{1C3EA54C-0465-4ABE-8844-8D7AB9005201}"/>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09;p41">
              <a:extLst>
                <a:ext uri="{FF2B5EF4-FFF2-40B4-BE49-F238E27FC236}">
                  <a16:creationId xmlns:a16="http://schemas.microsoft.com/office/drawing/2014/main" id="{00359278-E336-4C40-B94E-7B4102F29426}"/>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0;p41">
              <a:extLst>
                <a:ext uri="{FF2B5EF4-FFF2-40B4-BE49-F238E27FC236}">
                  <a16:creationId xmlns:a16="http://schemas.microsoft.com/office/drawing/2014/main" id="{E7B8B68C-1EFC-4201-B118-F1EA536C9D5B}"/>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1;p41">
              <a:extLst>
                <a:ext uri="{FF2B5EF4-FFF2-40B4-BE49-F238E27FC236}">
                  <a16:creationId xmlns:a16="http://schemas.microsoft.com/office/drawing/2014/main" id="{D465EC10-4182-486E-9CD0-B5613D267E08}"/>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2;p41">
              <a:extLst>
                <a:ext uri="{FF2B5EF4-FFF2-40B4-BE49-F238E27FC236}">
                  <a16:creationId xmlns:a16="http://schemas.microsoft.com/office/drawing/2014/main" id="{77728049-B3B1-4E34-A07C-0392CE2BA1C0}"/>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3;p41">
              <a:extLst>
                <a:ext uri="{FF2B5EF4-FFF2-40B4-BE49-F238E27FC236}">
                  <a16:creationId xmlns:a16="http://schemas.microsoft.com/office/drawing/2014/main" id="{7F7230CE-90D8-4FF9-A380-6397C7978DBB}"/>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114;p41">
              <a:extLst>
                <a:ext uri="{FF2B5EF4-FFF2-40B4-BE49-F238E27FC236}">
                  <a16:creationId xmlns:a16="http://schemas.microsoft.com/office/drawing/2014/main" id="{64F33FA5-2D3C-4762-AB62-62466CF840EE}"/>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115;p41">
              <a:extLst>
                <a:ext uri="{FF2B5EF4-FFF2-40B4-BE49-F238E27FC236}">
                  <a16:creationId xmlns:a16="http://schemas.microsoft.com/office/drawing/2014/main" id="{31BA4DEA-8515-4DFD-94CC-E529C5C7474F}"/>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116;p41">
              <a:extLst>
                <a:ext uri="{FF2B5EF4-FFF2-40B4-BE49-F238E27FC236}">
                  <a16:creationId xmlns:a16="http://schemas.microsoft.com/office/drawing/2014/main" id="{CD29C3FB-7A0D-4EFD-878F-48107C387253}"/>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117;p41">
              <a:extLst>
                <a:ext uri="{FF2B5EF4-FFF2-40B4-BE49-F238E27FC236}">
                  <a16:creationId xmlns:a16="http://schemas.microsoft.com/office/drawing/2014/main" id="{68F6FD62-4380-4C90-A432-2C1ECF9B61F6}"/>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118;p41">
              <a:extLst>
                <a:ext uri="{FF2B5EF4-FFF2-40B4-BE49-F238E27FC236}">
                  <a16:creationId xmlns:a16="http://schemas.microsoft.com/office/drawing/2014/main" id="{40FAB348-7141-47E8-B37A-649B189A99E5}"/>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4824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out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5"/>
                                        </p:tgtEl>
                                      </p:cBhvr>
                                    </p:cmd>
                                  </p:childTnLst>
                                </p:cTn>
                              </p:par>
                              <p:par>
                                <p:cTn id="48" presetID="23" presetClass="entr" presetSubtype="32"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strVal val="4*#ppt_w"/>
                                          </p:val>
                                        </p:tav>
                                        <p:tav tm="100000">
                                          <p:val>
                                            <p:strVal val="#ppt_w"/>
                                          </p:val>
                                        </p:tav>
                                      </p:tavLst>
                                    </p:anim>
                                    <p:anim calcmode="lin" valueType="num">
                                      <p:cBhvr>
                                        <p:cTn id="51"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12"/>
                                        </p:tgtEl>
                                      </p:cBhvr>
                                    </p:cmd>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0"/>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1"/>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16" grpId="0"/>
      <p:bldP spid="17" grpId="0"/>
      <p:bldP spid="17" grpId="1"/>
      <p:bldP spid="18" grpId="0"/>
      <p:bldP spid="18" grpId="1"/>
      <p:bldP spid="19" grpId="0"/>
      <p:bldP spid="19" grpId="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BC5D8C4-C119-4FB0-A52B-B66ABEEF3AB3}"/>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44A9327B-DC3D-473E-9E5B-D3F722842B5A}"/>
              </a:ext>
            </a:extLst>
          </p:cNvPr>
          <p:cNvSpPr/>
          <p:nvPr/>
        </p:nvSpPr>
        <p:spPr>
          <a:xfrm>
            <a:off x="477078" y="525310"/>
            <a:ext cx="10514772" cy="1969770"/>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Hồ</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nước</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ngọt</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lớn</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nhất</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Đông</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Nam Á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là</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a:t>
            </a:r>
            <a:endParaRPr kumimoji="0" lang="en-US" sz="6000" b="1" i="0" u="none" strike="noStrike" kern="0" cap="none" spc="0" normalizeH="0" baseline="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id="{8DB50E6C-6353-408F-98F3-2ABB818A3C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695" y="5413039"/>
            <a:ext cx="4413331" cy="1135421"/>
          </a:xfrm>
          <a:prstGeom prst="rect">
            <a:avLst/>
          </a:prstGeom>
        </p:spPr>
      </p:pic>
      <p:pic>
        <p:nvPicPr>
          <p:cNvPr id="9" name="Picture 8">
            <a:extLst>
              <a:ext uri="{FF2B5EF4-FFF2-40B4-BE49-F238E27FC236}">
                <a16:creationId xmlns:a16="http://schemas.microsoft.com/office/drawing/2014/main" id="{D986088C-ECB0-4732-B943-9C6F750B4C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4507" y="3766112"/>
            <a:ext cx="4408395" cy="1135421"/>
          </a:xfrm>
          <a:prstGeom prst="rect">
            <a:avLst/>
          </a:prstGeom>
        </p:spPr>
      </p:pic>
      <p:pic>
        <p:nvPicPr>
          <p:cNvPr id="10" name="Picture 9">
            <a:extLst>
              <a:ext uri="{FF2B5EF4-FFF2-40B4-BE49-F238E27FC236}">
                <a16:creationId xmlns:a16="http://schemas.microsoft.com/office/drawing/2014/main" id="{45E11E3C-A1AC-44FB-A8A5-06602AC4F9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08085" y="3773895"/>
            <a:ext cx="4408395" cy="1140357"/>
          </a:xfrm>
          <a:prstGeom prst="rect">
            <a:avLst/>
          </a:prstGeom>
        </p:spPr>
      </p:pic>
      <p:pic>
        <p:nvPicPr>
          <p:cNvPr id="11" name="Picture 10">
            <a:extLst>
              <a:ext uri="{FF2B5EF4-FFF2-40B4-BE49-F238E27FC236}">
                <a16:creationId xmlns:a16="http://schemas.microsoft.com/office/drawing/2014/main" id="{0A7A9B7E-9530-410E-B4C1-5835153EE3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25309" y="5439699"/>
            <a:ext cx="4413331" cy="1135421"/>
          </a:xfrm>
          <a:prstGeom prst="rect">
            <a:avLst/>
          </a:prstGeom>
        </p:spPr>
      </p:pic>
      <p:pic>
        <p:nvPicPr>
          <p:cNvPr id="12" name="AmthanhThua">
            <a:hlinkClick r:id="" action="ppaction://media"/>
            <a:extLst>
              <a:ext uri="{FF2B5EF4-FFF2-40B4-BE49-F238E27FC236}">
                <a16:creationId xmlns:a16="http://schemas.microsoft.com/office/drawing/2014/main" id="{89F914EB-3566-40AC-A2DB-DC766284D9F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67908" y="4460032"/>
            <a:ext cx="649817" cy="649817"/>
          </a:xfrm>
          <a:prstGeom prst="rect">
            <a:avLst/>
          </a:prstGeom>
        </p:spPr>
      </p:pic>
      <p:sp>
        <p:nvSpPr>
          <p:cNvPr id="13" name="TextBox 12">
            <a:extLst>
              <a:ext uri="{FF2B5EF4-FFF2-40B4-BE49-F238E27FC236}">
                <a16:creationId xmlns:a16="http://schemas.microsoft.com/office/drawing/2014/main" id="{86B102AD-5D31-4108-A283-ED6254B37038}"/>
              </a:ext>
            </a:extLst>
          </p:cNvPr>
          <p:cNvSpPr txBox="1"/>
          <p:nvPr/>
        </p:nvSpPr>
        <p:spPr>
          <a:xfrm>
            <a:off x="-2341315" y="1298798"/>
            <a:ext cx="1842171" cy="6669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Đúng</a:t>
            </a:r>
            <a:endParaRPr kumimoji="0" lang="en-US" sz="1867"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a:extLst>
              <a:ext uri="{FF2B5EF4-FFF2-40B4-BE49-F238E27FC236}">
                <a16:creationId xmlns:a16="http://schemas.microsoft.com/office/drawing/2014/main" id="{D5A0D6BF-9DAF-46D9-82E5-0286A893D188}"/>
              </a:ext>
            </a:extLst>
          </p:cNvPr>
          <p:cNvSpPr txBox="1"/>
          <p:nvPr/>
        </p:nvSpPr>
        <p:spPr>
          <a:xfrm>
            <a:off x="-2212615" y="3416243"/>
            <a:ext cx="1590499" cy="6669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Sai</a:t>
            </a:r>
          </a:p>
        </p:txBody>
      </p:sp>
      <p:pic>
        <p:nvPicPr>
          <p:cNvPr id="15" name="59c3c5f047238">
            <a:hlinkClick r:id="" action="ppaction://media"/>
            <a:extLst>
              <a:ext uri="{FF2B5EF4-FFF2-40B4-BE49-F238E27FC236}">
                <a16:creationId xmlns:a16="http://schemas.microsoft.com/office/drawing/2014/main" id="{E42640CA-098D-4F7C-81C2-25E942CA1F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67908" y="381001"/>
            <a:ext cx="649817" cy="649817"/>
          </a:xfrm>
          <a:prstGeom prst="rect">
            <a:avLst/>
          </a:prstGeom>
        </p:spPr>
      </p:pic>
      <p:sp>
        <p:nvSpPr>
          <p:cNvPr id="16" name="Rectangle 15">
            <a:extLst>
              <a:ext uri="{FF2B5EF4-FFF2-40B4-BE49-F238E27FC236}">
                <a16:creationId xmlns:a16="http://schemas.microsoft.com/office/drawing/2014/main" id="{E63B03B3-4406-4423-A000-AFDE5AB6F928}"/>
              </a:ext>
            </a:extLst>
          </p:cNvPr>
          <p:cNvSpPr/>
          <p:nvPr/>
        </p:nvSpPr>
        <p:spPr>
          <a:xfrm>
            <a:off x="3653249" y="3890146"/>
            <a:ext cx="3459735"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Hồ</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Bi-</a:t>
            </a:r>
            <a:r>
              <a:rPr lang="en-US" sz="3200" kern="0" noProof="0" dirty="0" err="1">
                <a:ln w="0"/>
                <a:solidFill>
                  <a:srgbClr val="000000"/>
                </a:solidFill>
                <a:effectLst>
                  <a:outerShdw blurRad="38100" dist="19050" dir="2700000" algn="tl" rotWithShape="0">
                    <a:srgbClr val="191919">
                      <a:alpha val="40000"/>
                    </a:srgbClr>
                  </a:outerShdw>
                </a:effectLst>
                <a:latin typeface="Arial"/>
                <a:cs typeface="Arial"/>
                <a:sym typeface="Arial"/>
              </a:rPr>
              <a:t>wa</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sp>
        <p:nvSpPr>
          <p:cNvPr id="17" name="Rectangle 16">
            <a:extLst>
              <a:ext uri="{FF2B5EF4-FFF2-40B4-BE49-F238E27FC236}">
                <a16:creationId xmlns:a16="http://schemas.microsoft.com/office/drawing/2014/main" id="{66CF8930-9FDA-4AB5-9C90-21CD7DF51CFA}"/>
              </a:ext>
            </a:extLst>
          </p:cNvPr>
          <p:cNvSpPr/>
          <p:nvPr/>
        </p:nvSpPr>
        <p:spPr>
          <a:xfrm>
            <a:off x="3645157" y="5609871"/>
            <a:ext cx="3459735"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Hồ</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Bai ca</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sp>
        <p:nvSpPr>
          <p:cNvPr id="18" name="Rectangle 17">
            <a:extLst>
              <a:ext uri="{FF2B5EF4-FFF2-40B4-BE49-F238E27FC236}">
                <a16:creationId xmlns:a16="http://schemas.microsoft.com/office/drawing/2014/main" id="{CDD3D1D8-C9A4-425D-91BE-FADF3E2F4093}"/>
              </a:ext>
            </a:extLst>
          </p:cNvPr>
          <p:cNvSpPr/>
          <p:nvPr/>
        </p:nvSpPr>
        <p:spPr>
          <a:xfrm>
            <a:off x="8395172" y="4095704"/>
            <a:ext cx="3042815"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Hồ</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Tôn-</a:t>
            </a:r>
            <a:r>
              <a:rPr kumimoji="0" lang="en-US" sz="3200"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lê</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a:t>
            </a:r>
            <a:r>
              <a:rPr kumimoji="0" lang="en-US" sz="3200"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Sáp</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sp>
        <p:nvSpPr>
          <p:cNvPr id="19" name="Rectangle 18">
            <a:extLst>
              <a:ext uri="{FF2B5EF4-FFF2-40B4-BE49-F238E27FC236}">
                <a16:creationId xmlns:a16="http://schemas.microsoft.com/office/drawing/2014/main" id="{1A67CC6D-071F-4DC8-9776-03D0F7D422F1}"/>
              </a:ext>
            </a:extLst>
          </p:cNvPr>
          <p:cNvSpPr/>
          <p:nvPr/>
        </p:nvSpPr>
        <p:spPr>
          <a:xfrm>
            <a:off x="8667997" y="5572425"/>
            <a:ext cx="3253600"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Hồ</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Vic-to-</a:t>
            </a:r>
            <a:r>
              <a:rPr kumimoji="0" lang="en-US" sz="3200"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ri</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a</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pic>
        <p:nvPicPr>
          <p:cNvPr id="20" name="AmthanhThua">
            <a:hlinkClick r:id="" action="ppaction://media"/>
            <a:extLst>
              <a:ext uri="{FF2B5EF4-FFF2-40B4-BE49-F238E27FC236}">
                <a16:creationId xmlns:a16="http://schemas.microsoft.com/office/drawing/2014/main" id="{827E41B7-44E4-4D3E-81EC-1BADF433CFE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7878" y="5291924"/>
            <a:ext cx="649817" cy="649817"/>
          </a:xfrm>
          <a:prstGeom prst="rect">
            <a:avLst/>
          </a:prstGeom>
        </p:spPr>
      </p:pic>
      <p:pic>
        <p:nvPicPr>
          <p:cNvPr id="21" name="AmthanhThua">
            <a:hlinkClick r:id="" action="ppaction://media"/>
            <a:extLst>
              <a:ext uri="{FF2B5EF4-FFF2-40B4-BE49-F238E27FC236}">
                <a16:creationId xmlns:a16="http://schemas.microsoft.com/office/drawing/2014/main" id="{FA07B5E1-FCDE-46F1-8049-74A3C84794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8472" y="6123754"/>
            <a:ext cx="649817" cy="649817"/>
          </a:xfrm>
          <a:prstGeom prst="rect">
            <a:avLst/>
          </a:prstGeom>
        </p:spPr>
      </p:pic>
      <p:pic>
        <p:nvPicPr>
          <p:cNvPr id="23" name="Picture 22">
            <a:hlinkClick r:id="rId12" action="ppaction://hlinksldjump"/>
            <a:extLst>
              <a:ext uri="{FF2B5EF4-FFF2-40B4-BE49-F238E27FC236}">
                <a16:creationId xmlns:a16="http://schemas.microsoft.com/office/drawing/2014/main" id="{520E31AD-232B-4622-BBA5-1BB2149E73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24" name="Picture 23">
            <a:extLst>
              <a:ext uri="{FF2B5EF4-FFF2-40B4-BE49-F238E27FC236}">
                <a16:creationId xmlns:a16="http://schemas.microsoft.com/office/drawing/2014/main" id="{6F2F8227-31C6-409E-B1CD-3428E81CFAA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07164" y="3495240"/>
            <a:ext cx="1184836" cy="846936"/>
          </a:xfrm>
          <a:prstGeom prst="rect">
            <a:avLst/>
          </a:prstGeom>
        </p:spPr>
      </p:pic>
      <p:grpSp>
        <p:nvGrpSpPr>
          <p:cNvPr id="25" name="Google Shape;1827;p54">
            <a:extLst>
              <a:ext uri="{FF2B5EF4-FFF2-40B4-BE49-F238E27FC236}">
                <a16:creationId xmlns:a16="http://schemas.microsoft.com/office/drawing/2014/main" id="{E7A8A9E0-9602-4499-B3FD-8B30A3896963}"/>
              </a:ext>
            </a:extLst>
          </p:cNvPr>
          <p:cNvGrpSpPr/>
          <p:nvPr/>
        </p:nvGrpSpPr>
        <p:grpSpPr>
          <a:xfrm>
            <a:off x="148165" y="3537701"/>
            <a:ext cx="2557545" cy="3320300"/>
            <a:chOff x="-221649" y="1584725"/>
            <a:chExt cx="1007990" cy="1308610"/>
          </a:xfrm>
        </p:grpSpPr>
        <p:sp>
          <p:nvSpPr>
            <p:cNvPr id="26" name="Google Shape;1828;p54">
              <a:extLst>
                <a:ext uri="{FF2B5EF4-FFF2-40B4-BE49-F238E27FC236}">
                  <a16:creationId xmlns:a16="http://schemas.microsoft.com/office/drawing/2014/main" id="{D63AD907-1F60-492E-B2AB-BDF7AA3E7804}"/>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829;p54">
              <a:extLst>
                <a:ext uri="{FF2B5EF4-FFF2-40B4-BE49-F238E27FC236}">
                  <a16:creationId xmlns:a16="http://schemas.microsoft.com/office/drawing/2014/main" id="{A33A06A2-C229-4FF0-8CDF-DA3D03EF3D5F}"/>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830;p54">
              <a:extLst>
                <a:ext uri="{FF2B5EF4-FFF2-40B4-BE49-F238E27FC236}">
                  <a16:creationId xmlns:a16="http://schemas.microsoft.com/office/drawing/2014/main" id="{1037D3B7-2B2D-4172-9562-6E1547A45F09}"/>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831;p54">
              <a:extLst>
                <a:ext uri="{FF2B5EF4-FFF2-40B4-BE49-F238E27FC236}">
                  <a16:creationId xmlns:a16="http://schemas.microsoft.com/office/drawing/2014/main" id="{B6693273-C088-417A-A5BE-200E2246E3AE}"/>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832;p54">
              <a:extLst>
                <a:ext uri="{FF2B5EF4-FFF2-40B4-BE49-F238E27FC236}">
                  <a16:creationId xmlns:a16="http://schemas.microsoft.com/office/drawing/2014/main" id="{362F85C3-45BD-4865-BAEC-F0C4AC692C7E}"/>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833;p54">
              <a:extLst>
                <a:ext uri="{FF2B5EF4-FFF2-40B4-BE49-F238E27FC236}">
                  <a16:creationId xmlns:a16="http://schemas.microsoft.com/office/drawing/2014/main" id="{BEEB4E47-3085-4FD4-A6B0-4721DC15EA5B}"/>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834;p54">
              <a:extLst>
                <a:ext uri="{FF2B5EF4-FFF2-40B4-BE49-F238E27FC236}">
                  <a16:creationId xmlns:a16="http://schemas.microsoft.com/office/drawing/2014/main" id="{2A005870-CF39-469B-B5BE-02962DEF0040}"/>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835;p54">
              <a:extLst>
                <a:ext uri="{FF2B5EF4-FFF2-40B4-BE49-F238E27FC236}">
                  <a16:creationId xmlns:a16="http://schemas.microsoft.com/office/drawing/2014/main" id="{75BAAF46-DC7E-469D-9547-32C8A93F1DBC}"/>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836;p54">
              <a:extLst>
                <a:ext uri="{FF2B5EF4-FFF2-40B4-BE49-F238E27FC236}">
                  <a16:creationId xmlns:a16="http://schemas.microsoft.com/office/drawing/2014/main" id="{39AEC933-18DA-4EC6-8A86-9796A0413CB3}"/>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837;p54">
              <a:extLst>
                <a:ext uri="{FF2B5EF4-FFF2-40B4-BE49-F238E27FC236}">
                  <a16:creationId xmlns:a16="http://schemas.microsoft.com/office/drawing/2014/main" id="{BD99F0A8-4406-4A91-BD3C-5A11E554B8E3}"/>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838;p54">
              <a:extLst>
                <a:ext uri="{FF2B5EF4-FFF2-40B4-BE49-F238E27FC236}">
                  <a16:creationId xmlns:a16="http://schemas.microsoft.com/office/drawing/2014/main" id="{25783353-6CAA-422C-AB3B-8DE9B2EBF266}"/>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839;p54">
              <a:extLst>
                <a:ext uri="{FF2B5EF4-FFF2-40B4-BE49-F238E27FC236}">
                  <a16:creationId xmlns:a16="http://schemas.microsoft.com/office/drawing/2014/main" id="{08E13CAA-72D6-4C12-AE44-1D4E28A893C0}"/>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40;p54">
              <a:extLst>
                <a:ext uri="{FF2B5EF4-FFF2-40B4-BE49-F238E27FC236}">
                  <a16:creationId xmlns:a16="http://schemas.microsoft.com/office/drawing/2014/main" id="{79673A02-0E6F-404C-9C13-293A39FE3B38}"/>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41;p54">
              <a:extLst>
                <a:ext uri="{FF2B5EF4-FFF2-40B4-BE49-F238E27FC236}">
                  <a16:creationId xmlns:a16="http://schemas.microsoft.com/office/drawing/2014/main" id="{377EF3E7-50C6-49C4-AA34-644CFF4276D1}"/>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842;p54">
              <a:extLst>
                <a:ext uri="{FF2B5EF4-FFF2-40B4-BE49-F238E27FC236}">
                  <a16:creationId xmlns:a16="http://schemas.microsoft.com/office/drawing/2014/main" id="{4B01D929-914C-439A-97E6-F635129B3E96}"/>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843;p54">
              <a:extLst>
                <a:ext uri="{FF2B5EF4-FFF2-40B4-BE49-F238E27FC236}">
                  <a16:creationId xmlns:a16="http://schemas.microsoft.com/office/drawing/2014/main" id="{091BF696-825B-4BAC-AAC9-6C444B1EC896}"/>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844;p54">
              <a:extLst>
                <a:ext uri="{FF2B5EF4-FFF2-40B4-BE49-F238E27FC236}">
                  <a16:creationId xmlns:a16="http://schemas.microsoft.com/office/drawing/2014/main" id="{85E323BA-3996-4602-B7A2-82A475E8219D}"/>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845;p54">
              <a:extLst>
                <a:ext uri="{FF2B5EF4-FFF2-40B4-BE49-F238E27FC236}">
                  <a16:creationId xmlns:a16="http://schemas.microsoft.com/office/drawing/2014/main" id="{514972AC-8A5D-4B95-8005-842C1275F8DF}"/>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846;p54">
              <a:extLst>
                <a:ext uri="{FF2B5EF4-FFF2-40B4-BE49-F238E27FC236}">
                  <a16:creationId xmlns:a16="http://schemas.microsoft.com/office/drawing/2014/main" id="{8E4A21FB-3226-4B9A-8944-CD18BE77E40B}"/>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847;p54">
              <a:extLst>
                <a:ext uri="{FF2B5EF4-FFF2-40B4-BE49-F238E27FC236}">
                  <a16:creationId xmlns:a16="http://schemas.microsoft.com/office/drawing/2014/main" id="{D7FEFDD9-AFE8-406E-9E6B-F0120278FA8D}"/>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848;p54">
              <a:extLst>
                <a:ext uri="{FF2B5EF4-FFF2-40B4-BE49-F238E27FC236}">
                  <a16:creationId xmlns:a16="http://schemas.microsoft.com/office/drawing/2014/main" id="{7B724A9E-EF81-4DF9-B8B9-27194FA6D3DF}"/>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849;p54">
              <a:extLst>
                <a:ext uri="{FF2B5EF4-FFF2-40B4-BE49-F238E27FC236}">
                  <a16:creationId xmlns:a16="http://schemas.microsoft.com/office/drawing/2014/main" id="{9BBDA981-35E1-43BA-BD4F-8FDCA11D3A44}"/>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850;p54">
              <a:extLst>
                <a:ext uri="{FF2B5EF4-FFF2-40B4-BE49-F238E27FC236}">
                  <a16:creationId xmlns:a16="http://schemas.microsoft.com/office/drawing/2014/main" id="{95023809-1860-4E33-A616-1D2693E6B51A}"/>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851;p54">
              <a:extLst>
                <a:ext uri="{FF2B5EF4-FFF2-40B4-BE49-F238E27FC236}">
                  <a16:creationId xmlns:a16="http://schemas.microsoft.com/office/drawing/2014/main" id="{B306F190-0D5E-476A-BFA0-8E37EB63919D}"/>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852;p54">
              <a:extLst>
                <a:ext uri="{FF2B5EF4-FFF2-40B4-BE49-F238E27FC236}">
                  <a16:creationId xmlns:a16="http://schemas.microsoft.com/office/drawing/2014/main" id="{C7850422-CD3F-4C20-87BD-C590F6742167}"/>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853;p54">
              <a:extLst>
                <a:ext uri="{FF2B5EF4-FFF2-40B4-BE49-F238E27FC236}">
                  <a16:creationId xmlns:a16="http://schemas.microsoft.com/office/drawing/2014/main" id="{5C43FF67-D8FD-4711-BA49-1F35F6F5DFD7}"/>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06345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995" fill="hold"/>
                                        <p:tgtEl>
                                          <p:spTgt spid="12"/>
                                        </p:tgtEl>
                                      </p:cBhvr>
                                    </p:cmd>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5"/>
                                        </p:tgtEl>
                                      </p:cBhvr>
                                    </p:cmd>
                                  </p:childTnLst>
                                </p:cTn>
                              </p:par>
                              <p:par>
                                <p:cTn id="53" presetID="23" presetClass="entr" presetSubtype="32"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250" fill="hold"/>
                                        <p:tgtEl>
                                          <p:spTgt spid="24"/>
                                        </p:tgtEl>
                                        <p:attrNameLst>
                                          <p:attrName>ppt_w</p:attrName>
                                        </p:attrNameLst>
                                      </p:cBhvr>
                                      <p:tavLst>
                                        <p:tav tm="0">
                                          <p:val>
                                            <p:strVal val="4*#ppt_w"/>
                                          </p:val>
                                        </p:tav>
                                        <p:tav tm="100000">
                                          <p:val>
                                            <p:strVal val="#ppt_w"/>
                                          </p:val>
                                        </p:tav>
                                      </p:tavLst>
                                    </p:anim>
                                    <p:anim calcmode="lin" valueType="num">
                                      <p:cBhvr>
                                        <p:cTn id="5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6" name="Check mark.wav"/>
                                        </p:tgtEl>
                                      </p:cMediaNode>
                                    </p:audio>
                                  </p:sub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1"/>
                                        </p:tgtEl>
                                      </p:cBhvr>
                                    </p:cmd>
                                  </p:childTnLst>
                                </p:cTn>
                              </p:par>
                            </p:childTnLst>
                          </p:cTn>
                        </p:par>
                      </p:childTnLst>
                    </p:cTn>
                  </p:par>
                </p:childTnLst>
              </p:cTn>
              <p:nextCondLst>
                <p:cond evt="onClick" delay="0">
                  <p:tgtEl>
                    <p:spTgt spid="11"/>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0"/>
                                        </p:tgtEl>
                                      </p:cBhvr>
                                    </p:cmd>
                                  </p:childTnLst>
                                </p:cTn>
                              </p:par>
                            </p:childTnLst>
                          </p:cTn>
                        </p:par>
                      </p:childTnLst>
                    </p:cTn>
                  </p:par>
                </p:childTnLst>
              </p:cTn>
              <p:nextCondLst>
                <p:cond evt="onClick" delay="0">
                  <p:tgtEl>
                    <p:spTgt spid="9"/>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7" grpId="0"/>
      <p:bldP spid="16" grpId="0"/>
      <p:bldP spid="16" grpId="1"/>
      <p:bldP spid="17" grpId="0"/>
      <p:bldP spid="17" grpId="1"/>
      <p:bldP spid="18" grpId="0"/>
      <p:bldP spid="19" grpId="0"/>
      <p:bldP spid="1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21F17984-F0A7-4A6E-B53C-9D05D23DC9D6}"/>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4BF5C13D-8777-4014-AD89-412305FF9DA4}"/>
              </a:ext>
            </a:extLst>
          </p:cNvPr>
          <p:cNvSpPr/>
          <p:nvPr/>
        </p:nvSpPr>
        <p:spPr>
          <a:xfrm>
            <a:off x="1292087" y="465673"/>
            <a:ext cx="9819860" cy="160043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Năm</a:t>
            </a:r>
            <a:r>
              <a:rPr kumimoji="0" lang="en-US" sz="48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2021, Cam-</a:t>
            </a:r>
            <a:r>
              <a:rPr kumimoji="0" lang="en-US" sz="48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pu</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-chia </a:t>
            </a:r>
            <a:r>
              <a:rPr lang="en-US" sz="48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có</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48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số</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48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dân</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48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là</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bao </a:t>
            </a:r>
            <a:r>
              <a:rPr lang="en-US" sz="48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nhiêu</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a:t>
            </a:r>
            <a:endParaRPr kumimoji="0" lang="en-US" sz="4800" b="1" i="0" u="none" strike="noStrike" kern="0" cap="none" spc="0" normalizeH="0" baseline="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endParaRPr>
          </a:p>
        </p:txBody>
      </p:sp>
      <p:pic>
        <p:nvPicPr>
          <p:cNvPr id="7" name="Picture 6">
            <a:hlinkClick r:id="rId7" action="ppaction://hlinksldjump"/>
            <a:extLst>
              <a:ext uri="{FF2B5EF4-FFF2-40B4-BE49-F238E27FC236}">
                <a16:creationId xmlns:a16="http://schemas.microsoft.com/office/drawing/2014/main" id="{A7EB8286-CE15-45BD-8B84-1FB896C774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9" name="Picture 8">
            <a:extLst>
              <a:ext uri="{FF2B5EF4-FFF2-40B4-BE49-F238E27FC236}">
                <a16:creationId xmlns:a16="http://schemas.microsoft.com/office/drawing/2014/main" id="{3B1AF097-8732-45F0-A454-0D5FCD857F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3080" y="5494848"/>
            <a:ext cx="4473489" cy="1150899"/>
          </a:xfrm>
          <a:prstGeom prst="rect">
            <a:avLst/>
          </a:prstGeom>
        </p:spPr>
      </p:pic>
      <p:pic>
        <p:nvPicPr>
          <p:cNvPr id="10" name="Picture 9">
            <a:extLst>
              <a:ext uri="{FF2B5EF4-FFF2-40B4-BE49-F238E27FC236}">
                <a16:creationId xmlns:a16="http://schemas.microsoft.com/office/drawing/2014/main" id="{28C2457F-3D24-48D2-88DF-1780113014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48718" y="3982671"/>
            <a:ext cx="4468484" cy="1150899"/>
          </a:xfrm>
          <a:prstGeom prst="rect">
            <a:avLst/>
          </a:prstGeom>
        </p:spPr>
      </p:pic>
      <p:pic>
        <p:nvPicPr>
          <p:cNvPr id="11" name="Picture 10">
            <a:extLst>
              <a:ext uri="{FF2B5EF4-FFF2-40B4-BE49-F238E27FC236}">
                <a16:creationId xmlns:a16="http://schemas.microsoft.com/office/drawing/2014/main" id="{EA1D8C60-C7A2-4490-B0E6-DB288F7754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4423" y="3991883"/>
            <a:ext cx="4468485" cy="1155901"/>
          </a:xfrm>
          <a:prstGeom prst="rect">
            <a:avLst/>
          </a:prstGeom>
        </p:spPr>
      </p:pic>
      <p:pic>
        <p:nvPicPr>
          <p:cNvPr id="12" name="Picture 11">
            <a:extLst>
              <a:ext uri="{FF2B5EF4-FFF2-40B4-BE49-F238E27FC236}">
                <a16:creationId xmlns:a16="http://schemas.microsoft.com/office/drawing/2014/main" id="{26254DCC-31BB-4D85-B670-CDF0AB51B2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96230" y="5430013"/>
            <a:ext cx="4473489" cy="1150899"/>
          </a:xfrm>
          <a:prstGeom prst="rect">
            <a:avLst/>
          </a:prstGeom>
        </p:spPr>
      </p:pic>
      <p:pic>
        <p:nvPicPr>
          <p:cNvPr id="13" name="AmthanhThua">
            <a:hlinkClick r:id="" action="ppaction://media"/>
            <a:extLst>
              <a:ext uri="{FF2B5EF4-FFF2-40B4-BE49-F238E27FC236}">
                <a16:creationId xmlns:a16="http://schemas.microsoft.com/office/drawing/2014/main" id="{3F800D74-26D1-44A6-A6B1-6390DC67C67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48338" y="4256832"/>
            <a:ext cx="649817" cy="649817"/>
          </a:xfrm>
          <a:prstGeom prst="rect">
            <a:avLst/>
          </a:prstGeom>
        </p:spPr>
      </p:pic>
      <p:sp>
        <p:nvSpPr>
          <p:cNvPr id="14" name="TextBox 13">
            <a:extLst>
              <a:ext uri="{FF2B5EF4-FFF2-40B4-BE49-F238E27FC236}">
                <a16:creationId xmlns:a16="http://schemas.microsoft.com/office/drawing/2014/main" id="{449E054E-355B-472F-8A23-91837C558CF7}"/>
              </a:ext>
            </a:extLst>
          </p:cNvPr>
          <p:cNvSpPr txBox="1"/>
          <p:nvPr/>
        </p:nvSpPr>
        <p:spPr>
          <a:xfrm>
            <a:off x="-2421745" y="1095598"/>
            <a:ext cx="1842171" cy="6669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Đúng</a:t>
            </a:r>
            <a:endParaRPr kumimoji="0" lang="en-US" sz="1867"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TextBox 14">
            <a:extLst>
              <a:ext uri="{FF2B5EF4-FFF2-40B4-BE49-F238E27FC236}">
                <a16:creationId xmlns:a16="http://schemas.microsoft.com/office/drawing/2014/main" id="{1FB8A605-6338-41BD-BDD0-F6B246FDAED6}"/>
              </a:ext>
            </a:extLst>
          </p:cNvPr>
          <p:cNvSpPr txBox="1"/>
          <p:nvPr/>
        </p:nvSpPr>
        <p:spPr>
          <a:xfrm>
            <a:off x="-2293046" y="3213043"/>
            <a:ext cx="1590499" cy="6669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Sai</a:t>
            </a:r>
          </a:p>
        </p:txBody>
      </p:sp>
      <p:pic>
        <p:nvPicPr>
          <p:cNvPr id="16" name="59c3c5f047238">
            <a:hlinkClick r:id="" action="ppaction://media"/>
            <a:extLst>
              <a:ext uri="{FF2B5EF4-FFF2-40B4-BE49-F238E27FC236}">
                <a16:creationId xmlns:a16="http://schemas.microsoft.com/office/drawing/2014/main" id="{C6D4B337-9990-4ACB-86D6-4ADB4EF0F4A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48338" y="177801"/>
            <a:ext cx="649817" cy="649817"/>
          </a:xfrm>
          <a:prstGeom prst="rect">
            <a:avLst/>
          </a:prstGeom>
        </p:spPr>
      </p:pic>
      <p:sp>
        <p:nvSpPr>
          <p:cNvPr id="17" name="Rectangle 16">
            <a:extLst>
              <a:ext uri="{FF2B5EF4-FFF2-40B4-BE49-F238E27FC236}">
                <a16:creationId xmlns:a16="http://schemas.microsoft.com/office/drawing/2014/main" id="{055395DC-63A0-452F-8FAF-8EF43B8CF902}"/>
              </a:ext>
            </a:extLst>
          </p:cNvPr>
          <p:cNvSpPr/>
          <p:nvPr/>
        </p:nvSpPr>
        <p:spPr>
          <a:xfrm>
            <a:off x="3612660" y="4036805"/>
            <a:ext cx="3525791" cy="1107996"/>
          </a:xfrm>
          <a:prstGeom prst="rect">
            <a:avLst/>
          </a:prstGeom>
          <a:noFill/>
        </p:spPr>
        <p:txBody>
          <a:bodyPr wrap="square" lIns="121920" tIns="60960" rIns="121920" bIns="60960">
            <a:spAutoFit/>
          </a:bodyPr>
          <a:lstStyle/>
          <a:p>
            <a:pPr lvl="0" algn="ctr" defTabSz="1219170">
              <a:buClr>
                <a:srgbClr val="000000"/>
              </a:buClr>
              <a:defRPr/>
            </a:pPr>
            <a:r>
              <a:rPr lang="en-US" sz="3200" b="1" kern="0" dirty="0" err="1">
                <a:solidFill>
                  <a:srgbClr val="000000"/>
                </a:solidFill>
                <a:cs typeface="Arial"/>
                <a:sym typeface="Arial"/>
              </a:rPr>
              <a:t>Khoảng</a:t>
            </a:r>
            <a:r>
              <a:rPr lang="en-US" sz="3200" b="1" kern="0" dirty="0">
                <a:solidFill>
                  <a:srgbClr val="000000"/>
                </a:solidFill>
                <a:cs typeface="Arial"/>
                <a:sym typeface="Arial"/>
              </a:rPr>
              <a:t> 14,5 </a:t>
            </a:r>
            <a:r>
              <a:rPr lang="en-US" sz="3200" b="1" kern="0" dirty="0" err="1">
                <a:solidFill>
                  <a:srgbClr val="000000"/>
                </a:solidFill>
                <a:cs typeface="Arial"/>
                <a:sym typeface="Arial"/>
              </a:rPr>
              <a:t>triệu</a:t>
            </a:r>
            <a:r>
              <a:rPr lang="en-US" sz="3200" b="1" kern="0" dirty="0">
                <a:solidFill>
                  <a:srgbClr val="000000"/>
                </a:solidFill>
                <a:cs typeface="Arial"/>
                <a:sym typeface="Arial"/>
              </a:rPr>
              <a:t> </a:t>
            </a:r>
            <a:r>
              <a:rPr lang="en-US" sz="3200" b="1" kern="0" dirty="0" err="1">
                <a:solidFill>
                  <a:srgbClr val="000000"/>
                </a:solidFill>
                <a:cs typeface="Arial"/>
                <a:sym typeface="Arial"/>
              </a:rPr>
              <a:t>dân</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95CAB1C7-B000-4CEA-B8A5-F1434D003B70}"/>
              </a:ext>
            </a:extLst>
          </p:cNvPr>
          <p:cNvSpPr/>
          <p:nvPr/>
        </p:nvSpPr>
        <p:spPr>
          <a:xfrm>
            <a:off x="3580482" y="5528822"/>
            <a:ext cx="3415229" cy="1107996"/>
          </a:xfrm>
          <a:prstGeom prst="rect">
            <a:avLst/>
          </a:prstGeom>
          <a:noFill/>
        </p:spPr>
        <p:txBody>
          <a:bodyPr wrap="square" lIns="121920" tIns="60960" rIns="121920" bIns="60960">
            <a:spAutoFit/>
          </a:bodyPr>
          <a:lstStyle/>
          <a:p>
            <a:pPr lvl="0" algn="ctr" defTabSz="1219170">
              <a:buClr>
                <a:srgbClr val="000000"/>
              </a:buClr>
              <a:defRPr/>
            </a:pPr>
            <a:r>
              <a:rPr lang="en-US" sz="3200" b="1" kern="0" dirty="0" err="1">
                <a:solidFill>
                  <a:srgbClr val="000000"/>
                </a:solidFill>
                <a:cs typeface="Arial"/>
                <a:sym typeface="Arial"/>
              </a:rPr>
              <a:t>Khoảng</a:t>
            </a:r>
            <a:r>
              <a:rPr lang="en-US" sz="3200" b="1" kern="0" dirty="0">
                <a:solidFill>
                  <a:srgbClr val="000000"/>
                </a:solidFill>
                <a:cs typeface="Arial"/>
                <a:sym typeface="Arial"/>
              </a:rPr>
              <a:t> 17,5 </a:t>
            </a:r>
            <a:r>
              <a:rPr lang="en-US" sz="3200" b="1" kern="0" dirty="0" err="1">
                <a:solidFill>
                  <a:srgbClr val="000000"/>
                </a:solidFill>
                <a:cs typeface="Arial"/>
                <a:sym typeface="Arial"/>
              </a:rPr>
              <a:t>triệu</a:t>
            </a:r>
            <a:r>
              <a:rPr lang="en-US" sz="3200" b="1" kern="0" dirty="0">
                <a:solidFill>
                  <a:srgbClr val="000000"/>
                </a:solidFill>
                <a:cs typeface="Arial"/>
                <a:sym typeface="Arial"/>
              </a:rPr>
              <a:t> </a:t>
            </a:r>
            <a:r>
              <a:rPr lang="en-US" sz="3200" b="1" kern="0" dirty="0" err="1">
                <a:solidFill>
                  <a:srgbClr val="000000"/>
                </a:solidFill>
                <a:cs typeface="Arial"/>
                <a:sym typeface="Arial"/>
              </a:rPr>
              <a:t>dân</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9" name="Rectangle 18">
            <a:extLst>
              <a:ext uri="{FF2B5EF4-FFF2-40B4-BE49-F238E27FC236}">
                <a16:creationId xmlns:a16="http://schemas.microsoft.com/office/drawing/2014/main" id="{1E66222E-D158-4718-84D0-3665ED031389}"/>
              </a:ext>
            </a:extLst>
          </p:cNvPr>
          <p:cNvSpPr/>
          <p:nvPr/>
        </p:nvSpPr>
        <p:spPr>
          <a:xfrm>
            <a:off x="8374558" y="4036764"/>
            <a:ext cx="3449259" cy="1107996"/>
          </a:xfrm>
          <a:prstGeom prst="rect">
            <a:avLst/>
          </a:prstGeom>
          <a:noFill/>
        </p:spPr>
        <p:txBody>
          <a:bodyPr wrap="square" lIns="121920" tIns="60960" rIns="121920" bIns="60960">
            <a:spAutoFit/>
          </a:bodyPr>
          <a:lstStyle/>
          <a:p>
            <a:pPr lvl="0" algn="ctr" defTabSz="1219170">
              <a:buClr>
                <a:srgbClr val="000000"/>
              </a:buClr>
              <a:defRPr/>
            </a:pPr>
            <a:r>
              <a:rPr lang="en-US" sz="3200" b="1" kern="0" dirty="0" err="1">
                <a:solidFill>
                  <a:srgbClr val="000000"/>
                </a:solidFill>
                <a:cs typeface="Arial"/>
                <a:sym typeface="Arial"/>
              </a:rPr>
              <a:t>Khoảng</a:t>
            </a:r>
            <a:r>
              <a:rPr lang="en-US" sz="3200" b="1" kern="0" dirty="0">
                <a:solidFill>
                  <a:srgbClr val="000000"/>
                </a:solidFill>
                <a:cs typeface="Arial"/>
                <a:sym typeface="Arial"/>
              </a:rPr>
              <a:t> 15,5 </a:t>
            </a:r>
            <a:r>
              <a:rPr lang="en-US" sz="3200" b="1" kern="0" dirty="0" err="1">
                <a:solidFill>
                  <a:srgbClr val="000000"/>
                </a:solidFill>
                <a:cs typeface="Arial"/>
                <a:sym typeface="Arial"/>
              </a:rPr>
              <a:t>triệu</a:t>
            </a:r>
            <a:r>
              <a:rPr lang="en-US" sz="3200" b="1" kern="0" dirty="0">
                <a:solidFill>
                  <a:srgbClr val="000000"/>
                </a:solidFill>
                <a:cs typeface="Arial"/>
                <a:sym typeface="Arial"/>
              </a:rPr>
              <a:t> </a:t>
            </a:r>
            <a:r>
              <a:rPr lang="en-US" sz="3200" b="1" kern="0" dirty="0" err="1">
                <a:solidFill>
                  <a:srgbClr val="000000"/>
                </a:solidFill>
                <a:cs typeface="Arial"/>
                <a:sym typeface="Arial"/>
              </a:rPr>
              <a:t>dân</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20" name="Rectangle 19">
            <a:extLst>
              <a:ext uri="{FF2B5EF4-FFF2-40B4-BE49-F238E27FC236}">
                <a16:creationId xmlns:a16="http://schemas.microsoft.com/office/drawing/2014/main" id="{0CC10EEF-255C-4919-BE7F-0097A9891842}"/>
              </a:ext>
            </a:extLst>
          </p:cNvPr>
          <p:cNvSpPr/>
          <p:nvPr/>
        </p:nvSpPr>
        <p:spPr>
          <a:xfrm>
            <a:off x="8262419" y="5521664"/>
            <a:ext cx="3327832" cy="1107996"/>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Arial"/>
                <a:ea typeface="+mn-ea"/>
                <a:cs typeface="Arial"/>
                <a:sym typeface="Arial"/>
              </a:rPr>
              <a:t>Khoảng</a:t>
            </a:r>
            <a:r>
              <a:rPr kumimoji="0" lang="en-US" sz="3200" b="1" i="0" u="none" strike="noStrike" kern="0" cap="none" spc="0" normalizeH="0" noProof="0" dirty="0">
                <a:ln>
                  <a:noFill/>
                </a:ln>
                <a:solidFill>
                  <a:srgbClr val="000000"/>
                </a:solidFill>
                <a:effectLst/>
                <a:uLnTx/>
                <a:uFillTx/>
                <a:latin typeface="Arial"/>
                <a:ea typeface="+mn-ea"/>
                <a:cs typeface="Arial"/>
                <a:sym typeface="Arial"/>
              </a:rPr>
              <a:t> 16,5 </a:t>
            </a:r>
            <a:r>
              <a:rPr kumimoji="0" lang="en-US" sz="3200" b="1" i="0" u="none" strike="noStrike" kern="0" cap="none" spc="0" normalizeH="0" noProof="0" dirty="0" err="1">
                <a:ln>
                  <a:noFill/>
                </a:ln>
                <a:solidFill>
                  <a:srgbClr val="000000"/>
                </a:solidFill>
                <a:effectLst/>
                <a:uLnTx/>
                <a:uFillTx/>
                <a:latin typeface="Arial"/>
                <a:ea typeface="+mn-ea"/>
                <a:cs typeface="Arial"/>
                <a:sym typeface="Arial"/>
              </a:rPr>
              <a:t>triệu</a:t>
            </a:r>
            <a:r>
              <a:rPr kumimoji="0" lang="en-US" sz="3200" b="1" i="0" u="none" strike="noStrike" kern="0" cap="none" spc="0" normalizeH="0" noProof="0" dirty="0">
                <a:ln>
                  <a:noFill/>
                </a:ln>
                <a:solidFill>
                  <a:srgbClr val="000000"/>
                </a:solidFill>
                <a:effectLst/>
                <a:uLnTx/>
                <a:uFillTx/>
                <a:latin typeface="Arial"/>
                <a:ea typeface="+mn-ea"/>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mn-ea"/>
                <a:cs typeface="Arial"/>
                <a:sym typeface="Arial"/>
              </a:rPr>
              <a:t>dân</a:t>
            </a:r>
            <a:endParaRPr kumimoji="0" lang="en-US" sz="3200" b="1"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pic>
        <p:nvPicPr>
          <p:cNvPr id="21" name="AmthanhThua">
            <a:hlinkClick r:id="" action="ppaction://media"/>
            <a:extLst>
              <a:ext uri="{FF2B5EF4-FFF2-40B4-BE49-F238E27FC236}">
                <a16:creationId xmlns:a16="http://schemas.microsoft.com/office/drawing/2014/main" id="{7F16D0E9-17F6-4A6D-B2B4-E79FAFE847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58309" y="5088724"/>
            <a:ext cx="649817" cy="649817"/>
          </a:xfrm>
          <a:prstGeom prst="rect">
            <a:avLst/>
          </a:prstGeom>
        </p:spPr>
      </p:pic>
      <p:pic>
        <p:nvPicPr>
          <p:cNvPr id="22" name="AmthanhThua">
            <a:hlinkClick r:id="" action="ppaction://media"/>
            <a:extLst>
              <a:ext uri="{FF2B5EF4-FFF2-40B4-BE49-F238E27FC236}">
                <a16:creationId xmlns:a16="http://schemas.microsoft.com/office/drawing/2014/main" id="{06CEE57E-4BC2-4AF0-8983-78FA4EC5685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38902" y="5920554"/>
            <a:ext cx="649817" cy="649817"/>
          </a:xfrm>
          <a:prstGeom prst="rect">
            <a:avLst/>
          </a:prstGeom>
        </p:spPr>
      </p:pic>
      <p:pic>
        <p:nvPicPr>
          <p:cNvPr id="23" name="Picture 22">
            <a:extLst>
              <a:ext uri="{FF2B5EF4-FFF2-40B4-BE49-F238E27FC236}">
                <a16:creationId xmlns:a16="http://schemas.microsoft.com/office/drawing/2014/main" id="{5F62474B-3425-449D-B24D-F0E5FB39004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33847" y="5731035"/>
            <a:ext cx="1270439" cy="908125"/>
          </a:xfrm>
          <a:prstGeom prst="rect">
            <a:avLst/>
          </a:prstGeom>
        </p:spPr>
      </p:pic>
      <p:grpSp>
        <p:nvGrpSpPr>
          <p:cNvPr id="25" name="Google Shape;1093;p41">
            <a:extLst>
              <a:ext uri="{FF2B5EF4-FFF2-40B4-BE49-F238E27FC236}">
                <a16:creationId xmlns:a16="http://schemas.microsoft.com/office/drawing/2014/main" id="{FADACFD2-0FC7-450B-9DB7-1041CE5FE495}"/>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CBB8C66D-F33D-44C1-B422-E55F9186783F}"/>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5;p41">
              <a:extLst>
                <a:ext uri="{FF2B5EF4-FFF2-40B4-BE49-F238E27FC236}">
                  <a16:creationId xmlns:a16="http://schemas.microsoft.com/office/drawing/2014/main" id="{45CB3BCC-C616-4BB7-BC2D-2FA205894207}"/>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6;p41">
              <a:extLst>
                <a:ext uri="{FF2B5EF4-FFF2-40B4-BE49-F238E27FC236}">
                  <a16:creationId xmlns:a16="http://schemas.microsoft.com/office/drawing/2014/main" id="{3F95DB38-849F-4E56-83ED-3EBBC8FEBB2E}"/>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7;p41">
              <a:extLst>
                <a:ext uri="{FF2B5EF4-FFF2-40B4-BE49-F238E27FC236}">
                  <a16:creationId xmlns:a16="http://schemas.microsoft.com/office/drawing/2014/main" id="{DD62FE10-C283-4121-8E7B-98AB8AB3600F}"/>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8;p41">
              <a:extLst>
                <a:ext uri="{FF2B5EF4-FFF2-40B4-BE49-F238E27FC236}">
                  <a16:creationId xmlns:a16="http://schemas.microsoft.com/office/drawing/2014/main" id="{1DFB96D8-950F-4542-A446-41B1E0312851}"/>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099;p41">
              <a:extLst>
                <a:ext uri="{FF2B5EF4-FFF2-40B4-BE49-F238E27FC236}">
                  <a16:creationId xmlns:a16="http://schemas.microsoft.com/office/drawing/2014/main" id="{1B6360DE-F60A-4A56-8FDD-8CD2E1170748}"/>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0;p41">
              <a:extLst>
                <a:ext uri="{FF2B5EF4-FFF2-40B4-BE49-F238E27FC236}">
                  <a16:creationId xmlns:a16="http://schemas.microsoft.com/office/drawing/2014/main" id="{260195C4-4261-4271-92BF-02BAB5242E9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1;p41">
              <a:extLst>
                <a:ext uri="{FF2B5EF4-FFF2-40B4-BE49-F238E27FC236}">
                  <a16:creationId xmlns:a16="http://schemas.microsoft.com/office/drawing/2014/main" id="{32ED563B-5702-4EED-BE1A-43859C2C2F6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2;p41">
              <a:extLst>
                <a:ext uri="{FF2B5EF4-FFF2-40B4-BE49-F238E27FC236}">
                  <a16:creationId xmlns:a16="http://schemas.microsoft.com/office/drawing/2014/main" id="{E8A8BB36-742E-4ADB-8D6B-186A0BA622D3}"/>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3;p41">
              <a:extLst>
                <a:ext uri="{FF2B5EF4-FFF2-40B4-BE49-F238E27FC236}">
                  <a16:creationId xmlns:a16="http://schemas.microsoft.com/office/drawing/2014/main" id="{4E7C757E-8347-4621-A7C0-0D9689C75CF1}"/>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4;p41">
              <a:extLst>
                <a:ext uri="{FF2B5EF4-FFF2-40B4-BE49-F238E27FC236}">
                  <a16:creationId xmlns:a16="http://schemas.microsoft.com/office/drawing/2014/main" id="{F21A0F0D-AE79-4E07-BC5B-20C8C4703BC4}"/>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5;p41">
              <a:extLst>
                <a:ext uri="{FF2B5EF4-FFF2-40B4-BE49-F238E27FC236}">
                  <a16:creationId xmlns:a16="http://schemas.microsoft.com/office/drawing/2014/main" id="{192EF3A0-1AE8-4A91-A26B-850E649816EA}"/>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6;p41">
              <a:extLst>
                <a:ext uri="{FF2B5EF4-FFF2-40B4-BE49-F238E27FC236}">
                  <a16:creationId xmlns:a16="http://schemas.microsoft.com/office/drawing/2014/main" id="{996DF444-AE58-43E8-836A-14AA53D10FEB}"/>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7;p41">
              <a:extLst>
                <a:ext uri="{FF2B5EF4-FFF2-40B4-BE49-F238E27FC236}">
                  <a16:creationId xmlns:a16="http://schemas.microsoft.com/office/drawing/2014/main" id="{D806C7BA-8059-420F-BDF9-3FA75C67DF17}"/>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8;p41">
              <a:extLst>
                <a:ext uri="{FF2B5EF4-FFF2-40B4-BE49-F238E27FC236}">
                  <a16:creationId xmlns:a16="http://schemas.microsoft.com/office/drawing/2014/main" id="{471A4334-4527-4F24-BAF3-47A36C1CC828}"/>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09;p41">
              <a:extLst>
                <a:ext uri="{FF2B5EF4-FFF2-40B4-BE49-F238E27FC236}">
                  <a16:creationId xmlns:a16="http://schemas.microsoft.com/office/drawing/2014/main" id="{EA7A8B56-5E36-4D1C-8AA6-CA15DCAAD963}"/>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0;p41">
              <a:extLst>
                <a:ext uri="{FF2B5EF4-FFF2-40B4-BE49-F238E27FC236}">
                  <a16:creationId xmlns:a16="http://schemas.microsoft.com/office/drawing/2014/main" id="{4CA1180F-8B62-4F76-AAB3-F8271794D7FF}"/>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1;p41">
              <a:extLst>
                <a:ext uri="{FF2B5EF4-FFF2-40B4-BE49-F238E27FC236}">
                  <a16:creationId xmlns:a16="http://schemas.microsoft.com/office/drawing/2014/main" id="{40924438-EBB9-45B5-9B5B-5B48C93FD759}"/>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2;p41">
              <a:extLst>
                <a:ext uri="{FF2B5EF4-FFF2-40B4-BE49-F238E27FC236}">
                  <a16:creationId xmlns:a16="http://schemas.microsoft.com/office/drawing/2014/main" id="{CB83D846-12C9-4613-89E5-C1A6C1A48B28}"/>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3;p41">
              <a:extLst>
                <a:ext uri="{FF2B5EF4-FFF2-40B4-BE49-F238E27FC236}">
                  <a16:creationId xmlns:a16="http://schemas.microsoft.com/office/drawing/2014/main" id="{F47DDC31-017B-4A33-8AEE-36A1B329D210}"/>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114;p41">
              <a:extLst>
                <a:ext uri="{FF2B5EF4-FFF2-40B4-BE49-F238E27FC236}">
                  <a16:creationId xmlns:a16="http://schemas.microsoft.com/office/drawing/2014/main" id="{6A1A26E9-8B77-4D85-AFCD-08E966571AE9}"/>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115;p41">
              <a:extLst>
                <a:ext uri="{FF2B5EF4-FFF2-40B4-BE49-F238E27FC236}">
                  <a16:creationId xmlns:a16="http://schemas.microsoft.com/office/drawing/2014/main" id="{49EA8245-798B-4374-8A96-3B3D1EBC3B89}"/>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116;p41">
              <a:extLst>
                <a:ext uri="{FF2B5EF4-FFF2-40B4-BE49-F238E27FC236}">
                  <a16:creationId xmlns:a16="http://schemas.microsoft.com/office/drawing/2014/main" id="{33B2D677-C4AE-4D4E-B9C1-77A9C7993FEB}"/>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117;p41">
              <a:extLst>
                <a:ext uri="{FF2B5EF4-FFF2-40B4-BE49-F238E27FC236}">
                  <a16:creationId xmlns:a16="http://schemas.microsoft.com/office/drawing/2014/main" id="{7BD2AC2F-42EF-4016-BDA9-6E605E113963}"/>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118;p41">
              <a:extLst>
                <a:ext uri="{FF2B5EF4-FFF2-40B4-BE49-F238E27FC236}">
                  <a16:creationId xmlns:a16="http://schemas.microsoft.com/office/drawing/2014/main" id="{6784BC10-849C-47DC-A1DA-AD79DDC88B62}"/>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85961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6"/>
                                        </p:tgtEl>
                                      </p:cBhvr>
                                    </p:cmd>
                                  </p:childTnLst>
                                </p:cTn>
                              </p:par>
                              <p:par>
                                <p:cTn id="48" presetID="23" presetClass="entr" presetSubtype="32"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250" fill="hold"/>
                                        <p:tgtEl>
                                          <p:spTgt spid="23"/>
                                        </p:tgtEl>
                                        <p:attrNameLst>
                                          <p:attrName>ppt_w</p:attrName>
                                        </p:attrNameLst>
                                      </p:cBhvr>
                                      <p:tavLst>
                                        <p:tav tm="0">
                                          <p:val>
                                            <p:strVal val="4*#ppt_w"/>
                                          </p:val>
                                        </p:tav>
                                        <p:tav tm="100000">
                                          <p:val>
                                            <p:strVal val="#ppt_w"/>
                                          </p:val>
                                        </p:tav>
                                      </p:tavLst>
                                    </p:anim>
                                    <p:anim calcmode="lin" valueType="num">
                                      <p:cBhvr>
                                        <p:cTn id="5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21"/>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2"/>
                                        </p:tgtEl>
                                      </p:cBhvr>
                                    </p:cmd>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13"/>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6"/>
                </p:tgtEl>
              </p:cMediaNode>
            </p:audio>
            <p:audio>
              <p:cMediaNode vol="80000">
                <p:cTn id="87" fill="hold" display="0">
                  <p:stCondLst>
                    <p:cond delay="indefinite"/>
                  </p:stCondLst>
                  <p:endCondLst>
                    <p:cond evt="onStopAudio" delay="0">
                      <p:tgtEl>
                        <p:sldTgt/>
                      </p:tgtEl>
                    </p:cond>
                  </p:endCondLst>
                </p:cTn>
                <p:tgtEl>
                  <p:spTgt spid="21"/>
                </p:tgtEl>
              </p:cMediaNode>
            </p:audio>
            <p:audio>
              <p:cMediaNode vol="80000">
                <p:cTn id="88" fill="hold" display="0">
                  <p:stCondLst>
                    <p:cond delay="indefinite"/>
                  </p:stCondLst>
                  <p:endCondLst>
                    <p:cond evt="onStopAudio" delay="0">
                      <p:tgtEl>
                        <p:sldTgt/>
                      </p:tgtEl>
                    </p:cond>
                  </p:endCondLst>
                </p:cTn>
                <p:tgtEl>
                  <p:spTgt spid="22"/>
                </p:tgtEl>
              </p:cMediaNode>
            </p:audio>
          </p:childTnLst>
        </p:cTn>
      </p:par>
    </p:tnLst>
    <p:bldLst>
      <p:bldP spid="5" grpId="0" animBg="1"/>
      <p:bldP spid="6" grpId="0"/>
      <p:bldP spid="17" grpId="0"/>
      <p:bldP spid="17" grpId="1"/>
      <p:bldP spid="18" grpId="0"/>
      <p:bldP spid="18" grpId="1"/>
      <p:bldP spid="19" grpId="0"/>
      <p:bldP spid="19" grpId="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13604CA-6D14-74FC-07CC-74CFA07A5BF0}"/>
              </a:ext>
            </a:extLst>
          </p:cNvPr>
          <p:cNvSpPr/>
          <p:nvPr/>
        </p:nvSpPr>
        <p:spPr>
          <a:xfrm>
            <a:off x="2231604" y="414330"/>
            <a:ext cx="8273206" cy="5138171"/>
          </a:xfrm>
          <a:prstGeom prst="roundRect">
            <a:avLst/>
          </a:prstGeom>
          <a:solidFill>
            <a:srgbClr val="FFFFFF">
              <a:alpha val="74902"/>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FEE78F8-7426-3CE2-8393-8C2C4FE4DDB7}"/>
              </a:ext>
            </a:extLst>
          </p:cNvPr>
          <p:cNvPicPr>
            <a:picLocks noChangeAspect="1"/>
          </p:cNvPicPr>
          <p:nvPr/>
        </p:nvPicPr>
        <p:blipFill>
          <a:blip r:embed="rId2"/>
          <a:stretch>
            <a:fillRect/>
          </a:stretch>
        </p:blipFill>
        <p:spPr>
          <a:xfrm>
            <a:off x="3354219" y="830164"/>
            <a:ext cx="5395428" cy="1518036"/>
          </a:xfrm>
          <a:prstGeom prst="rect">
            <a:avLst/>
          </a:prstGeom>
        </p:spPr>
      </p:pic>
      <p:pic>
        <p:nvPicPr>
          <p:cNvPr id="9" name="Picture 8">
            <a:extLst>
              <a:ext uri="{FF2B5EF4-FFF2-40B4-BE49-F238E27FC236}">
                <a16:creationId xmlns:a16="http://schemas.microsoft.com/office/drawing/2014/main" id="{88F8962C-1554-6B25-BAEC-C4DAEAFAFF17}"/>
              </a:ext>
            </a:extLst>
          </p:cNvPr>
          <p:cNvPicPr>
            <a:picLocks noChangeAspect="1"/>
          </p:cNvPicPr>
          <p:nvPr/>
        </p:nvPicPr>
        <p:blipFill>
          <a:blip r:embed="rId3"/>
          <a:stretch>
            <a:fillRect/>
          </a:stretch>
        </p:blipFill>
        <p:spPr>
          <a:xfrm>
            <a:off x="2525472" y="1796355"/>
            <a:ext cx="7559695" cy="2956816"/>
          </a:xfrm>
          <a:prstGeom prst="rect">
            <a:avLst/>
          </a:prstGeom>
        </p:spPr>
      </p:pic>
      <p:pic>
        <p:nvPicPr>
          <p:cNvPr id="7" name="Picture 6">
            <a:extLst>
              <a:ext uri="{FF2B5EF4-FFF2-40B4-BE49-F238E27FC236}">
                <a16:creationId xmlns:a16="http://schemas.microsoft.com/office/drawing/2014/main" id="{B34CA0EF-77DE-1198-7DA8-2A89B1C7A078}"/>
              </a:ext>
            </a:extLst>
          </p:cNvPr>
          <p:cNvPicPr>
            <a:picLocks noChangeAspect="1"/>
          </p:cNvPicPr>
          <p:nvPr/>
        </p:nvPicPr>
        <p:blipFill>
          <a:blip r:embed="rId4"/>
          <a:stretch>
            <a:fillRect/>
          </a:stretch>
        </p:blipFill>
        <p:spPr>
          <a:xfrm>
            <a:off x="5191959" y="4655204"/>
            <a:ext cx="2469094" cy="1072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B7D81B0A-7075-926A-0CBF-34981C15D0D6}"/>
              </a:ext>
            </a:extLst>
          </p:cNvPr>
          <p:cNvPicPr>
            <a:picLocks noChangeAspect="1"/>
          </p:cNvPicPr>
          <p:nvPr/>
        </p:nvPicPr>
        <p:blipFill>
          <a:blip r:embed="rId5"/>
          <a:stretch>
            <a:fillRect/>
          </a:stretch>
        </p:blipFill>
        <p:spPr>
          <a:xfrm>
            <a:off x="1481499" y="1889626"/>
            <a:ext cx="9382557" cy="3078747"/>
          </a:xfrm>
          <a:prstGeom prst="rect">
            <a:avLst/>
          </a:prstGeom>
        </p:spPr>
      </p:pic>
    </p:spTree>
    <p:custDataLst>
      <p:tags r:id="rId1"/>
    </p:custDataLst>
    <p:extLst>
      <p:ext uri="{BB962C8B-B14F-4D97-AF65-F5344CB8AC3E}">
        <p14:creationId xmlns:p14="http://schemas.microsoft.com/office/powerpoint/2010/main" val="606474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509965" y="346850"/>
            <a:ext cx="11465369" cy="6109034"/>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id="{6821C036-0F87-CADF-4138-10F649E16DF2}"/>
              </a:ext>
            </a:extLst>
          </p:cNvPr>
          <p:cNvGrpSpPr/>
          <p:nvPr/>
        </p:nvGrpSpPr>
        <p:grpSpPr>
          <a:xfrm>
            <a:off x="412743" y="527246"/>
            <a:ext cx="6803305" cy="6124435"/>
            <a:chOff x="412743" y="527246"/>
            <a:chExt cx="7352190" cy="6124435"/>
          </a:xfrm>
        </p:grpSpPr>
        <p:grpSp>
          <p:nvGrpSpPr>
            <p:cNvPr id="9" name="Google Shape;960;p37">
              <a:extLst>
                <a:ext uri="{FF2B5EF4-FFF2-40B4-BE49-F238E27FC236}">
                  <a16:creationId xmlns:a16="http://schemas.microsoft.com/office/drawing/2014/main" id="{CCB4A127-977A-7224-0803-20B0571DE181}"/>
                </a:ext>
              </a:extLst>
            </p:cNvPr>
            <p:cNvGrpSpPr/>
            <p:nvPr/>
          </p:nvGrpSpPr>
          <p:grpSpPr>
            <a:xfrm rot="-197789">
              <a:off x="412743" y="527246"/>
              <a:ext cx="7352190" cy="6124435"/>
              <a:chOff x="1136457" y="603850"/>
              <a:chExt cx="6695528" cy="4592124"/>
            </a:xfrm>
          </p:grpSpPr>
          <p:sp>
            <p:nvSpPr>
              <p:cNvPr id="10" name="Google Shape;961;p37">
                <a:extLst>
                  <a:ext uri="{FF2B5EF4-FFF2-40B4-BE49-F238E27FC236}">
                    <a16:creationId xmlns:a16="http://schemas.microsoft.com/office/drawing/2014/main" id="{BB628F20-90B0-201A-672D-3A2738E4962A}"/>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lumMod val="20000"/>
                  <a:lumOff val="80000"/>
                </a:schemeClr>
              </a:solidFill>
              <a:ln>
                <a:solidFill>
                  <a:schemeClr val="accent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Google Shape;962;p37">
                <a:extLst>
                  <a:ext uri="{FF2B5EF4-FFF2-40B4-BE49-F238E27FC236}">
                    <a16:creationId xmlns:a16="http://schemas.microsoft.com/office/drawing/2014/main" id="{8B9ED4A6-D389-EC01-4EAC-8BB7D05005C8}"/>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4" name="TextBox 13">
              <a:extLst>
                <a:ext uri="{FF2B5EF4-FFF2-40B4-BE49-F238E27FC236}">
                  <a16:creationId xmlns:a16="http://schemas.microsoft.com/office/drawing/2014/main" id="{8CE9F08B-034D-1B64-FAFF-AB9856EABC5A}"/>
                </a:ext>
              </a:extLst>
            </p:cNvPr>
            <p:cNvSpPr txBox="1"/>
            <p:nvPr/>
          </p:nvSpPr>
          <p:spPr>
            <a:xfrm>
              <a:off x="1366118" y="1526275"/>
              <a:ext cx="614879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Hoạt </a:t>
              </a:r>
              <a:r>
                <a:rPr kumimoji="0" lang="vi-VN" sz="4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động </a:t>
              </a:r>
              <a:r>
                <a:rPr kumimoji="0" lang="en-US" sz="4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1:</a:t>
              </a:r>
              <a:r>
                <a:rPr kumimoji="0" lang="vi-VN" sz="4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Tìm hiểu về một số công trình tiêu biểu của Cam-pu-chia</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1026" name="Picture 2" descr="Góc Mô Hình Shop: MÔ HÌNH GIẤY Angkor Wat : 112.000 VNĐ">
            <a:extLst>
              <a:ext uri="{FF2B5EF4-FFF2-40B4-BE49-F238E27FC236}">
                <a16:creationId xmlns:a16="http://schemas.microsoft.com/office/drawing/2014/main" id="{AB04CCE9-EA2C-4BB0-660B-70207BBE60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0948" y="1740664"/>
            <a:ext cx="4623741" cy="3288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278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 name="Group 1">
            <a:extLst>
              <a:ext uri="{FF2B5EF4-FFF2-40B4-BE49-F238E27FC236}">
                <a16:creationId xmlns:a16="http://schemas.microsoft.com/office/drawing/2014/main" id="{8FCDE642-2564-9FF2-CDC7-67F7BE33C5A4}"/>
              </a:ext>
            </a:extLst>
          </p:cNvPr>
          <p:cNvGrpSpPr/>
          <p:nvPr/>
        </p:nvGrpSpPr>
        <p:grpSpPr>
          <a:xfrm>
            <a:off x="337458" y="-1"/>
            <a:ext cx="11484428" cy="1976691"/>
            <a:chOff x="442452" y="1258528"/>
            <a:chExt cx="2989006" cy="1538582"/>
          </a:xfrm>
        </p:grpSpPr>
        <p:sp>
          <p:nvSpPr>
            <p:cNvPr id="4" name="Speech Bubble: Rectangle with Corners Rounded 3">
              <a:extLst>
                <a:ext uri="{FF2B5EF4-FFF2-40B4-BE49-F238E27FC236}">
                  <a16:creationId xmlns:a16="http://schemas.microsoft.com/office/drawing/2014/main" id="{B970981B-3982-9211-650D-D2152F6F3C57}"/>
                </a:ext>
              </a:extLst>
            </p:cNvPr>
            <p:cNvSpPr/>
            <p:nvPr/>
          </p:nvSpPr>
          <p:spPr>
            <a:xfrm>
              <a:off x="442452" y="1258528"/>
              <a:ext cx="2989006" cy="1538582"/>
            </a:xfrm>
            <a:prstGeom prst="wedgeRoundRectCallout">
              <a:avLst>
                <a:gd name="adj1" fmla="val -2412"/>
                <a:gd name="adj2" fmla="val 49999"/>
                <a:gd name="adj3" fmla="val 16667"/>
              </a:avLst>
            </a:prstGeom>
            <a:solidFill>
              <a:schemeClr val="accent4">
                <a:lumMod val="20000"/>
                <a:lumOff val="80000"/>
              </a:schemeClr>
            </a:solid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E264C0E-63F6-CD92-43CC-0A0B2D073523}"/>
                </a:ext>
              </a:extLst>
            </p:cNvPr>
            <p:cNvSpPr txBox="1"/>
            <p:nvPr/>
          </p:nvSpPr>
          <p:spPr>
            <a:xfrm>
              <a:off x="482117" y="1360591"/>
              <a:ext cx="2915343" cy="1317589"/>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Đọc thông tin và quan sát các hình từ 3 đến 5, em hãy:</a:t>
              </a:r>
            </a:p>
            <a:p>
              <a:pPr algn="just"/>
              <a:r>
                <a:rPr lang="vi-VN" sz="3600" b="0" i="0" dirty="0">
                  <a:solidFill>
                    <a:srgbClr val="000000"/>
                  </a:solidFill>
                  <a:effectLst/>
                  <a:latin typeface="Cambria" panose="02040503050406030204" pitchFamily="18" charset="0"/>
                  <a:ea typeface="Cambria" panose="02040503050406030204" pitchFamily="18" charset="0"/>
                </a:rPr>
                <a:t>- Kể tên một số công trình tiêu biểu của Cam-pu-chia.</a:t>
              </a:r>
            </a:p>
            <a:p>
              <a:pPr algn="just"/>
              <a:r>
                <a:rPr lang="vi-VN" sz="3600" b="0" i="0" dirty="0">
                  <a:solidFill>
                    <a:srgbClr val="000000"/>
                  </a:solidFill>
                  <a:effectLst/>
                  <a:latin typeface="Cambria" panose="02040503050406030204" pitchFamily="18" charset="0"/>
                  <a:ea typeface="Cambria" panose="02040503050406030204" pitchFamily="18" charset="0"/>
                </a:rPr>
                <a:t>- Mô tả một công trình mà em ấn tượng nhất.</a:t>
              </a:r>
            </a:p>
          </p:txBody>
        </p:sp>
      </p:grpSp>
      <p:pic>
        <p:nvPicPr>
          <p:cNvPr id="8" name="Picture 7">
            <a:extLst>
              <a:ext uri="{FF2B5EF4-FFF2-40B4-BE49-F238E27FC236}">
                <a16:creationId xmlns:a16="http://schemas.microsoft.com/office/drawing/2014/main" id="{5542C6F6-550C-2D22-A7E2-2F76ADCF776B}"/>
              </a:ext>
            </a:extLst>
          </p:cNvPr>
          <p:cNvPicPr>
            <a:picLocks noChangeAspect="1"/>
          </p:cNvPicPr>
          <p:nvPr/>
        </p:nvPicPr>
        <p:blipFill>
          <a:blip r:embed="rId2"/>
          <a:stretch>
            <a:fillRect/>
          </a:stretch>
        </p:blipFill>
        <p:spPr>
          <a:xfrm>
            <a:off x="608682" y="2234072"/>
            <a:ext cx="4205689" cy="2666106"/>
          </a:xfrm>
          <a:prstGeom prst="rect">
            <a:avLst/>
          </a:prstGeom>
        </p:spPr>
      </p:pic>
      <p:pic>
        <p:nvPicPr>
          <p:cNvPr id="10" name="Picture 9">
            <a:extLst>
              <a:ext uri="{FF2B5EF4-FFF2-40B4-BE49-F238E27FC236}">
                <a16:creationId xmlns:a16="http://schemas.microsoft.com/office/drawing/2014/main" id="{DE09A296-3498-E291-8214-2A108840EF2F}"/>
              </a:ext>
            </a:extLst>
          </p:cNvPr>
          <p:cNvPicPr>
            <a:picLocks noChangeAspect="1"/>
          </p:cNvPicPr>
          <p:nvPr/>
        </p:nvPicPr>
        <p:blipFill>
          <a:blip r:embed="rId3"/>
          <a:stretch>
            <a:fillRect/>
          </a:stretch>
        </p:blipFill>
        <p:spPr>
          <a:xfrm>
            <a:off x="4783961" y="2274581"/>
            <a:ext cx="3572445" cy="2683009"/>
          </a:xfrm>
          <a:prstGeom prst="rect">
            <a:avLst/>
          </a:prstGeom>
        </p:spPr>
      </p:pic>
      <p:pic>
        <p:nvPicPr>
          <p:cNvPr id="12" name="Picture 11">
            <a:extLst>
              <a:ext uri="{FF2B5EF4-FFF2-40B4-BE49-F238E27FC236}">
                <a16:creationId xmlns:a16="http://schemas.microsoft.com/office/drawing/2014/main" id="{F1128B8E-BEE4-1897-F15B-260B63BB9C25}"/>
              </a:ext>
            </a:extLst>
          </p:cNvPr>
          <p:cNvPicPr>
            <a:picLocks noChangeAspect="1"/>
          </p:cNvPicPr>
          <p:nvPr/>
        </p:nvPicPr>
        <p:blipFill>
          <a:blip r:embed="rId4"/>
          <a:stretch>
            <a:fillRect/>
          </a:stretch>
        </p:blipFill>
        <p:spPr>
          <a:xfrm>
            <a:off x="8475013" y="2083278"/>
            <a:ext cx="3438525" cy="4410075"/>
          </a:xfrm>
          <a:prstGeom prst="rect">
            <a:avLst/>
          </a:prstGeom>
        </p:spPr>
      </p:pic>
    </p:spTree>
    <p:extLst>
      <p:ext uri="{BB962C8B-B14F-4D97-AF65-F5344CB8AC3E}">
        <p14:creationId xmlns:p14="http://schemas.microsoft.com/office/powerpoint/2010/main" val="766355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ocial Skills Subject for Pre-K: Practicing Polite Habits by Slidesgo">
  <a:themeElements>
    <a:clrScheme name="Simple Light">
      <a:dk1>
        <a:srgbClr val="191919"/>
      </a:dk1>
      <a:lt1>
        <a:srgbClr val="FFFFFF"/>
      </a:lt1>
      <a:dk2>
        <a:srgbClr val="022B49"/>
      </a:dk2>
      <a:lt2>
        <a:srgbClr val="6F54AD"/>
      </a:lt2>
      <a:accent1>
        <a:srgbClr val="FF5728"/>
      </a:accent1>
      <a:accent2>
        <a:srgbClr val="FF8693"/>
      </a:accent2>
      <a:accent3>
        <a:srgbClr val="FF933B"/>
      </a:accent3>
      <a:accent4>
        <a:srgbClr val="FFDC61"/>
      </a:accent4>
      <a:accent5>
        <a:srgbClr val="7DE3D6"/>
      </a:accent5>
      <a:accent6>
        <a:srgbClr val="0085FF"/>
      </a:accent6>
      <a:hlink>
        <a:srgbClr val="022B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7145</TotalTime>
  <Words>867</Words>
  <Application>Microsoft Office PowerPoint</Application>
  <PresentationFormat>Widescreen</PresentationFormat>
  <Paragraphs>74</Paragraphs>
  <Slides>24</Slides>
  <Notes>1</Notes>
  <HiddenSlides>0</HiddenSlides>
  <MMClips>12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等线</vt:lpstr>
      <vt:lpstr>Aptos</vt:lpstr>
      <vt:lpstr>Aptos Display</vt:lpstr>
      <vt:lpstr>Arial</vt:lpstr>
      <vt:lpstr>Bebas Neue</vt:lpstr>
      <vt:lpstr>Calibri</vt:lpstr>
      <vt:lpstr>Cambria</vt:lpstr>
      <vt:lpstr>Chau Philomene One</vt:lpstr>
      <vt:lpstr>Oi</vt:lpstr>
      <vt:lpstr>Signika Negative</vt:lpstr>
      <vt:lpstr>Times New Roman</vt:lpstr>
      <vt:lpstr>Custom Design</vt:lpstr>
      <vt:lpstr>Office 主题</vt:lpstr>
      <vt:lpstr>Social Skills Subject for Pre-K: Practicing Polite Habits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subject>9Slide.vn</dc:subject>
  <dc:creator>Huong Thao - 0972115126</dc:creator>
  <cp:keywords>www.jpppt.com</cp:keywords>
  <dc:description>9Slide.vn</dc:description>
  <cp:lastModifiedBy>Lê Ngọc Dũng - Sales Admin</cp:lastModifiedBy>
  <cp:revision>161</cp:revision>
  <dcterms:created xsi:type="dcterms:W3CDTF">2019-07-14T13:31:00Z</dcterms:created>
  <dcterms:modified xsi:type="dcterms:W3CDTF">2025-03-12T05:52:14Z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