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8.svg" ContentType="image/svg+xml"/>
  <Override PartName="/ppt/media/image20.svg" ContentType="image/svg+xml"/>
  <Override PartName="/ppt/media/image22.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6.svg" ContentType="image/svg+xml"/>
  <Override PartName="/ppt/media/image38.svg" ContentType="image/svg+xml"/>
  <Override PartName="/ppt/media/image4.svg" ContentType="image/svg+xml"/>
  <Override PartName="/ppt/media/image44.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66.svg" ContentType="image/svg+xml"/>
  <Override PartName="/ppt/media/image7.svg" ContentType="image/svg+xml"/>
  <Override PartName="/ppt/media/image70.svg" ContentType="image/svg+xml"/>
  <Override PartName="/ppt/media/image72.svg" ContentType="image/svg+xml"/>
  <Override PartName="/ppt/media/image75.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262" r:id="rId4"/>
    <p:sldId id="258" r:id="rId5"/>
    <p:sldId id="256" r:id="rId6"/>
    <p:sldId id="266" r:id="rId7"/>
    <p:sldId id="264" r:id="rId8"/>
    <p:sldId id="257" r:id="rId9"/>
    <p:sldId id="260" r:id="rId10"/>
    <p:sldId id="259" r:id="rId11"/>
    <p:sldId id="267" r:id="rId12"/>
    <p:sldId id="268" r:id="rId13"/>
    <p:sldId id="269" r:id="rId14"/>
    <p:sldId id="270" r:id="rId15"/>
    <p:sldId id="271" r:id="rId16"/>
    <p:sldId id="272" r:id="rId17"/>
    <p:sldId id="273" r:id="rId18"/>
    <p:sldId id="274" r:id="rId19"/>
    <p:sldId id="263" r:id="rId20"/>
    <p:sldId id="275" r:id="rId21"/>
    <p:sldId id="276" r:id="rId22"/>
    <p:sldId id="278" r:id="rId24"/>
    <p:sldId id="265" r:id="rId25"/>
    <p:sldId id="279" r:id="rId26"/>
    <p:sldId id="280" r:id="rId27"/>
    <p:sldId id="281" r:id="rId28"/>
    <p:sldId id="350" r:id="rId29"/>
    <p:sldId id="351"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8" name="页脚占位符 7"/>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4" name="页脚占位符 3"/>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endParaRPr lang="zh-CN" altLang="en-US"/>
          </a:p>
        </p:txBody>
      </p:sp>
      <p:sp>
        <p:nvSpPr>
          <p:cNvPr id="3" name="内容占位符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6" Type="http://schemas.openxmlformats.org/officeDocument/2006/relationships/slideLayout" Target="../slideLayouts/slideLayout7.xml"/><Relationship Id="rId15" Type="http://schemas.openxmlformats.org/officeDocument/2006/relationships/image" Target="../media/image16.png"/><Relationship Id="rId14" Type="http://schemas.openxmlformats.org/officeDocument/2006/relationships/image" Target="../media/image15.svg"/><Relationship Id="rId13" Type="http://schemas.openxmlformats.org/officeDocument/2006/relationships/image" Target="../media/image14.pn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1.png"/><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4.png"/><Relationship Id="rId2" Type="http://schemas.openxmlformats.org/officeDocument/2006/relationships/image" Target="../media/image5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s>
</file>

<file path=ppt/slides/_rels/slide17.xml.rels><?xml version="1.0" encoding="UTF-8" standalone="yes"?>
<Relationships xmlns="http://schemas.openxmlformats.org/package/2006/relationships"><Relationship Id="rId9" Type="http://schemas.openxmlformats.org/officeDocument/2006/relationships/image" Target="../media/image72.svg"/><Relationship Id="rId8" Type="http://schemas.openxmlformats.org/officeDocument/2006/relationships/image" Target="../media/image71.png"/><Relationship Id="rId7" Type="http://schemas.openxmlformats.org/officeDocument/2006/relationships/image" Target="../media/image67.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70.svg"/><Relationship Id="rId3" Type="http://schemas.openxmlformats.org/officeDocument/2006/relationships/image" Target="../media/image69.png"/><Relationship Id="rId2" Type="http://schemas.openxmlformats.org/officeDocument/2006/relationships/image" Target="../media/image11.svg"/><Relationship Id="rId14" Type="http://schemas.openxmlformats.org/officeDocument/2006/relationships/slideLayout" Target="../slideLayouts/slideLayout7.xml"/><Relationship Id="rId13" Type="http://schemas.openxmlformats.org/officeDocument/2006/relationships/image" Target="../media/image75.svg"/><Relationship Id="rId12" Type="http://schemas.openxmlformats.org/officeDocument/2006/relationships/image" Target="../media/image74.png"/><Relationship Id="rId11" Type="http://schemas.openxmlformats.org/officeDocument/2006/relationships/image" Target="../media/image13.svg"/><Relationship Id="rId10" Type="http://schemas.openxmlformats.org/officeDocument/2006/relationships/image" Target="../media/image73.png"/><Relationship Id="rId1" Type="http://schemas.openxmlformats.org/officeDocument/2006/relationships/image" Target="../media/image68.png"/></Relationships>
</file>

<file path=ppt/slides/_rels/slide18.xml.rels><?xml version="1.0" encoding="UTF-8" standalone="yes"?>
<Relationships xmlns="http://schemas.openxmlformats.org/package/2006/relationships"><Relationship Id="rId9" Type="http://schemas.openxmlformats.org/officeDocument/2006/relationships/image" Target="../media/image68.png"/><Relationship Id="rId8" Type="http://schemas.openxmlformats.org/officeDocument/2006/relationships/image" Target="../media/image9.svg"/><Relationship Id="rId7" Type="http://schemas.openxmlformats.org/officeDocument/2006/relationships/image" Target="../media/image78.png"/><Relationship Id="rId6" Type="http://schemas.openxmlformats.org/officeDocument/2006/relationships/image" Target="../media/image7.svg"/><Relationship Id="rId5" Type="http://schemas.openxmlformats.org/officeDocument/2006/relationships/image" Target="../media/image77.pn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76.png"/><Relationship Id="rId16" Type="http://schemas.openxmlformats.org/officeDocument/2006/relationships/slideLayout" Target="../slideLayouts/slideLayout7.xml"/><Relationship Id="rId15" Type="http://schemas.openxmlformats.org/officeDocument/2006/relationships/image" Target="../media/image80.png"/><Relationship Id="rId14" Type="http://schemas.openxmlformats.org/officeDocument/2006/relationships/image" Target="../media/image15.svg"/><Relationship Id="rId13" Type="http://schemas.openxmlformats.org/officeDocument/2006/relationships/image" Target="../media/image79.png"/><Relationship Id="rId12" Type="http://schemas.openxmlformats.org/officeDocument/2006/relationships/image" Target="../media/image13.svg"/><Relationship Id="rId11" Type="http://schemas.openxmlformats.org/officeDocument/2006/relationships/image" Target="../media/image73.png"/><Relationship Id="rId10" Type="http://schemas.openxmlformats.org/officeDocument/2006/relationships/image" Target="../media/image11.sv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image" Target="../media/image18.svg"/><Relationship Id="rId18" Type="http://schemas.openxmlformats.org/officeDocument/2006/relationships/slideLayout" Target="../slideLayouts/slideLayout7.xml"/><Relationship Id="rId17" Type="http://schemas.openxmlformats.org/officeDocument/2006/relationships/image" Target="../media/image29.svg"/><Relationship Id="rId16" Type="http://schemas.openxmlformats.org/officeDocument/2006/relationships/image" Target="../media/image28.png"/><Relationship Id="rId15" Type="http://schemas.openxmlformats.org/officeDocument/2006/relationships/image" Target="../media/image27.svg"/><Relationship Id="rId14" Type="http://schemas.openxmlformats.org/officeDocument/2006/relationships/image" Target="../media/image26.png"/><Relationship Id="rId13" Type="http://schemas.openxmlformats.org/officeDocument/2006/relationships/image" Target="../media/image13.svg"/><Relationship Id="rId12" Type="http://schemas.openxmlformats.org/officeDocument/2006/relationships/image" Target="../media/image12.png"/><Relationship Id="rId11" Type="http://schemas.openxmlformats.org/officeDocument/2006/relationships/image" Target="../media/image25.svg"/><Relationship Id="rId10" Type="http://schemas.openxmlformats.org/officeDocument/2006/relationships/image" Target="../media/image24.png"/><Relationship Id="rId1"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9" Type="http://schemas.openxmlformats.org/officeDocument/2006/relationships/image" Target="../media/image68.png"/><Relationship Id="rId8" Type="http://schemas.openxmlformats.org/officeDocument/2006/relationships/image" Target="../media/image9.svg"/><Relationship Id="rId7" Type="http://schemas.openxmlformats.org/officeDocument/2006/relationships/image" Target="../media/image78.png"/><Relationship Id="rId6" Type="http://schemas.openxmlformats.org/officeDocument/2006/relationships/image" Target="../media/image47.svg"/><Relationship Id="rId5" Type="http://schemas.openxmlformats.org/officeDocument/2006/relationships/image" Target="../media/image83.png"/><Relationship Id="rId4" Type="http://schemas.openxmlformats.org/officeDocument/2006/relationships/image" Target="../media/image45.png"/><Relationship Id="rId3" Type="http://schemas.openxmlformats.org/officeDocument/2006/relationships/image" Target="../media/image44.svg"/><Relationship Id="rId2" Type="http://schemas.openxmlformats.org/officeDocument/2006/relationships/image" Target="../media/image82.png"/><Relationship Id="rId19" Type="http://schemas.openxmlformats.org/officeDocument/2006/relationships/slideLayout" Target="../slideLayouts/slideLayout7.xml"/><Relationship Id="rId18" Type="http://schemas.openxmlformats.org/officeDocument/2006/relationships/image" Target="../media/image53.svg"/><Relationship Id="rId17" Type="http://schemas.openxmlformats.org/officeDocument/2006/relationships/image" Target="../media/image86.png"/><Relationship Id="rId16" Type="http://schemas.openxmlformats.org/officeDocument/2006/relationships/image" Target="../media/image51.svg"/><Relationship Id="rId15" Type="http://schemas.openxmlformats.org/officeDocument/2006/relationships/image" Target="../media/image85.png"/><Relationship Id="rId14" Type="http://schemas.openxmlformats.org/officeDocument/2006/relationships/image" Target="../media/image49.svg"/><Relationship Id="rId13" Type="http://schemas.openxmlformats.org/officeDocument/2006/relationships/image" Target="../media/image84.png"/><Relationship Id="rId12" Type="http://schemas.openxmlformats.org/officeDocument/2006/relationships/image" Target="../media/image13.svg"/><Relationship Id="rId11" Type="http://schemas.openxmlformats.org/officeDocument/2006/relationships/image" Target="../media/image73.png"/><Relationship Id="rId10" Type="http://schemas.openxmlformats.org/officeDocument/2006/relationships/image" Target="../media/image11.sv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8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2.png"/><Relationship Id="rId20" Type="http://schemas.openxmlformats.org/officeDocument/2006/relationships/slideLayout" Target="../slideLayouts/slideLayout7.xml"/><Relationship Id="rId2" Type="http://schemas.openxmlformats.org/officeDocument/2006/relationships/image" Target="../media/image31.svg"/><Relationship Id="rId19" Type="http://schemas.openxmlformats.org/officeDocument/2006/relationships/image" Target="../media/image41.png"/><Relationship Id="rId18" Type="http://schemas.openxmlformats.org/officeDocument/2006/relationships/image" Target="../media/image40.png"/><Relationship Id="rId17" Type="http://schemas.openxmlformats.org/officeDocument/2006/relationships/image" Target="../media/image39.png"/><Relationship Id="rId16" Type="http://schemas.openxmlformats.org/officeDocument/2006/relationships/image" Target="../media/image38.svg"/><Relationship Id="rId15" Type="http://schemas.openxmlformats.org/officeDocument/2006/relationships/image" Target="../media/image37.png"/><Relationship Id="rId14" Type="http://schemas.openxmlformats.org/officeDocument/2006/relationships/image" Target="../media/image27.svg"/><Relationship Id="rId13" Type="http://schemas.openxmlformats.org/officeDocument/2006/relationships/image" Target="../media/image26.png"/><Relationship Id="rId12" Type="http://schemas.openxmlformats.org/officeDocument/2006/relationships/image" Target="../media/image11.svg"/><Relationship Id="rId11" Type="http://schemas.openxmlformats.org/officeDocument/2006/relationships/image" Target="../media/image10.png"/><Relationship Id="rId10" Type="http://schemas.openxmlformats.org/officeDocument/2006/relationships/image" Target="../media/image36.sv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6" Type="http://schemas.openxmlformats.org/officeDocument/2006/relationships/slideLayout" Target="../slideLayouts/slideLayout7.xml"/><Relationship Id="rId15" Type="http://schemas.openxmlformats.org/officeDocument/2006/relationships/image" Target="../media/image42.png"/><Relationship Id="rId14" Type="http://schemas.openxmlformats.org/officeDocument/2006/relationships/image" Target="../media/image15.svg"/><Relationship Id="rId13" Type="http://schemas.openxmlformats.org/officeDocument/2006/relationships/image" Target="../media/image14.pn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svg"/><Relationship Id="rId2" Type="http://schemas.openxmlformats.org/officeDocument/2006/relationships/image" Target="../media/image43.png"/><Relationship Id="rId19" Type="http://schemas.openxmlformats.org/officeDocument/2006/relationships/slideLayout" Target="../slideLayouts/slideLayout7.xml"/><Relationship Id="rId18" Type="http://schemas.openxmlformats.org/officeDocument/2006/relationships/image" Target="../media/image53.svg"/><Relationship Id="rId17" Type="http://schemas.openxmlformats.org/officeDocument/2006/relationships/image" Target="../media/image52.png"/><Relationship Id="rId16" Type="http://schemas.openxmlformats.org/officeDocument/2006/relationships/image" Target="../media/image51.svg"/><Relationship Id="rId15" Type="http://schemas.openxmlformats.org/officeDocument/2006/relationships/image" Target="../media/image50.png"/><Relationship Id="rId14" Type="http://schemas.openxmlformats.org/officeDocument/2006/relationships/image" Target="../media/image49.svg"/><Relationship Id="rId13" Type="http://schemas.openxmlformats.org/officeDocument/2006/relationships/image" Target="../media/image48.pn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4"/>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3" name="Picture 12" descr="A close up of a text&#10;&#10;Description automatically generate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3"/>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3"/>
          <a:stretch>
            <a:fillRect/>
          </a:stretch>
        </p:blipFill>
        <p:spPr>
          <a:xfrm>
            <a:off x="457200" y="2247900"/>
            <a:ext cx="7430153"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3"/>
          <a:stretch>
            <a:fillRect/>
          </a:stretch>
        </p:blipFill>
        <p:spPr>
          <a:xfrm>
            <a:off x="457200" y="2781300"/>
            <a:ext cx="7162800" cy="5142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3"/>
          <a:stretch>
            <a:fillRect/>
          </a:stretch>
        </p:blipFill>
        <p:spPr>
          <a:xfrm>
            <a:off x="381000" y="2628900"/>
            <a:ext cx="7396223"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3"/>
          <a:stretch>
            <a:fillRect/>
          </a:stretch>
        </p:blipFill>
        <p:spPr>
          <a:xfrm>
            <a:off x="304800" y="2781300"/>
            <a:ext cx="7694655"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3"/>
          <a:stretch>
            <a:fillRect/>
          </a:stretch>
        </p:blipFill>
        <p:spPr>
          <a:xfrm>
            <a:off x="533400" y="2933700"/>
            <a:ext cx="7201277"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panose="020F0502020204030204"/>
                <a:ea typeface="Calibri" panose="020F0502020204030204"/>
                <a:cs typeface="Calibri" panose="020F0502020204030204"/>
                <a:sym typeface="Calibri" panose="020F0502020204030204"/>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 name="Freeform 4"/>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5"/>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3"/>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
              <a:alphaModFix amt="56000"/>
              <a:extLst>
                <a:ext uri="{96DAC541-7B7A-43D3-8B79-37D633B846F1}">
                  <asvg:svgBlip xmlns:asvg="http://schemas.microsoft.com/office/drawing/2016/SVG/main" r:embed="rId2"/>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7"/>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TextBox 15"/>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endParaRPr lang="en-US" sz="5000" b="1" dirty="0">
              <a:solidFill>
                <a:srgbClr val="FF0000"/>
              </a:solidFill>
              <a:latin typeface="Cambria" panose="02040503050406030204" pitchFamily="18" charset="0"/>
              <a:ea typeface="Cambria" panose="02040503050406030204" pitchFamily="18" charset="0"/>
            </a:endParaRP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endParaRPr lang="en-US" sz="50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descr="A black and orange text&#10;&#10;Description automatically generate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r>
              <a:rPr kumimoji="0" lang="en-US"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Hoàn</a:t>
            </a:r>
            <a:r>
              <a:rPr kumimoji="0" lang="en-US" sz="6000" b="1" i="0" u="none" strike="noStrike" kern="0" cap="none" spc="0" normalizeH="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thành</a:t>
            </a:r>
            <a:r>
              <a:rPr kumimoji="0" lang="en-US" sz="6000" b="1" i="0" u="none" strike="noStrike" kern="0" cap="none" spc="0" normalizeH="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phiếu</a:t>
            </a:r>
            <a:r>
              <a:rPr kumimoji="0" lang="en-US" sz="6000" b="1" i="0" u="none" strike="noStrike" kern="0" cap="none" spc="0" normalizeH="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bài</a:t>
            </a:r>
            <a:r>
              <a:rPr kumimoji="0" lang="en-US" sz="6000" b="1" i="0" u="none" strike="noStrike" kern="0" cap="none" spc="0" normalizeH="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tập</a:t>
            </a:r>
            <a:endParaRPr kumimoji="0" lang="vi-VN"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 name="TextBox 3"/>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3">
              <a:alphaModFix amt="56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9"/>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TextBox 14"/>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r>
              <a:rPr kumimoji="0" lang="en-US"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Hoàn </a:t>
            </a:r>
            <a:r>
              <a:rPr kumimoji="0" lang="en-US" sz="6000" b="1" i="0" u="none" strike="noStrike" kern="0" cap="none" spc="0" normalizeH="0" baseline="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thành</a:t>
            </a:r>
            <a:r>
              <a:rPr kumimoji="0" lang="en-US"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baseline="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phiếu</a:t>
            </a:r>
            <a:r>
              <a:rPr kumimoji="0" lang="en-US"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baseline="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bài</a:t>
            </a:r>
            <a:r>
              <a:rPr kumimoji="0" lang="en-US"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 </a:t>
            </a:r>
            <a:r>
              <a:rPr kumimoji="0" lang="en-US" sz="6000" b="1" i="0" u="none" strike="noStrike" kern="0" cap="none" spc="0" normalizeH="0" baseline="0" noProof="0" dirty="0" err="1">
                <a:ln>
                  <a:noFill/>
                </a:ln>
                <a:solidFill>
                  <a:srgbClr val="244061"/>
                </a:solidFill>
                <a:effectLst/>
                <a:uLnTx/>
                <a:uFillTx/>
                <a:latin typeface="Calibri" panose="020F0502020204030204"/>
                <a:ea typeface="Calibri" panose="020F0502020204030204"/>
                <a:cs typeface="Calibri" panose="020F0502020204030204"/>
                <a:sym typeface="Calibri" panose="020F0502020204030204"/>
              </a:rPr>
              <a:t>tập</a:t>
            </a:r>
            <a:endParaRPr kumimoji="0" lang="vi-VN"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 name="TextBox 3"/>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p:cNvGrpSpPr/>
          <p:nvPr/>
        </p:nvGrpSpPr>
        <p:grpSpPr>
          <a:xfrm>
            <a:off x="381000" y="190501"/>
            <a:ext cx="13487400" cy="2590800"/>
            <a:chOff x="453320" y="784778"/>
            <a:chExt cx="10434754" cy="1189049"/>
          </a:xfrm>
        </p:grpSpPr>
        <p:sp>
          <p:nvSpPr>
            <p:cNvPr id="15" name="Speech Bubble: Rectangle with Corners Rounded 14"/>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p:cNvGrpSpPr/>
          <p:nvPr/>
        </p:nvGrpSpPr>
        <p:grpSpPr>
          <a:xfrm>
            <a:off x="-457200" y="3086100"/>
            <a:ext cx="7086600" cy="5306504"/>
            <a:chOff x="762950" y="2591984"/>
            <a:chExt cx="5140009" cy="3706304"/>
          </a:xfrm>
        </p:grpSpPr>
        <p:grpSp>
          <p:nvGrpSpPr>
            <p:cNvPr id="18" name="Nhóm 95"/>
            <p:cNvGrpSpPr/>
            <p:nvPr/>
          </p:nvGrpSpPr>
          <p:grpSpPr>
            <a:xfrm>
              <a:off x="762950" y="2591984"/>
              <a:ext cx="5140009" cy="3706304"/>
              <a:chOff x="1124976" y="1819729"/>
              <a:chExt cx="6487886" cy="4203699"/>
            </a:xfrm>
          </p:grpSpPr>
          <p:sp>
            <p:nvSpPr>
              <p:cNvPr id="20" name="Hình Bầu dục 97"/>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defRPr/>
                </a:pPr>
                <a:endParaRPr kumimoji="0" lang="en-US" sz="1400" b="0" i="0" u="none" strike="noStrike" kern="0" cap="none" spc="0" normalizeH="0" baseline="0" noProof="0" dirty="0">
                  <a:ln>
                    <a:noFill/>
                  </a:ln>
                  <a:solidFill>
                    <a:prstClr val="white"/>
                  </a:solidFill>
                  <a:effectLst/>
                  <a:uLnTx/>
                  <a:uFillTx/>
                  <a:latin typeface="Calibri" panose="020F0502020204030204"/>
                  <a:ea typeface="字魂59号-创粗黑"/>
                  <a:cs typeface="+mn-cs"/>
                  <a:sym typeface="Arial" panose="020B0604020202020204"/>
                </a:endParaRPr>
              </a:p>
            </p:txBody>
          </p:sp>
          <p:pic>
            <p:nvPicPr>
              <p:cNvPr id="21" name="Hình ảnh 98" descr="Ảnh có chứa đồ chơi, búp bê&#10;&#10;Mô tả được tạo tự động"/>
              <p:cNvPicPr>
                <a:picLocks noChangeAspect="1"/>
              </p:cNvPicPr>
              <p:nvPr/>
            </p:nvPicPr>
            <p:blipFill>
              <a:blip r:embed="rId1"/>
              <a:stretch>
                <a:fillRect/>
              </a:stretch>
            </p:blipFill>
            <p:spPr>
              <a:xfrm>
                <a:off x="1328056" y="1819729"/>
                <a:ext cx="6081725" cy="3557762"/>
              </a:xfrm>
              <a:prstGeom prst="rect">
                <a:avLst/>
              </a:prstGeom>
            </p:spPr>
          </p:pic>
        </p:grpSp>
        <p:sp>
          <p:nvSpPr>
            <p:cNvPr id="19" name="TextBox 18"/>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endParaRPr lang="en-US" sz="3200" b="1" dirty="0">
                <a:latin typeface="Cambria" panose="02040503050406030204" pitchFamily="18" charset="0"/>
                <a:ea typeface="Cambria" panose="02040503050406030204" pitchFamily="18" charset="0"/>
              </a:endParaRPr>
            </a:p>
          </p:txBody>
        </p:sp>
      </p:grpSp>
      <p:sp>
        <p:nvSpPr>
          <p:cNvPr id="22" name="Rectangle: Rounded Corners 21"/>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endPar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panose="020F0502020204030204"/>
                <a:cs typeface="Calibri" panose="020F0502020204030204"/>
                <a:sym typeface="Calibri" panose="020F0502020204030204"/>
              </a:rPr>
              <a:t>Liệt</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kê</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những</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việc</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em</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nên</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làm</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và</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không</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nên</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làm</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để</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chăm</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sóc</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bảo</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vệ</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sức</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khoẻ</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tuổi</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dậy</a:t>
            </a:r>
            <a:r>
              <a:rPr lang="en-US" sz="6000" b="1" kern="0" dirty="0">
                <a:solidFill>
                  <a:srgbClr val="244061"/>
                </a:solidFill>
                <a:ea typeface="Calibri" panose="020F0502020204030204"/>
                <a:cs typeface="Calibri" panose="020F0502020204030204"/>
                <a:sym typeface="Calibri" panose="020F0502020204030204"/>
              </a:rPr>
              <a:t> </a:t>
            </a:r>
            <a:r>
              <a:rPr lang="en-US" sz="6000" b="1" kern="0" dirty="0" err="1">
                <a:solidFill>
                  <a:srgbClr val="244061"/>
                </a:solidFill>
                <a:ea typeface="Calibri" panose="020F0502020204030204"/>
                <a:cs typeface="Calibri" panose="020F0502020204030204"/>
                <a:sym typeface="Calibri" panose="020F0502020204030204"/>
              </a:rPr>
              <a:t>thì</a:t>
            </a:r>
            <a:r>
              <a:rPr lang="en-US" sz="6000" b="1" kern="0" dirty="0">
                <a:solidFill>
                  <a:srgbClr val="244061"/>
                </a:solidFill>
                <a:ea typeface="Calibri" panose="020F0502020204030204"/>
                <a:cs typeface="Calibri" panose="020F0502020204030204"/>
                <a:sym typeface="Calibri" panose="020F0502020204030204"/>
              </a:rPr>
              <a:t>.</a:t>
            </a:r>
            <a:endParaRPr kumimoji="0" lang="vi-VN" sz="6000" b="1" i="0" u="none" strike="noStrike" kern="0" cap="none" spc="0" normalizeH="0" baseline="0" noProof="0" dirty="0">
              <a:ln>
                <a:noFill/>
              </a:ln>
              <a:solidFill>
                <a:srgbClr val="244061"/>
              </a:solidFill>
              <a:effectLst/>
              <a:uLnTx/>
              <a:uFillTx/>
              <a:latin typeface="Calibri" panose="020F0502020204030204"/>
              <a:ea typeface="Calibri" panose="020F0502020204030204"/>
              <a:cs typeface="Calibri" panose="020F0502020204030204"/>
              <a:sym typeface="Calibri" panose="020F0502020204030204"/>
            </a:endParaRPr>
          </a:p>
        </p:txBody>
      </p:sp>
      <p:graphicFrame>
        <p:nvGraphicFramePr>
          <p:cNvPr id="2" name="Table 1"/>
          <p:cNvGraphicFramePr>
            <a:graphicFrameLocks noGrp="1"/>
          </p:cNvGraphicFramePr>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gridCol w="7391400"/>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gridCol w="8534400"/>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endParaRPr lang="vi-VN"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583180" y="1209040"/>
            <a:ext cx="14326870" cy="4960620"/>
          </a:xfrm>
          <a:prstGeom prst="rect">
            <a:avLst/>
          </a:prstGeom>
        </p:spPr>
        <p:txBody>
          <a:bodyPr>
            <a:noAutofit/>
          </a:bodyPr>
          <a:p>
            <a:pPr defTabSz="266700">
              <a:lnSpc>
                <a:spcPct val="114000"/>
              </a:lnSpc>
            </a:pPr>
            <a:r>
              <a:rPr lang="vi-VN" sz="4000" b="1">
                <a:solidFill>
                  <a:srgbClr val="00B0F0"/>
                </a:solidFill>
                <a:latin typeface="Times New Roman" panose="02020603050405020304"/>
                <a:ea typeface="Times New Roman" panose="02020603050405020304"/>
              </a:rPr>
              <a:t>                                     Khoa học</a:t>
            </a:r>
            <a:endParaRPr lang="vi-VN" sz="4000" b="1">
              <a:solidFill>
                <a:srgbClr val="00B0F0"/>
              </a:solidFill>
              <a:latin typeface="Times New Roman" panose="02020603050405020304"/>
              <a:ea typeface="Times New Roman" panose="02020603050405020304"/>
            </a:endParaRPr>
          </a:p>
          <a:p>
            <a:pPr defTabSz="266700">
              <a:lnSpc>
                <a:spcPct val="114000"/>
              </a:lnSpc>
            </a:pPr>
            <a:r>
              <a:rPr lang="vi-VN" sz="4000" b="1">
                <a:solidFill>
                  <a:srgbClr val="00B0F0"/>
                </a:solidFill>
                <a:latin typeface="Times New Roman" panose="02020603050405020304"/>
                <a:ea typeface="Times New Roman" panose="02020603050405020304"/>
              </a:rPr>
              <a:t>       </a:t>
            </a:r>
            <a:r>
              <a:rPr sz="4000" b="1">
                <a:solidFill>
                  <a:srgbClr val="00B0F0"/>
                </a:solidFill>
                <a:latin typeface="Times New Roman" panose="02020603050405020304"/>
                <a:ea typeface="Times New Roman" panose="02020603050405020304"/>
              </a:rPr>
              <a:t>Bài 25: Chăm sóc sức khỏe tuổi dậy thì </a:t>
            </a:r>
            <a:r>
              <a:rPr lang="vi-VN" sz="4000" b="1">
                <a:solidFill>
                  <a:srgbClr val="00B0F0"/>
                </a:solidFill>
                <a:latin typeface="Times New Roman" panose="02020603050405020304"/>
                <a:ea typeface="Times New Roman" panose="02020603050405020304"/>
              </a:rPr>
              <a:t> </a:t>
            </a:r>
            <a:r>
              <a:rPr sz="4000" b="1">
                <a:solidFill>
                  <a:srgbClr val="00B0F0"/>
                </a:solidFill>
                <a:latin typeface="Times New Roman" panose="02020603050405020304"/>
                <a:ea typeface="Times New Roman" panose="02020603050405020304"/>
              </a:rPr>
              <a:t>(</a:t>
            </a:r>
            <a:r>
              <a:rPr sz="4000" b="1" u="sng">
                <a:solidFill>
                  <a:srgbClr val="00B0F0"/>
                </a:solidFill>
                <a:latin typeface="Times New Roman" panose="02020603050405020304"/>
                <a:ea typeface="Times New Roman" panose="02020603050405020304"/>
              </a:rPr>
              <a:t>Tiết 1</a:t>
            </a:r>
            <a:r>
              <a:rPr sz="4000" b="1">
                <a:solidFill>
                  <a:srgbClr val="00B0F0"/>
                </a:solidFill>
                <a:latin typeface="Times New Roman" panose="02020603050405020304"/>
                <a:ea typeface="Times New Roman" panose="02020603050405020304"/>
              </a:rPr>
              <a:t>)</a:t>
            </a:r>
            <a:endParaRPr sz="4000" b="1">
              <a:solidFill>
                <a:srgbClr val="00B0F0"/>
              </a:solidFill>
              <a:latin typeface="Times New Roman" panose="02020603050405020304"/>
              <a:ea typeface="Times New Roman" panose="02020603050405020304"/>
            </a:endParaRPr>
          </a:p>
          <a:p>
            <a:pPr defTabSz="266700">
              <a:lnSpc>
                <a:spcPct val="114000"/>
              </a:lnSpc>
            </a:pPr>
            <a:r>
              <a:rPr sz="4000" b="1" i="1">
                <a:solidFill>
                  <a:srgbClr val="00B0F0"/>
                </a:solidFill>
                <a:latin typeface="Times New Roman" panose="02020603050405020304"/>
                <a:ea typeface="Times New Roman" panose="02020603050405020304"/>
              </a:rPr>
              <a:t>1. Những việc cần làm để chăm sóc sức khỏe tuổi dậy thì</a:t>
            </a:r>
            <a:endParaRPr sz="4000" b="1" i="1">
              <a:solidFill>
                <a:srgbClr val="00B0F0"/>
              </a:solidFill>
              <a:latin typeface="Times New Roman" panose="02020603050405020304"/>
              <a:ea typeface="Times New Roman" panose="02020603050405020304"/>
            </a:endParaRPr>
          </a:p>
          <a:p>
            <a:pPr defTabSz="266700">
              <a:lnSpc>
                <a:spcPct val="114000"/>
              </a:lnSpc>
            </a:pPr>
            <a:r>
              <a:rPr sz="4000">
                <a:solidFill>
                  <a:srgbClr val="00B0F0"/>
                </a:solidFill>
                <a:latin typeface="Times New Roman" panose="02020603050405020304"/>
                <a:ea typeface="Times New Roman" panose="02020603050405020304"/>
              </a:rPr>
              <a:t>- Thực hiện ăn uống đủ chất.</a:t>
            </a:r>
            <a:endParaRPr sz="4000">
              <a:solidFill>
                <a:srgbClr val="00B0F0"/>
              </a:solidFill>
              <a:latin typeface="Times New Roman" panose="02020603050405020304"/>
              <a:ea typeface="Times New Roman" panose="02020603050405020304"/>
            </a:endParaRPr>
          </a:p>
          <a:p>
            <a:pPr defTabSz="266700">
              <a:lnSpc>
                <a:spcPct val="114000"/>
              </a:lnSpc>
            </a:pPr>
            <a:r>
              <a:rPr sz="4000">
                <a:solidFill>
                  <a:srgbClr val="00B0F0"/>
                </a:solidFill>
                <a:latin typeface="Times New Roman" panose="02020603050405020304"/>
                <a:ea typeface="Times New Roman" panose="02020603050405020304"/>
              </a:rPr>
              <a:t>- Ngủ đủ giấc, nghỉ ngơi hợp lí.</a:t>
            </a:r>
            <a:endParaRPr sz="4000">
              <a:solidFill>
                <a:srgbClr val="00B0F0"/>
              </a:solidFill>
              <a:latin typeface="Times New Roman" panose="02020603050405020304"/>
              <a:ea typeface="Times New Roman" panose="02020603050405020304"/>
            </a:endParaRPr>
          </a:p>
          <a:p>
            <a:pPr defTabSz="266700">
              <a:lnSpc>
                <a:spcPct val="114000"/>
              </a:lnSpc>
            </a:pPr>
            <a:r>
              <a:rPr sz="4000">
                <a:solidFill>
                  <a:srgbClr val="00B0F0"/>
                </a:solidFill>
                <a:latin typeface="Times New Roman" panose="02020603050405020304"/>
                <a:ea typeface="Times New Roman" panose="02020603050405020304"/>
              </a:rPr>
              <a:t>- Tích cực vận động, vui chơi, giải trí lành mạnh…</a:t>
            </a:r>
            <a:endParaRPr sz="4000">
              <a:solidFill>
                <a:srgbClr val="00B0F0"/>
              </a:solidFill>
              <a:latin typeface="Times New Roman" panose="02020603050405020304"/>
              <a:ea typeface="Times New Roman" panose="02020603050405020304"/>
            </a:endParaRPr>
          </a:p>
          <a:p>
            <a:pPr defTabSz="266700">
              <a:lnSpc>
                <a:spcPct val="114000"/>
              </a:lnSpc>
            </a:pPr>
            <a:r>
              <a:rPr sz="4000">
                <a:solidFill>
                  <a:srgbClr val="00B0F0"/>
                </a:solidFill>
                <a:latin typeface="Times New Roman" panose="02020603050405020304"/>
                <a:ea typeface="Times New Roman" panose="02020603050405020304"/>
              </a:rPr>
              <a:t>- Thường xuyên giữ vệ sinh cơ thể.</a:t>
            </a:r>
            <a:endParaRPr sz="4000">
              <a:solidFill>
                <a:srgbClr val="00B0F0"/>
              </a:solidFill>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3"/>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6">
              <a:alphaModFix amt="5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8"/>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13" name="Picture 12"/>
          <p:cNvPicPr>
            <a:picLocks noChangeAspect="1"/>
          </p:cNvPicPr>
          <p:nvPr/>
        </p:nvPicPr>
        <p:blipFill>
          <a:blip r:embed="rId17"/>
          <a:stretch>
            <a:fillRect/>
          </a:stretch>
        </p:blipFill>
        <p:spPr>
          <a:xfrm>
            <a:off x="8077200" y="1790700"/>
            <a:ext cx="4499238" cy="1566808"/>
          </a:xfrm>
          <a:prstGeom prst="rect">
            <a:avLst/>
          </a:prstGeom>
        </p:spPr>
      </p:pic>
      <p:pic>
        <p:nvPicPr>
          <p:cNvPr id="15" name="Picture 14"/>
          <p:cNvPicPr>
            <a:picLocks noChangeAspect="1"/>
          </p:cNvPicPr>
          <p:nvPr/>
        </p:nvPicPr>
        <p:blipFill>
          <a:blip r:embed="rId18"/>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descr="A neon colored word on a black background&#10;&#10;Description automatically generate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1"/>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4"/>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endParaRPr lang="en-US" sz="8000" dirty="0">
              <a:solidFill>
                <a:srgbClr val="000000"/>
              </a:solidFill>
              <a:latin typeface="Cambria" panose="02040503050406030204" pitchFamily="18" charset="0"/>
              <a:ea typeface="Cambria" panose="02040503050406030204" pitchFamily="18" charset="0"/>
              <a:cs typeface="Jua"/>
              <a:sym typeface="Ju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panose="020F0502020204030204"/>
                <a:ea typeface="Calibri" panose="020F0502020204030204"/>
                <a:cs typeface="Calibri" panose="020F0502020204030204"/>
                <a:sym typeface="Calibri" panose="020F0502020204030204"/>
              </a:rPr>
              <a:t>Quan sát hình 1 đến hình 8, nêu những việc các bạn cần làm để chăm sóc, bảo vệ sức khoẻ thể chất và tinh thần tuổi dậy thì.</a:t>
            </a:r>
            <a:endParaRPr lang="vi-VN" sz="4800" b="1" kern="0" dirty="0">
              <a:solidFill>
                <a:srgbClr val="244061"/>
              </a:solidFill>
              <a:latin typeface="Calibri" panose="020F0502020204030204"/>
              <a:ea typeface="Calibri" panose="020F0502020204030204"/>
              <a:cs typeface="Calibri" panose="020F0502020204030204"/>
              <a:sym typeface="Calibri" panose="020F0502020204030204"/>
            </a:endParaRPr>
          </a:p>
        </p:txBody>
      </p:sp>
      <p:pic>
        <p:nvPicPr>
          <p:cNvPr id="16" name="Picture 15"/>
          <p:cNvPicPr>
            <a:picLocks noChangeAspect="1"/>
          </p:cNvPicPr>
          <p:nvPr/>
        </p:nvPicPr>
        <p:blipFill>
          <a:blip r:embed="rId1"/>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endParaRPr lang="en-US"/>
          </a:p>
        </p:txBody>
      </p:sp>
      <p:pic>
        <p:nvPicPr>
          <p:cNvPr id="17" name="Picture 16"/>
          <p:cNvPicPr>
            <a:picLocks noChangeAspect="1"/>
          </p:cNvPicPr>
          <p:nvPr/>
        </p:nvPicPr>
        <p:blipFill>
          <a:blip r:embed="rId2"/>
          <a:stretch>
            <a:fillRect/>
          </a:stretch>
        </p:blipFill>
        <p:spPr>
          <a:xfrm>
            <a:off x="533400" y="2171700"/>
            <a:ext cx="7543800" cy="6630856"/>
          </a:xfrm>
          <a:prstGeom prst="rect">
            <a:avLst/>
          </a:prstGeom>
        </p:spPr>
      </p:pic>
      <p:pic>
        <p:nvPicPr>
          <p:cNvPr id="18" name="Picture 17"/>
          <p:cNvPicPr>
            <a:picLocks noChangeAspect="1"/>
          </p:cNvPicPr>
          <p:nvPr/>
        </p:nvPicPr>
        <p:blipFill>
          <a:blip r:embed="rId3"/>
          <a:stretch>
            <a:fillRect/>
          </a:stretch>
        </p:blipFill>
        <p:spPr>
          <a:xfrm>
            <a:off x="3581400" y="0"/>
            <a:ext cx="11460522" cy="1948591"/>
          </a:xfrm>
          <a:prstGeom prst="rect">
            <a:avLst/>
          </a:prstGeom>
        </p:spPr>
      </p:pic>
      <p:sp>
        <p:nvSpPr>
          <p:cNvPr id="19" name="Rectangle 18"/>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a:blip r:embed="rId2"/>
          <a:stretch>
            <a:fillRect/>
          </a:stretch>
        </p:blipFill>
        <p:spPr>
          <a:xfrm>
            <a:off x="3581400" y="0"/>
            <a:ext cx="11460522" cy="1948591"/>
          </a:xfrm>
          <a:prstGeom prst="rect">
            <a:avLst/>
          </a:prstGeom>
        </p:spPr>
      </p:pic>
      <p:sp>
        <p:nvSpPr>
          <p:cNvPr id="19" name="Rectangle 18"/>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3"/>
          <a:stretch>
            <a:fillRect/>
          </a:stretch>
        </p:blipFill>
        <p:spPr>
          <a:xfrm>
            <a:off x="990600" y="2781300"/>
            <a:ext cx="6324600" cy="6387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4129</Words>
  <Application>WPS Presentation</Application>
  <PresentationFormat>Custom</PresentationFormat>
  <Paragraphs>92</Paragraphs>
  <Slides>26</Slides>
  <Notes>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26</vt:i4>
      </vt:variant>
    </vt:vector>
  </HeadingPairs>
  <TitlesOfParts>
    <vt:vector size="43" baseType="lpstr">
      <vt:lpstr>Arial</vt:lpstr>
      <vt:lpstr>SimSun</vt:lpstr>
      <vt:lpstr>Wingdings</vt:lpstr>
      <vt:lpstr>Cambria</vt:lpstr>
      <vt:lpstr>Calibri</vt:lpstr>
      <vt:lpstr>Jua</vt:lpstr>
      <vt:lpstr>Segoe Print</vt:lpstr>
      <vt:lpstr>Microsoft YaHei</vt:lpstr>
      <vt:lpstr>Arial Unicode MS</vt:lpstr>
      <vt:lpstr>字魂59号-创粗黑</vt:lpstr>
      <vt:lpstr>Arial</vt:lpstr>
      <vt:lpstr>Calibri</vt:lpstr>
      <vt:lpstr>等线</vt:lpstr>
      <vt:lpstr>等线 Light</vt:lpstr>
      <vt:lpstr>Times New Roman</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Bích Đào Cao Thị</cp:lastModifiedBy>
  <cp:revision>16</cp:revision>
  <dcterms:created xsi:type="dcterms:W3CDTF">2006-08-16T00:00:00Z</dcterms:created>
  <dcterms:modified xsi:type="dcterms:W3CDTF">2025-03-12T05:33:38Z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D566319A05FC43D4863238A0DF3D106F_12</vt:lpwstr>
  </property>
  <property fmtid="{D5CDD505-2E9C-101B-9397-08002B2CF9AE}" pid="3" name="KSOProductBuildVer">
    <vt:lpwstr>1033-12.2.0.20326</vt:lpwstr>
  </property>
</Properties>
</file>