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258" r:id="rId5"/>
    <p:sldId id="257"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347" r:id="rId20"/>
    <p:sldId id="290" r:id="rId21"/>
    <p:sldId id="352" r:id="rId22"/>
    <p:sldId id="273" r:id="rId23"/>
    <p:sldId id="349" r:id="rId24"/>
    <p:sldId id="286" r:id="rId25"/>
    <p:sldId id="276" r:id="rId26"/>
    <p:sldId id="350" r:id="rId27"/>
    <p:sldId id="353" r:id="rId28"/>
    <p:sldId id="354" r:id="rId29"/>
    <p:sldId id="275" r:id="rId30"/>
    <p:sldId id="28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varScale="1">
        <p:scale>
          <a:sx n="64" d="100"/>
          <a:sy n="64" d="100"/>
        </p:scale>
        <p:origin x="-90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pPr/>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pPr/>
              <a:t>‹#›</a:t>
            </a:fld>
            <a:endParaRPr lang="en-US"/>
          </a:p>
        </p:txBody>
      </p:sp>
    </p:spTree>
    <p:extLst>
      <p:ext uri="{BB962C8B-B14F-4D97-AF65-F5344CB8AC3E}">
        <p14:creationId xmlns:p14="http://schemas.microsoft.com/office/powerpoint/2010/main" xmlns=""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pPr/>
              <a:t>2</a:t>
            </a:fld>
            <a:endParaRPr lang="en-US"/>
          </a:p>
        </p:txBody>
      </p:sp>
    </p:spTree>
    <p:extLst>
      <p:ext uri="{BB962C8B-B14F-4D97-AF65-F5344CB8AC3E}">
        <p14:creationId xmlns:p14="http://schemas.microsoft.com/office/powerpoint/2010/main" xmlns=""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pPr/>
              <a:t>3</a:t>
            </a:fld>
            <a:endParaRPr lang="en-US"/>
          </a:p>
        </p:txBody>
      </p:sp>
    </p:spTree>
    <p:extLst>
      <p:ext uri="{BB962C8B-B14F-4D97-AF65-F5344CB8AC3E}">
        <p14:creationId xmlns:p14="http://schemas.microsoft.com/office/powerpoint/2010/main" xmlns=""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pPr/>
              <a:t>16</a:t>
            </a:fld>
            <a:endParaRPr lang="en-US"/>
          </a:p>
        </p:txBody>
      </p:sp>
    </p:spTree>
    <p:extLst>
      <p:ext uri="{BB962C8B-B14F-4D97-AF65-F5344CB8AC3E}">
        <p14:creationId xmlns:p14="http://schemas.microsoft.com/office/powerpoint/2010/main" xmlns=""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pPr/>
              <a:t>27</a:t>
            </a:fld>
            <a:endParaRPr lang="en-US"/>
          </a:p>
        </p:txBody>
      </p:sp>
    </p:spTree>
    <p:extLst>
      <p:ext uri="{BB962C8B-B14F-4D97-AF65-F5344CB8AC3E}">
        <p14:creationId xmlns:p14="http://schemas.microsoft.com/office/powerpoint/2010/main" xmlns=""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5" name="Footer Placeholder 4">
            <a:extLst>
              <a:ext uri="{FF2B5EF4-FFF2-40B4-BE49-F238E27FC236}">
                <a16:creationId xmlns:a16="http://schemas.microsoft.com/office/drawing/2014/main" xmlns=""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pic>
        <p:nvPicPr>
          <p:cNvPr id="8" name="Picture 7" descr="A picture containing calendar&#10;&#10;Description automatically generated">
            <a:extLst>
              <a:ext uri="{FF2B5EF4-FFF2-40B4-BE49-F238E27FC236}">
                <a16:creationId xmlns:a16="http://schemas.microsoft.com/office/drawing/2014/main" xmlns=""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xmlns="" val="32163379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5" name="Footer Placeholder 4">
            <a:extLst>
              <a:ext uri="{FF2B5EF4-FFF2-40B4-BE49-F238E27FC236}">
                <a16:creationId xmlns:a16="http://schemas.microsoft.com/office/drawing/2014/main" xmlns=""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5" name="Footer Placeholder 4">
            <a:extLst>
              <a:ext uri="{FF2B5EF4-FFF2-40B4-BE49-F238E27FC236}">
                <a16:creationId xmlns:a16="http://schemas.microsoft.com/office/drawing/2014/main" xmlns=""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13558462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xmlns="" id="{EB9DCE34-1627-2348-DBE0-A7A8AC1C54A6}"/>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36020725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p:txBody>
          <a:bodyPr/>
          <a:lstStyle/>
          <a:p>
            <a:fld id="{659B6798-5A7D-4ABA-B6F6-C3AF8A02BD1E}" type="datetimeFigureOut">
              <a:rPr lang="en-US" smtClean="0"/>
              <a:pPr/>
              <a:t>3/13/2025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p:txBody>
          <a:body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AEAC65A-67B0-A55F-2C4D-8576ABB56E6C}"/>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5" name="Chỗ dành sẵn cho Chân trang 4">
            <a:extLst>
              <a:ext uri="{FF2B5EF4-FFF2-40B4-BE49-F238E27FC236}">
                <a16:creationId xmlns:a16="http://schemas.microsoft.com/office/drawing/2014/main" xmlns=""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2B346E0-E269-E6E5-9937-C35BCF1656F4}"/>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8628168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520140E-E7C0-7922-7F8C-739DB33ECFB0}"/>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5" name="Chỗ dành sẵn cho Chân trang 4">
            <a:extLst>
              <a:ext uri="{FF2B5EF4-FFF2-40B4-BE49-F238E27FC236}">
                <a16:creationId xmlns:a16="http://schemas.microsoft.com/office/drawing/2014/main" xmlns=""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27835D2-2C84-90C4-7A62-C3F3032FC36E}"/>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9B3811B-BA11-0E7A-1B94-BC16F4BDA854}"/>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5" name="Chỗ dành sẵn cho Chân trang 4">
            <a:extLst>
              <a:ext uri="{FF2B5EF4-FFF2-40B4-BE49-F238E27FC236}">
                <a16:creationId xmlns:a16="http://schemas.microsoft.com/office/drawing/2014/main" xmlns=""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1470ADF-C0B5-5EE0-B133-9BBF084FECF1}"/>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C9C195E3-A36D-4A9E-1E24-E84D786284D9}"/>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6" name="Chỗ dành sẵn cho Chân trang 5">
            <a:extLst>
              <a:ext uri="{FF2B5EF4-FFF2-40B4-BE49-F238E27FC236}">
                <a16:creationId xmlns:a16="http://schemas.microsoft.com/office/drawing/2014/main" xmlns=""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24BB2468-0821-92A9-BE3D-3CC4542C3652}"/>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B7531949-808E-BC2B-A7A2-732CA4FDA379}"/>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8" name="Chỗ dành sẵn cho Chân trang 7">
            <a:extLst>
              <a:ext uri="{FF2B5EF4-FFF2-40B4-BE49-F238E27FC236}">
                <a16:creationId xmlns:a16="http://schemas.microsoft.com/office/drawing/2014/main" xmlns=""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959AF784-C544-A8BE-55E7-CE941E1DED98}"/>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4F8869F-1359-4162-BE79-29AFEB0E9372}"/>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4" name="Chỗ dành sẵn cho Chân trang 3">
            <a:extLst>
              <a:ext uri="{FF2B5EF4-FFF2-40B4-BE49-F238E27FC236}">
                <a16:creationId xmlns:a16="http://schemas.microsoft.com/office/drawing/2014/main" xmlns=""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94E0CD8E-0A17-8B95-4044-C2DD63B90D82}"/>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454E30C-695F-90DB-C090-83D0614D9149}"/>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3" name="Chỗ dành sẵn cho Chân trang 2">
            <a:extLst>
              <a:ext uri="{FF2B5EF4-FFF2-40B4-BE49-F238E27FC236}">
                <a16:creationId xmlns:a16="http://schemas.microsoft.com/office/drawing/2014/main" xmlns=""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63151CD5-465C-7C01-310C-4A4DB20C1804}"/>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5" name="Footer Placeholder 4">
            <a:extLst>
              <a:ext uri="{FF2B5EF4-FFF2-40B4-BE49-F238E27FC236}">
                <a16:creationId xmlns:a16="http://schemas.microsoft.com/office/drawing/2014/main" xmlns=""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pic>
        <p:nvPicPr>
          <p:cNvPr id="8" name="Picture 7" descr="Background pattern&#10;&#10;Description automatically generated">
            <a:extLst>
              <a:ext uri="{FF2B5EF4-FFF2-40B4-BE49-F238E27FC236}">
                <a16:creationId xmlns:a16="http://schemas.microsoft.com/office/drawing/2014/main" xmlns="" id="{DBA7FB4C-ADC1-7E6A-0D6A-2B6B2D387A18}"/>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xmlns=""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E6AA132-F907-F5FE-B1E4-1839C1BB8950}"/>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6" name="Chỗ dành sẵn cho Chân trang 5">
            <a:extLst>
              <a:ext uri="{FF2B5EF4-FFF2-40B4-BE49-F238E27FC236}">
                <a16:creationId xmlns:a16="http://schemas.microsoft.com/office/drawing/2014/main" xmlns=""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D476D179-D3C3-4EA5-EEF8-3364FA662460}"/>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C78E463-F188-7F39-7F68-AAB023F96576}"/>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6" name="Chỗ dành sẵn cho Chân trang 5">
            <a:extLst>
              <a:ext uri="{FF2B5EF4-FFF2-40B4-BE49-F238E27FC236}">
                <a16:creationId xmlns:a16="http://schemas.microsoft.com/office/drawing/2014/main" xmlns=""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264ACC7-0A86-5FA7-EFB4-73749BEEDCED}"/>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417A7C6-E9BD-3C60-F9F6-6819CCBEB056}"/>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5" name="Chỗ dành sẵn cho Chân trang 4">
            <a:extLst>
              <a:ext uri="{FF2B5EF4-FFF2-40B4-BE49-F238E27FC236}">
                <a16:creationId xmlns:a16="http://schemas.microsoft.com/office/drawing/2014/main" xmlns=""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410DD54-A082-DC92-C964-93907928A7D2}"/>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FE4428E-354A-6C46-888B-998A014AA17C}"/>
              </a:ext>
            </a:extLst>
          </p:cNvPr>
          <p:cNvSpPr>
            <a:spLocks noGrp="1"/>
          </p:cNvSpPr>
          <p:nvPr>
            <p:ph type="dt" sz="half" idx="10"/>
          </p:nvPr>
        </p:nvSpPr>
        <p:spPr/>
        <p:txBody>
          <a:bodyPr/>
          <a:lstStyle/>
          <a:p>
            <a:fld id="{8EB995BE-3FDD-4D8C-93BC-00982A533031}" type="datetimeFigureOut">
              <a:rPr lang="en-US" smtClean="0"/>
              <a:pPr/>
              <a:t>3/13/2025</a:t>
            </a:fld>
            <a:endParaRPr lang="en-US"/>
          </a:p>
        </p:txBody>
      </p:sp>
      <p:sp>
        <p:nvSpPr>
          <p:cNvPr id="5" name="Chỗ dành sẵn cho Chân trang 4">
            <a:extLst>
              <a:ext uri="{FF2B5EF4-FFF2-40B4-BE49-F238E27FC236}">
                <a16:creationId xmlns:a16="http://schemas.microsoft.com/office/drawing/2014/main" xmlns=""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04F286A-4158-B530-187E-8DDAA5C070CC}"/>
              </a:ext>
            </a:extLst>
          </p:cNvPr>
          <p:cNvSpPr>
            <a:spLocks noGrp="1"/>
          </p:cNvSpPr>
          <p:nvPr>
            <p:ph type="sldNum" sz="quarter" idx="12"/>
          </p:nvPr>
        </p:nvSpPr>
        <p:spPr/>
        <p:txBody>
          <a:body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93693863"/>
      </p:ext>
    </p:extLst>
  </p:cSld>
  <p:clrMapOvr>
    <a:masterClrMapping/>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37836688"/>
      </p:ext>
    </p:extLst>
  </p:cSld>
  <p:clrMapOvr>
    <a:masterClrMapping/>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50820673"/>
      </p:ext>
    </p:extLst>
  </p:cSld>
  <p:clrMapOvr>
    <a:masterClrMapping/>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xmlns="" val="4070548566"/>
      </p:ext>
    </p:extLst>
  </p:cSld>
  <p:clrMapOvr>
    <a:masterClrMapping/>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25924531"/>
      </p:ext>
    </p:extLst>
  </p:cSld>
  <p:clrMapOvr>
    <a:masterClrMapping/>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6" name="Footer Placeholder 5">
            <a:extLst>
              <a:ext uri="{FF2B5EF4-FFF2-40B4-BE49-F238E27FC236}">
                <a16:creationId xmlns:a16="http://schemas.microsoft.com/office/drawing/2014/main" xmlns=""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8" name="Footer Placeholder 7">
            <a:extLst>
              <a:ext uri="{FF2B5EF4-FFF2-40B4-BE49-F238E27FC236}">
                <a16:creationId xmlns:a16="http://schemas.microsoft.com/office/drawing/2014/main" xmlns=""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4" name="Footer Placeholder 3">
            <a:extLst>
              <a:ext uri="{FF2B5EF4-FFF2-40B4-BE49-F238E27FC236}">
                <a16:creationId xmlns:a16="http://schemas.microsoft.com/office/drawing/2014/main" xmlns=""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3" name="Footer Placeholder 2">
            <a:extLst>
              <a:ext uri="{FF2B5EF4-FFF2-40B4-BE49-F238E27FC236}">
                <a16:creationId xmlns:a16="http://schemas.microsoft.com/office/drawing/2014/main" xmlns=""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6" name="Footer Placeholder 5">
            <a:extLst>
              <a:ext uri="{FF2B5EF4-FFF2-40B4-BE49-F238E27FC236}">
                <a16:creationId xmlns:a16="http://schemas.microsoft.com/office/drawing/2014/main" xmlns=""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pPr/>
              <a:t>3/13/2025</a:t>
            </a:fld>
            <a:endParaRPr lang="en-US"/>
          </a:p>
        </p:txBody>
      </p:sp>
      <p:sp>
        <p:nvSpPr>
          <p:cNvPr id="6" name="Footer Placeholder 5">
            <a:extLst>
              <a:ext uri="{FF2B5EF4-FFF2-40B4-BE49-F238E27FC236}">
                <a16:creationId xmlns:a16="http://schemas.microsoft.com/office/drawing/2014/main" xmlns=""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pPr/>
              <a:t>‹#›</a:t>
            </a:fld>
            <a:endParaRPr lang="en-US"/>
          </a:p>
        </p:txBody>
      </p:sp>
    </p:spTree>
    <p:extLst>
      <p:ext uri="{BB962C8B-B14F-4D97-AF65-F5344CB8AC3E}">
        <p14:creationId xmlns:p14="http://schemas.microsoft.com/office/powerpoint/2010/main" xmlns=""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pPr/>
              <a:t>3/13/2025</a:t>
            </a:fld>
            <a:endParaRPr lang="en-US"/>
          </a:p>
        </p:txBody>
      </p:sp>
      <p:sp>
        <p:nvSpPr>
          <p:cNvPr id="5" name="Footer Placeholder 4">
            <a:extLst>
              <a:ext uri="{FF2B5EF4-FFF2-40B4-BE49-F238E27FC236}">
                <a16:creationId xmlns:a16="http://schemas.microsoft.com/office/drawing/2014/main" xmlns=""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pPr/>
              <a:t>‹#›</a:t>
            </a:fld>
            <a:endParaRPr lang="en-US"/>
          </a:p>
        </p:txBody>
      </p:sp>
    </p:spTree>
    <p:extLst>
      <p:ext uri="{BB962C8B-B14F-4D97-AF65-F5344CB8AC3E}">
        <p14:creationId xmlns:p14="http://schemas.microsoft.com/office/powerpoint/2010/main" xmlns=""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pPr/>
              <a:t>3/13/2025</a:t>
            </a:fld>
            <a:endParaRPr lang="en-US"/>
          </a:p>
        </p:txBody>
      </p:sp>
      <p:sp>
        <p:nvSpPr>
          <p:cNvPr id="5" name="Chỗ dành sẵn cho Chân trang 4">
            <a:extLst>
              <a:ext uri="{FF2B5EF4-FFF2-40B4-BE49-F238E27FC236}">
                <a16:creationId xmlns:a16="http://schemas.microsoft.com/office/drawing/2014/main" xmlns=""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pPr/>
              <a:t>‹#›</a:t>
            </a:fld>
            <a:endParaRPr lang="en-US"/>
          </a:p>
        </p:txBody>
      </p:sp>
    </p:spTree>
    <p:extLst>
      <p:ext uri="{BB962C8B-B14F-4D97-AF65-F5344CB8AC3E}">
        <p14:creationId xmlns:p14="http://schemas.microsoft.com/office/powerpoint/2010/main" xmlns=""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xmlns=""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4.png"/><Relationship Id="rId11" Type="http://schemas.microsoft.com/office/2007/relationships/hdphoto" Target="../media/hdphoto2.wdp"/><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jpe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jpe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xmlns=""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xmlns="" val="22184414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xmlns="" id="{48543462-C1DE-5466-56D6-B46A8BE14CB2}"/>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xmlns="" val="252809573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xmlns=""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xmlns="" id="{532D5DF3-D0AE-57BB-E721-89527E9874D1}"/>
              </a:ext>
            </a:extLst>
          </p:cNvPr>
          <p:cNvPicPr>
            <a:picLocks noChangeAspect="1"/>
          </p:cNvPicPr>
          <p:nvPr/>
        </p:nvPicPr>
        <p:blipFill>
          <a:blip r:embed="rId4" cstate="print"/>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xmlns=""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xmlns="" val="41448303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xmlns="" id="{DC5DA240-1289-5D3C-553B-7921D895E8A1}"/>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xmlns="" val="90286427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xmlns="" id="{08E02420-6F27-267F-2218-BBF7486F491B}"/>
              </a:ext>
            </a:extLst>
          </p:cNvPr>
          <p:cNvSpPr/>
          <p:nvPr/>
        </p:nvSpPr>
        <p:spPr>
          <a:xfrm>
            <a:off x="1547496" y="278348"/>
            <a:ext cx="9925665" cy="121299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xmlns="" id="{A58E0ECB-34AF-A38E-D327-747B0A352157}"/>
              </a:ext>
            </a:extLst>
          </p:cNvPr>
          <p:cNvPicPr>
            <a:picLocks noChangeAspect="1"/>
          </p:cNvPicPr>
          <p:nvPr/>
        </p:nvPicPr>
        <p:blipFill>
          <a:blip r:embed="rId4" cstate="print"/>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xmlns=""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xmlns="" val="114336009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xmlns="" id="{3D3B9E86-1EA5-FE09-FE7C-7718ACED2354}"/>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xmlns="" val="183207834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xmlns=""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xmlns=""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xmlns=""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xmlns="" val="33560144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xmlns=""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xmlns=""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xmlns=""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xmlns=""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xmlns=""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xmlns="" id="{D76A4197-667D-41AE-B8BB-138C674BB31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xmlns="" id="{C45B4821-4B42-4A73-A03B-AAC7D76D166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xmlns="" id="{26C5B1B5-1E14-413C-8DA5-C676772A259E}"/>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xmlns="" id="{4B28CA9E-C138-4D53-9FC2-8014C35D1EC9}"/>
              </a:ext>
            </a:extLst>
          </p:cNvPr>
          <p:cNvPicPr>
            <a:picLocks noChangeAspect="1"/>
          </p:cNvPicPr>
          <p:nvPr/>
        </p:nvPicPr>
        <p:blipFill>
          <a:blip r:embed="rId6">
            <a:extLst>
              <a:ext uri="{BEBA8EAE-BF5A-486C-A8C5-ECC9F3942E4B}">
                <a14:imgProps xmlns:a14="http://schemas.microsoft.com/office/drawing/2010/main" xmlns="">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xmlns="" id="{29DE270D-106D-45ED-82C3-2C331CB3D0B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xmlns="" id="{4EF7E9E7-4A26-4319-8908-5496E6015BB8}"/>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xmlns="" id="{2319B828-9144-4B7A-8723-D8317274A3AF}"/>
              </a:ext>
            </a:extLst>
          </p:cNvPr>
          <p:cNvPicPr>
            <a:picLocks noChangeAspect="1"/>
          </p:cNvPicPr>
          <p:nvPr/>
        </p:nvPicPr>
        <p:blipFill>
          <a:blip r:embed="rId10">
            <a:extLst>
              <a:ext uri="{BEBA8EAE-BF5A-486C-A8C5-ECC9F3942E4B}">
                <a14:imgProps xmlns:a14="http://schemas.microsoft.com/office/drawing/2010/main" xmlns="">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xmlns=""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xmlns="" id="{48BC472F-A929-46E9-80A6-42D388E3841D}"/>
              </a:ext>
            </a:extLst>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xmlns=""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xmlns=""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xmlns="" id="{1BE8D9EE-6CA1-E3F2-053E-32ADA2220947}"/>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xmlns=""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xmlns=""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xmlns=""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xmlns=""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4906018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xmlns="" id="{1BE8D9EE-6CA1-E3F2-053E-32ADA2220947}"/>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xmlns=""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xmlns=""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xmlns=""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xmlns=""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xmlns="" val="815051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xmlns=""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xmlns=""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xmlns=""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xmlns=""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xmlns=""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xmlns=""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xmlns=""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xmlns="" id="{60F412F6-A176-55C0-64BE-8827A936AC96}"/>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xmlns=""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xmlns="" id="{EF112005-49A0-EE01-43A3-F4CB8BF36219}"/>
              </a:ext>
            </a:extLst>
          </p:cNvPr>
          <p:cNvPicPr>
            <a:picLocks noChangeAspect="1"/>
          </p:cNvPicPr>
          <p:nvPr/>
        </p:nvPicPr>
        <p:blipFill>
          <a:blip r:embed="rId5" cstate="print"/>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xmlns="" id="{1714EACC-4922-15E0-4EDC-9FE105DA120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xmlns=""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xmlns="" id="{81E9A43C-DF58-16F6-E27D-183BD0E7AA13}"/>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xmlns=""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xmlns="" id="{B8FDD38B-975C-9745-CBFB-773B958A68CD}"/>
              </a:ext>
            </a:extLst>
          </p:cNvPr>
          <p:cNvPicPr>
            <a:picLocks noChangeAspect="1"/>
          </p:cNvPicPr>
          <p:nvPr/>
        </p:nvPicPr>
        <p:blipFill rotWithShape="1">
          <a:blip r:embed="rId9" cstate="print">
            <a:extLst>
              <a:ext uri="{BEBA8EAE-BF5A-486C-A8C5-ECC9F3942E4B}">
                <a14:imgProps xmlns:a14="http://schemas.microsoft.com/office/drawing/2010/main" xmlns="">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xmlns=""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xmlns=""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xmlns=""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xmlns=""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xmlns=""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xmlns=""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xmlns=""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xmlns=""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xmlns=""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xmlns=""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xmlns=""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xmlns=""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xmlns=""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xmlns=""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xmlns=""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xmlns="" val="176916119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xmlns=""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xmlns="" id="{E651E5DE-6EF0-A95D-3227-18F1B204E294}"/>
              </a:ext>
            </a:extLst>
          </p:cNvPr>
          <p:cNvPicPr>
            <a:picLocks noChangeAspect="1"/>
          </p:cNvPicPr>
          <p:nvPr/>
        </p:nvPicPr>
        <p:blipFill>
          <a:blip r:embed="rId5" cstate="print"/>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xmlns=""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xmlns="" id="{E30488FF-2785-E6C3-57F9-B4E143C7A570}"/>
              </a:ext>
            </a:extLst>
          </p:cNvPr>
          <p:cNvPicPr>
            <a:picLocks noChangeAspect="1"/>
          </p:cNvPicPr>
          <p:nvPr/>
        </p:nvPicPr>
        <p:blipFill>
          <a:blip r:embed="rId7" cstate="print"/>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xmlns="" id="{12A3D64A-2642-AD39-C382-E0305D705E20}"/>
              </a:ext>
            </a:extLst>
          </p:cNvPr>
          <p:cNvPicPr>
            <a:picLocks noChangeAspect="1"/>
          </p:cNvPicPr>
          <p:nvPr/>
        </p:nvPicPr>
        <p:blipFill>
          <a:blip r:embed="rId8"/>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xmlns="" id="{03F3E4AC-77CE-B5CE-55ED-0DB340D7775E}"/>
              </a:ext>
            </a:extLst>
          </p:cNvPr>
          <p:cNvPicPr>
            <a:picLocks noChangeAspect="1"/>
          </p:cNvPicPr>
          <p:nvPr/>
        </p:nvPicPr>
        <p:blipFill>
          <a:blip r:embed="rId9"/>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xmlns="" id="{A9C3A3F7-0E9C-6F61-F009-9B145E368CFA}"/>
              </a:ext>
            </a:extLst>
          </p:cNvPr>
          <p:cNvPicPr>
            <a:picLocks noChangeAspect="1"/>
          </p:cNvPicPr>
          <p:nvPr/>
        </p:nvPicPr>
        <p:blipFill>
          <a:blip r:embed="rId10"/>
          <a:stretch>
            <a:fillRect/>
          </a:stretch>
        </p:blipFill>
        <p:spPr>
          <a:xfrm>
            <a:off x="1034959" y="1044222"/>
            <a:ext cx="5035732" cy="2274005"/>
          </a:xfrm>
          <a:prstGeom prst="rect">
            <a:avLst/>
          </a:prstGeom>
        </p:spPr>
      </p:pic>
    </p:spTree>
    <p:extLst>
      <p:ext uri="{BB962C8B-B14F-4D97-AF65-F5344CB8AC3E}">
        <p14:creationId xmlns:p14="http://schemas.microsoft.com/office/powerpoint/2010/main" xmlns="" val="27813821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xmlns=""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xmlns=""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xmlns=""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xmlns=""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xmlns=""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xmlns=""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xmlns=""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xmlns=""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xmlns=""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xmlns="" id="{F2A2DC41-68EF-507D-3C66-D7BFFC1C000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xmlns="" val="79172012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xmlns="" id="{13957EF2-40B9-6BD1-A356-69114D7F2A1D}"/>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xmlns=""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xmlns="" id="{6FBB6D80-254B-04DD-075F-97B7357B1A91}"/>
              </a:ext>
            </a:extLst>
          </p:cNvPr>
          <p:cNvPicPr>
            <a:picLocks noChangeAspect="1"/>
          </p:cNvPicPr>
          <p:nvPr/>
        </p:nvPicPr>
        <p:blipFill rotWithShape="1">
          <a:blip r:embed="rId5">
            <a:extLst>
              <a:ext uri="{BEBA8EAE-BF5A-486C-A8C5-ECC9F3942E4B}">
                <a14:imgProps xmlns:a14="http://schemas.microsoft.com/office/drawing/2010/main" xmlns="">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xmlns=""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xmlns="" id="{66A98E4F-3671-8701-9A71-3A99A816A318}"/>
              </a:ext>
            </a:extLst>
          </p:cNvPr>
          <p:cNvPicPr>
            <a:picLocks noChangeAspect="1"/>
          </p:cNvPicPr>
          <p:nvPr/>
        </p:nvPicPr>
        <p:blipFill rotWithShape="1">
          <a:blip r:embed="rId6">
            <a:extLst>
              <a:ext uri="{BEBA8EAE-BF5A-486C-A8C5-ECC9F3942E4B}">
                <a14:imgProps xmlns:a14="http://schemas.microsoft.com/office/drawing/2010/main" xmlns="">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xmlns=""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xmlns=""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xmlns=""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xmlns=""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xmlns=""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xmlns=""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xmlns=""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xmlns=""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xmlns="" val="21586249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xmlns=""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xmlns=""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xmln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xmlns=""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xmlns=""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xmlns=""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xmlns="" id="{D1161149-65A3-F6F1-BD45-61546DB1107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xmlns=""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xmlns="" val="47446918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xmlns=""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xmlns=""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xmlns=""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xmlns=""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xmlns=""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xmlns="" id="{D1161149-65A3-F6F1-BD45-61546DB1107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xmlns=""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xmlns="" val="35016023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xmlns=""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xmlns="" id="{1BE8D9EE-6CA1-E3F2-053E-32ADA2220947}"/>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xmlns=""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xmlns=""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xmlns=""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xmlns=""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1557098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xmlns="" id="{97BFA263-AA42-ECBE-A7D4-A349DBD87AC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xmlns="" val="5728183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cstate="print"/>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cstate="print"/>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xmlns=""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xmlns="" val="692142357"/>
      </p:ext>
    </p:extLst>
  </p:cSld>
  <p:clrMapOvr>
    <a:masterClrMapping/>
  </p:clrMapOvr>
  <mc:AlternateContent xmlns:mc="http://schemas.openxmlformats.org/markup-compatibility/2006">
    <mc:Choice xmlns:p14="http://schemas.microsoft.com/office/powerpoint/2010/main" xmlns="" Requires="p14">
      <p:transition spd="slow" p14:dur="2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xmlns=""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xmlns="" id="{E651E5DE-6EF0-A95D-3227-18F1B204E294}"/>
              </a:ext>
            </a:extLst>
          </p:cNvPr>
          <p:cNvPicPr>
            <a:picLocks noChangeAspect="1"/>
          </p:cNvPicPr>
          <p:nvPr/>
        </p:nvPicPr>
        <p:blipFill>
          <a:blip r:embed="rId5" cstate="print"/>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xmlns=""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xmlns="" id="{E30488FF-2785-E6C3-57F9-B4E143C7A570}"/>
              </a:ext>
            </a:extLst>
          </p:cNvPr>
          <p:cNvPicPr>
            <a:picLocks noChangeAspect="1"/>
          </p:cNvPicPr>
          <p:nvPr/>
        </p:nvPicPr>
        <p:blipFill>
          <a:blip r:embed="rId7" cstate="print"/>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xmlns="" id="{12A3D64A-2642-AD39-C382-E0305D705E20}"/>
              </a:ext>
            </a:extLst>
          </p:cNvPr>
          <p:cNvPicPr>
            <a:picLocks noChangeAspect="1"/>
          </p:cNvPicPr>
          <p:nvPr/>
        </p:nvPicPr>
        <p:blipFill>
          <a:blip r:embed="rId8"/>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xmlns="" id="{03F3E4AC-77CE-B5CE-55ED-0DB340D7775E}"/>
              </a:ext>
            </a:extLst>
          </p:cNvPr>
          <p:cNvPicPr>
            <a:picLocks noChangeAspect="1"/>
          </p:cNvPicPr>
          <p:nvPr/>
        </p:nvPicPr>
        <p:blipFill>
          <a:blip r:embed="rId9"/>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xmlns="" id="{C238C957-83D5-5CBF-4A81-845641B7D0BD}"/>
              </a:ext>
            </a:extLst>
          </p:cNvPr>
          <p:cNvPicPr>
            <a:picLocks noChangeAspect="1"/>
          </p:cNvPicPr>
          <p:nvPr/>
        </p:nvPicPr>
        <p:blipFill>
          <a:blip r:embed="rId10"/>
          <a:stretch>
            <a:fillRect/>
          </a:stretch>
        </p:blipFill>
        <p:spPr>
          <a:xfrm>
            <a:off x="1112312" y="676916"/>
            <a:ext cx="4785775" cy="2780017"/>
          </a:xfrm>
          <a:prstGeom prst="rect">
            <a:avLst/>
          </a:prstGeom>
        </p:spPr>
      </p:pic>
    </p:spTree>
    <p:extLst>
      <p:ext uri="{BB962C8B-B14F-4D97-AF65-F5344CB8AC3E}">
        <p14:creationId xmlns:p14="http://schemas.microsoft.com/office/powerpoint/2010/main" xmlns="" val="886893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xmlns=""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xmlns="" val="349390107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xmlns=""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xmlns=""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xmlns=""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xmlns=""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xmlns="" id="{E7A0C773-20E2-9E67-BDA0-B9A7FDD321C9}"/>
              </a:ext>
            </a:extLst>
          </p:cNvPr>
          <p:cNvPicPr>
            <a:picLocks noChangeAspect="1"/>
          </p:cNvPicPr>
          <p:nvPr/>
        </p:nvPicPr>
        <p:blipFill>
          <a:blip r:embed="rId4" cstate="print"/>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xmlns=""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xmlns="" val="204480874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xmlns="" id="{6C1E7C57-5F27-402E-891A-9ED7F64938FC}"/>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xmlns="" val="190002913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xmlns=""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xmlns="" id="{0A3DBE62-A528-274A-BA0D-2F179607C915}"/>
              </a:ext>
            </a:extLst>
          </p:cNvPr>
          <p:cNvPicPr>
            <a:picLocks noChangeAspect="1"/>
          </p:cNvPicPr>
          <p:nvPr/>
        </p:nvPicPr>
        <p:blipFill>
          <a:blip r:embed="rId4" cstate="print"/>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xmlns=""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xmlns="" val="11258416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xmlns="" id="{DBBC4E55-7832-F152-D757-CA73DD6CFC98}"/>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xmlns="" val="364132366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xmlns="" id="{08E02420-6F27-267F-2218-BBF7486F491B}"/>
              </a:ext>
            </a:extLst>
          </p:cNvPr>
          <p:cNvSpPr/>
          <p:nvPr/>
        </p:nvSpPr>
        <p:spPr>
          <a:xfrm>
            <a:off x="1237301" y="265990"/>
            <a:ext cx="9925665" cy="985867"/>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xmlns="" id="{7BE036BE-E4F0-4E74-F79D-CB4AC9FBE8BB}"/>
              </a:ext>
            </a:extLst>
          </p:cNvPr>
          <p:cNvPicPr>
            <a:picLocks noChangeAspect="1"/>
          </p:cNvPicPr>
          <p:nvPr/>
        </p:nvPicPr>
        <p:blipFill>
          <a:blip r:embed="rId4" cstate="print"/>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xmlns=""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xmlns="" val="176584993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1fa609ca9399c34633f2d42be0f0b5ca9387ec"/>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1198</Words>
  <Application>Microsoft Office PowerPoint</Application>
  <PresentationFormat>Custom</PresentationFormat>
  <Paragraphs>72</Paragraphs>
  <Slides>27</Slides>
  <Notes>4</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1_Office Theme</vt:lpstr>
      <vt:lpstr>Office Theme</vt:lpstr>
      <vt:lpstr>Chủ đề Office</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25</cp:revision>
  <dcterms:created xsi:type="dcterms:W3CDTF">2024-02-02T01:25:47Z</dcterms:created>
  <dcterms:modified xsi:type="dcterms:W3CDTF">2025-03-13T05:04:04Z</dcterms:modified>
</cp:coreProperties>
</file>