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4"/>
  </p:notesMasterIdLst>
  <p:sldIdLst>
    <p:sldId id="256" r:id="rId5"/>
    <p:sldId id="257" r:id="rId6"/>
    <p:sldId id="277" r:id="rId7"/>
    <p:sldId id="260" r:id="rId8"/>
    <p:sldId id="261" r:id="rId9"/>
    <p:sldId id="264" r:id="rId10"/>
    <p:sldId id="300" r:id="rId11"/>
    <p:sldId id="302" r:id="rId12"/>
    <p:sldId id="258" r:id="rId13"/>
    <p:sldId id="265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FE336"/>
    <a:srgbClr val="000000"/>
    <a:srgbClr val="BDEAF3"/>
    <a:srgbClr val="BE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B04D-EB67-441D-9FA2-5005011BB4F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2B2E-AEA6-46DE-B841-28D0FA13E1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>
            <a:fillRect/>
          </a:stretch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40080"/>
            <a:ext cx="1219200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>
            <a:fillRect/>
          </a:stretch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-5641974" y="-1223042"/>
            <a:ext cx="20105751" cy="14120356"/>
            <a:chOff x="-3429000" y="-598635"/>
            <a:chExt cx="15239874" cy="1140824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2668843" y="-598635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/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6"/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-3429000" y="2124242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63" y="1821602"/>
            <a:ext cx="8333954" cy="197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433" y="3607774"/>
            <a:ext cx="2011854" cy="96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/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86" y="2216790"/>
            <a:ext cx="9541067" cy="2810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4294967295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06" y="345056"/>
            <a:ext cx="6572058" cy="15850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/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10"/>
          <p:cNvSpPr/>
          <p:nvPr/>
        </p:nvSpPr>
        <p:spPr>
          <a:xfrm>
            <a:off x="7233920" y="3464560"/>
            <a:ext cx="4632960" cy="3248821"/>
          </a:xfrm>
          <a:custGeom>
            <a:avLst/>
            <a:gdLst/>
            <a:ahLst/>
            <a:cxnLst/>
            <a:rect l="l" t="t" r="r" b="b"/>
            <a:pathLst>
              <a:path w="11419449" h="6751749">
                <a:moveTo>
                  <a:pt x="0" y="0"/>
                </a:moveTo>
                <a:lnTo>
                  <a:pt x="11419449" y="0"/>
                </a:lnTo>
                <a:lnTo>
                  <a:pt x="11419449" y="6751749"/>
                </a:lnTo>
                <a:lnTo>
                  <a:pt x="0" y="675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80" y="252920"/>
            <a:ext cx="11522439" cy="1475360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853440" y="2052320"/>
            <a:ext cx="6309360" cy="2763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HS khoác vai nhau, người quản trò nêu gió Đông, Nam Tây Bắc thì học sinh nghiêng vai tránh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í Dụ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Gió Đông tránh nghiêng sang trái, Tây nghiêng sang Phải, Nam ngả phí trước, Bắc ngả ra 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/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and orange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101380"/>
            <a:ext cx="12192000" cy="293971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44" y="511178"/>
            <a:ext cx="621859" cy="621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9972" y="410503"/>
            <a:ext cx="10293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Hoàn </a:t>
            </a:r>
            <a:r>
              <a:rPr lang="en-US" sz="3600" b="1" dirty="0" err="1">
                <a:solidFill>
                  <a:srgbClr val="000000"/>
                </a:solidFill>
              </a:rPr>
              <a:t>thiện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phiếu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sau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để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biết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điều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kiện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hoạt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động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của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mô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hình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và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dự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kiến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đánh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giá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sản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phẩm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82" y="2296794"/>
            <a:ext cx="9998699" cy="21837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/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0" y="831852"/>
            <a:ext cx="7974259" cy="580389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4294967295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240" y="416560"/>
            <a:ext cx="1001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10" y="1664017"/>
            <a:ext cx="9254490" cy="47230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/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070464"/>
            <a:ext cx="12192000" cy="29405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>
            <a:fillRect/>
          </a:stretch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>
            <a:fillRect/>
          </a:stretch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>
            <a:fillRect/>
          </a:stretch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153298" y="994561"/>
            <a:ext cx="6791822" cy="3468089"/>
          </a:xfrm>
          <a:prstGeom prst="wedgeRoundRectCallout">
            <a:avLst>
              <a:gd name="adj1" fmla="val 63580"/>
              <a:gd name="adj2" fmla="val 41071"/>
              <a:gd name="adj3" fmla="val 16667"/>
            </a:avLst>
          </a:prstGeom>
          <a:solidFill>
            <a:srgbClr val="F250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ử dụng các chi tiết trong bộ lắp ghép mô hình kĩ thuật để cải tiến mô hình máy phát điện gió đã lắp theo ý tưởng sáng tạo của em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1" name="Freeform 8"/>
          <p:cNvSpPr/>
          <p:nvPr/>
        </p:nvSpPr>
        <p:spPr>
          <a:xfrm>
            <a:off x="8373535" y="1742458"/>
            <a:ext cx="3229186" cy="5115542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559</Words>
  <Application>WPS Presentation</Application>
  <PresentationFormat>Widescreen</PresentationFormat>
  <Paragraphs>21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SimSun</vt:lpstr>
      <vt:lpstr>Wingdings</vt:lpstr>
      <vt:lpstr>SVN-Newton</vt:lpstr>
      <vt:lpstr>Segoe Print</vt:lpstr>
      <vt:lpstr>Times New Roman</vt:lpstr>
      <vt:lpstr>Calibri</vt:lpstr>
      <vt:lpstr>Cambria</vt:lpstr>
      <vt:lpstr>Open Sans</vt:lpstr>
      <vt:lpstr>等线</vt:lpstr>
      <vt:lpstr>Calibri</vt:lpstr>
      <vt:lpstr>#9Slide07 IcielNabila</vt:lpstr>
      <vt:lpstr>Calibri Light</vt:lpstr>
      <vt:lpstr>Microsoft YaHei</vt:lpstr>
      <vt:lpstr>Arial Unicode MS</vt:lpstr>
      <vt:lpstr>Aptos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Gấm Bùi Thị</cp:lastModifiedBy>
  <cp:revision>19</cp:revision>
  <dcterms:created xsi:type="dcterms:W3CDTF">2024-01-26T15:10:00Z</dcterms:created>
  <dcterms:modified xsi:type="dcterms:W3CDTF">2025-02-25T06:23:04Z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028FE4D99EFF432E9BB158F9F361D6CD_12</vt:lpwstr>
  </property>
  <property fmtid="{D5CDD505-2E9C-101B-9397-08002B2CF9AE}" pid="3" name="KSOProductBuildVer">
    <vt:lpwstr>1033-12.2.0.19805</vt:lpwstr>
  </property>
</Properties>
</file>