
<file path=[Content_Types].xml><?xml version="1.0" encoding="utf-8"?>
<Types xmlns="http://schemas.openxmlformats.org/package/2006/content-types">
  <Default Extension="png" ContentType="image/png"/>
  <Default Extension="mp3" ContentType="audio/mpe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3"/>
  </p:notesMasterIdLst>
  <p:sldIdLst>
    <p:sldId id="272" r:id="rId4"/>
    <p:sldId id="321" r:id="rId5"/>
    <p:sldId id="327" r:id="rId6"/>
    <p:sldId id="322" r:id="rId7"/>
    <p:sldId id="328" r:id="rId8"/>
    <p:sldId id="324" r:id="rId9"/>
    <p:sldId id="325" r:id="rId10"/>
    <p:sldId id="326" r:id="rId11"/>
    <p:sldId id="257" r:id="rId12"/>
    <p:sldId id="258" r:id="rId13"/>
    <p:sldId id="265" r:id="rId14"/>
    <p:sldId id="329" r:id="rId15"/>
    <p:sldId id="330" r:id="rId16"/>
    <p:sldId id="331" r:id="rId17"/>
    <p:sldId id="332" r:id="rId18"/>
    <p:sldId id="333" r:id="rId19"/>
    <p:sldId id="334" r:id="rId20"/>
    <p:sldId id="335"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332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BD95568-98E1-4F58-8C39-BFC148F1895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7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5334" y="365100"/>
            <a:ext cx="11611433" cy="61488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657355" y="1261467"/>
            <a:ext cx="9171147" cy="43564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 name="Google Shape;38;p2"/>
          <p:cNvSpPr txBox="1">
            <a:spLocks noGrp="1"/>
          </p:cNvSpPr>
          <p:nvPr>
            <p:ph type="ctrTitle"/>
          </p:nvPr>
        </p:nvSpPr>
        <p:spPr>
          <a:xfrm>
            <a:off x="2493261" y="1919433"/>
            <a:ext cx="7564400" cy="2229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000">
                <a:latin typeface="Londrina Solid"/>
                <a:ea typeface="Londrina Solid"/>
                <a:cs typeface="Londrina Solid"/>
                <a:sym typeface="Londrina Soli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9" name="Google Shape;39;p2"/>
          <p:cNvSpPr txBox="1">
            <a:spLocks noGrp="1"/>
          </p:cNvSpPr>
          <p:nvPr>
            <p:ph type="subTitle" idx="1"/>
          </p:nvPr>
        </p:nvSpPr>
        <p:spPr>
          <a:xfrm>
            <a:off x="3359877" y="4473100"/>
            <a:ext cx="5821600" cy="5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7883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1135833" y="365100"/>
            <a:ext cx="12962600" cy="61488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2406013" y="1487199"/>
            <a:ext cx="7745453" cy="38836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 name="Google Shape;327;p9"/>
          <p:cNvSpPr txBox="1">
            <a:spLocks noGrp="1"/>
          </p:cNvSpPr>
          <p:nvPr>
            <p:ph type="subTitle" idx="1"/>
          </p:nvPr>
        </p:nvSpPr>
        <p:spPr>
          <a:xfrm>
            <a:off x="3582000" y="3225033"/>
            <a:ext cx="5393600" cy="14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4062533" y="2449335"/>
            <a:ext cx="4422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11033997" y="5912061"/>
            <a:ext cx="207200" cy="2072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2" name="Google Shape;332;p9"/>
          <p:cNvGrpSpPr/>
          <p:nvPr/>
        </p:nvGrpSpPr>
        <p:grpSpPr>
          <a:xfrm>
            <a:off x="10598464" y="1170511"/>
            <a:ext cx="207200" cy="2072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335" name="Google Shape;335;p9"/>
          <p:cNvGrpSpPr/>
          <p:nvPr/>
        </p:nvGrpSpPr>
        <p:grpSpPr>
          <a:xfrm rot="-5107757" flipH="1">
            <a:off x="10858955" y="578288"/>
            <a:ext cx="600759" cy="658729"/>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158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21539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1135833" y="365100"/>
            <a:ext cx="12962600" cy="61488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1053733" y="716000"/>
            <a:ext cx="10187600" cy="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3087413"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3" name="Google Shape;433;p13"/>
          <p:cNvSpPr txBox="1">
            <a:spLocks noGrp="1"/>
          </p:cNvSpPr>
          <p:nvPr>
            <p:ph type="subTitle" idx="1"/>
          </p:nvPr>
        </p:nvSpPr>
        <p:spPr>
          <a:xfrm>
            <a:off x="3087417"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3874000"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5" name="Google Shape;435;p13"/>
          <p:cNvSpPr txBox="1">
            <a:spLocks noGrp="1"/>
          </p:cNvSpPr>
          <p:nvPr>
            <p:ph type="title" idx="4"/>
          </p:nvPr>
        </p:nvSpPr>
        <p:spPr>
          <a:xfrm>
            <a:off x="6546248" y="266187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6" name="Google Shape;436;p13"/>
          <p:cNvSpPr txBox="1">
            <a:spLocks noGrp="1"/>
          </p:cNvSpPr>
          <p:nvPr>
            <p:ph type="subTitle" idx="5"/>
          </p:nvPr>
        </p:nvSpPr>
        <p:spPr>
          <a:xfrm>
            <a:off x="6546248" y="3186665"/>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7332833" y="2102165"/>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38" name="Google Shape;438;p13"/>
          <p:cNvSpPr txBox="1">
            <a:spLocks noGrp="1"/>
          </p:cNvSpPr>
          <p:nvPr>
            <p:ph type="title" idx="7"/>
          </p:nvPr>
        </p:nvSpPr>
        <p:spPr>
          <a:xfrm>
            <a:off x="3087413"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39" name="Google Shape;439;p13"/>
          <p:cNvSpPr txBox="1">
            <a:spLocks noGrp="1"/>
          </p:cNvSpPr>
          <p:nvPr>
            <p:ph type="subTitle" idx="8"/>
          </p:nvPr>
        </p:nvSpPr>
        <p:spPr>
          <a:xfrm>
            <a:off x="3087413"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3874000"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41" name="Google Shape;441;p13"/>
          <p:cNvSpPr txBox="1">
            <a:spLocks noGrp="1"/>
          </p:cNvSpPr>
          <p:nvPr>
            <p:ph type="title" idx="13"/>
          </p:nvPr>
        </p:nvSpPr>
        <p:spPr>
          <a:xfrm>
            <a:off x="6546248" y="4650956"/>
            <a:ext cx="28468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933"/>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42" name="Google Shape;442;p13"/>
          <p:cNvSpPr txBox="1">
            <a:spLocks noGrp="1"/>
          </p:cNvSpPr>
          <p:nvPr>
            <p:ph type="subTitle" idx="14"/>
          </p:nvPr>
        </p:nvSpPr>
        <p:spPr>
          <a:xfrm>
            <a:off x="6546248" y="5175759"/>
            <a:ext cx="2846800" cy="6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7332833" y="4082167"/>
            <a:ext cx="12736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grpSp>
        <p:nvGrpSpPr>
          <p:cNvPr id="444" name="Google Shape;444;p13"/>
          <p:cNvGrpSpPr/>
          <p:nvPr/>
        </p:nvGrpSpPr>
        <p:grpSpPr>
          <a:xfrm>
            <a:off x="10403031" y="1234911"/>
            <a:ext cx="207200" cy="2072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447" name="Google Shape;447;p13"/>
          <p:cNvGrpSpPr/>
          <p:nvPr/>
        </p:nvGrpSpPr>
        <p:grpSpPr>
          <a:xfrm flipH="1">
            <a:off x="10491642" y="1362815"/>
            <a:ext cx="600812" cy="658788"/>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70695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1135833" y="365100"/>
            <a:ext cx="12962600" cy="61488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6937600" y="2742975"/>
            <a:ext cx="4304000" cy="7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6937200" y="3565608"/>
            <a:ext cx="4304000" cy="101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7222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1135833" y="365100"/>
            <a:ext cx="12962600" cy="61488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519033" y="954828"/>
            <a:ext cx="9517200" cy="4966433"/>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32"/>
          <p:cNvGrpSpPr/>
          <p:nvPr/>
        </p:nvGrpSpPr>
        <p:grpSpPr>
          <a:xfrm>
            <a:off x="10870564" y="612405"/>
            <a:ext cx="207200" cy="2072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34" name="Google Shape;1234;p32"/>
          <p:cNvGrpSpPr/>
          <p:nvPr/>
        </p:nvGrpSpPr>
        <p:grpSpPr>
          <a:xfrm rot="433939">
            <a:off x="1144210" y="5676092"/>
            <a:ext cx="600847" cy="658825"/>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7" name="Google Shape;1237;p32"/>
          <p:cNvGrpSpPr/>
          <p:nvPr/>
        </p:nvGrpSpPr>
        <p:grpSpPr>
          <a:xfrm>
            <a:off x="10817531" y="1153621"/>
            <a:ext cx="207200" cy="2072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grpSp>
        <p:nvGrpSpPr>
          <p:cNvPr id="1240" name="Google Shape;1240;p32"/>
          <p:cNvGrpSpPr/>
          <p:nvPr/>
        </p:nvGrpSpPr>
        <p:grpSpPr>
          <a:xfrm>
            <a:off x="11371097" y="946439"/>
            <a:ext cx="207200" cy="2072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a:p>
          </p:txBody>
        </p:sp>
      </p:grpSp>
    </p:spTree>
    <p:extLst>
      <p:ext uri="{BB962C8B-B14F-4D97-AF65-F5344CB8AC3E}">
        <p14:creationId xmlns:p14="http://schemas.microsoft.com/office/powerpoint/2010/main" val="233672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1135833" y="365100"/>
            <a:ext cx="12962600" cy="61488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7778347" y="5870262"/>
            <a:ext cx="3462855" cy="423701"/>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0" name="Google Shape;1290;p33"/>
          <p:cNvGrpSpPr/>
          <p:nvPr/>
        </p:nvGrpSpPr>
        <p:grpSpPr>
          <a:xfrm flipH="1">
            <a:off x="1481495" y="904700"/>
            <a:ext cx="9590413" cy="47392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542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1135833" y="365100"/>
            <a:ext cx="12962600" cy="61488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402747" y="1584400"/>
            <a:ext cx="9749600" cy="4673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6"/>
          <p:cNvSpPr/>
          <p:nvPr/>
        </p:nvSpPr>
        <p:spPr>
          <a:xfrm rot="10800000" flipH="1">
            <a:off x="3153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6"/>
          <p:cNvSpPr/>
          <p:nvPr/>
        </p:nvSpPr>
        <p:spPr>
          <a:xfrm rot="10800000" flipH="1">
            <a:off x="3702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0800000" flipH="1">
            <a:off x="4252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0800000" flipH="1">
            <a:off x="4801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0800000" flipH="1">
            <a:off x="53502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0800000" flipH="1">
            <a:off x="58993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0800000" flipH="1">
            <a:off x="64484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0800000" flipH="1">
            <a:off x="69975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0800000" flipH="1">
            <a:off x="7546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0800000" flipH="1">
            <a:off x="8095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0800000" flipH="1">
            <a:off x="86448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0800000" flipH="1">
            <a:off x="26047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0800000" flipH="1">
            <a:off x="91939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0800000" flipH="1">
            <a:off x="20556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6"/>
          <p:cNvSpPr/>
          <p:nvPr/>
        </p:nvSpPr>
        <p:spPr>
          <a:xfrm rot="10800000" flipH="1">
            <a:off x="97430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10800000" flipH="1">
            <a:off x="10292196" y="1524753"/>
            <a:ext cx="207200" cy="207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91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773807"/>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jfif"/><Relationship Id="rId10" Type="http://schemas.openxmlformats.org/officeDocument/2006/relationships/image" Target="../media/image12.emf"/><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7.jfif"/><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6.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fif"/><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7.jfif"/><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6.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fif"/><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28.xml"/><Relationship Id="rId6" Type="http://schemas.openxmlformats.org/officeDocument/2006/relationships/image" Target="../media/image7.jfif"/><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6.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fif"/><Relationship Id="rId1" Type="http://schemas.openxmlformats.org/officeDocument/2006/relationships/slideLayout" Target="../slideLayouts/slideLayout28.xml"/><Relationship Id="rId5" Type="http://schemas.openxmlformats.org/officeDocument/2006/relationships/image" Target="../media/image23.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57525"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4"/>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91750"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a:cxnSpLocks/>
          </p:cNvCxnSpPr>
          <p:nvPr/>
        </p:nvCxnSpPr>
        <p:spPr>
          <a:xfrm>
            <a:off x="7162800" y="2514600"/>
            <a:ext cx="42117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743575" y="2647949"/>
            <a:ext cx="299085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này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ấy</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5" y="3762374"/>
            <a:ext cx="1333500"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ấy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đó</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6761018" y="4733925"/>
            <a:ext cx="3297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A2862518-822E-94B6-927B-7DC1BFFC2F7B}"/>
              </a:ext>
            </a:extLst>
          </p:cNvPr>
          <p:cNvCxnSpPr>
            <a:cxnSpLocks/>
          </p:cNvCxnSpPr>
          <p:nvPr/>
        </p:nvCxnSpPr>
        <p:spPr>
          <a:xfrm>
            <a:off x="997527" y="3089564"/>
            <a:ext cx="6234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Vertical)">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4A86B06E-27A1-A06C-E6AB-67F9A6A8EA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a:off x="1619251" y="1839276"/>
            <a:ext cx="9515474" cy="4018599"/>
          </a:xfrm>
          <a:prstGeom prst="rect">
            <a:avLst/>
          </a:prstGeom>
        </p:spPr>
      </p:pic>
      <p:sp>
        <p:nvSpPr>
          <p:cNvPr id="17" name="TextBox 1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a:t>
            </a:r>
            <a:r>
              <a:rPr lang="vi-VN" sz="3200" b="1">
                <a:solidFill>
                  <a:srgbClr val="FF0000"/>
                </a:solidFill>
                <a:latin typeface="Calibri" panose="020F0502020204030204" pitchFamily="34" charset="0"/>
                <a:cs typeface="Calibri" panose="020F0502020204030204" pitchFamily="34" charset="0"/>
              </a:rPr>
              <a:t>chú </a:t>
            </a:r>
            <a:r>
              <a:rPr lang="vi-VN" sz="3200" b="1" smtClean="0">
                <a:solidFill>
                  <a:srgbClr val="FF0000"/>
                </a:solidFill>
                <a:latin typeface="Calibri" panose="020F0502020204030204" pitchFamily="34" charset="0"/>
                <a:cs typeface="Calibri" panose="020F0502020204030204" pitchFamily="34" charset="0"/>
              </a:rPr>
              <a:t>ý</a:t>
            </a:r>
            <a:r>
              <a:rPr lang="en-US" sz="3200" b="1" smtClean="0">
                <a:solidFill>
                  <a:srgbClr val="FF0000"/>
                </a:solidFill>
                <a:latin typeface="Calibri" panose="020F0502020204030204" pitchFamily="34" charset="0"/>
                <a:cs typeface="Calibri" panose="020F0502020204030204" pitchFamily="34" charset="0"/>
              </a:rPr>
              <a:t>!</a:t>
            </a:r>
            <a:r>
              <a:rPr lang="vi-VN" sz="3200" b="1" smtClean="0">
                <a:solidFill>
                  <a:srgbClr val="FF0000"/>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Giờ chúng ta phải làm gì?</a:t>
            </a:r>
          </a:p>
        </p:txBody>
      </p:sp>
      <p:sp>
        <p:nvSpPr>
          <p:cNvPr id="19" name="TextBox 18">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sp>
        <p:nvSpPr>
          <p:cNvPr id="178" name="TextBox 177">
            <a:extLst>
              <a:ext uri="{FF2B5EF4-FFF2-40B4-BE49-F238E27FC236}">
                <a16:creationId xmlns:a16="http://schemas.microsoft.com/office/drawing/2014/main" id="{0E463987-3BB3-EC89-0565-5E6381DEDEA7}"/>
              </a:ext>
            </a:extLst>
          </p:cNvPr>
          <p:cNvSpPr txBox="1"/>
          <p:nvPr/>
        </p:nvSpPr>
        <p:spPr>
          <a:xfrm>
            <a:off x="1876585" y="2381647"/>
            <a:ext cx="8410575" cy="1446550"/>
          </a:xfrm>
          <a:prstGeom prst="rect">
            <a:avLst/>
          </a:prstGeom>
          <a:noFill/>
        </p:spPr>
        <p:txBody>
          <a:bodyPr wrap="square" rtlCol="0">
            <a:spAutoFit/>
          </a:bodyPr>
          <a:lstStyle/>
          <a:p>
            <a:pPr lvl="1" algn="ctr">
              <a:defRPr/>
            </a:pPr>
            <a:r>
              <a:rPr lang="en-US" sz="8800" b="1" smtClean="0">
                <a:solidFill>
                  <a:srgbClr val="002060"/>
                </a:solidFill>
                <a:latin typeface="Calibri" panose="020F0502020204030204" pitchFamily="34" charset="0"/>
                <a:cs typeface="Calibri" panose="020F0502020204030204" pitchFamily="34" charset="0"/>
              </a:rPr>
              <a:t>VẬN DỤNG</a:t>
            </a:r>
            <a:endParaRPr lang="vi-VN" sz="8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581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barn(inVertical)">
                                      <p:cBhvr>
                                        <p:cTn id="26"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831616" y="2333779"/>
            <a:ext cx="10848975" cy="1525941"/>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931215" y="264572"/>
              <a:ext cx="6308132" cy="511710"/>
            </a:xfrm>
            <a:prstGeom prst="rect">
              <a:avLst/>
            </a:prstGeom>
            <a:noFill/>
          </p:spPr>
          <p:txBody>
            <a:bodyPr wrap="square" rtlCol="0">
              <a:spAutoFit/>
            </a:bodyPr>
            <a:lstStyle/>
            <a:p>
              <a:pPr lvl="0" algn="ctr">
                <a:defRPr/>
              </a:pPr>
              <a:r>
                <a:rPr lang="en-US" sz="3200" b="1" smtClean="0">
                  <a:solidFill>
                    <a:srgbClr val="000000"/>
                  </a:solidFill>
                  <a:latin typeface="Cambria" panose="02040503050406030204" pitchFamily="18" charset="0"/>
                  <a:ea typeface="Cambria" panose="02040503050406030204" pitchFamily="18" charset="0"/>
                </a:rPr>
                <a:t>Em hãy đ</a:t>
              </a:r>
              <a:r>
                <a:rPr lang="vi-VN" sz="3200" b="1" smtClean="0">
                  <a:solidFill>
                    <a:srgbClr val="000000"/>
                  </a:solidFill>
                  <a:latin typeface="Cambria" panose="02040503050406030204" pitchFamily="18" charset="0"/>
                  <a:ea typeface="Cambria" panose="02040503050406030204" pitchFamily="18" charset="0"/>
                </a:rPr>
                <a:t>ặt </a:t>
              </a:r>
              <a:r>
                <a:rPr lang="vi-VN" sz="3200" b="1">
                  <a:solidFill>
                    <a:srgbClr val="000000"/>
                  </a:solidFill>
                  <a:latin typeface="Cambria" panose="02040503050406030204" pitchFamily="18" charset="0"/>
                  <a:ea typeface="Cambria" panose="02040503050406030204" pitchFamily="18" charset="0"/>
                </a:rPr>
                <a:t>1 - 2 câu có sử dụng đại từ nhân xưng, đại từ nghi vấn, đại từ xưng hô.</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44892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Content Placeholder 12">
            <a:extLst>
              <a:ext uri="{FF2B5EF4-FFF2-40B4-BE49-F238E27FC236}">
                <a16:creationId xmlns:a16="http://schemas.microsoft.com/office/drawing/2014/main"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1" y="7038975"/>
            <a:ext cx="1800225" cy="1290639"/>
          </a:xfrm>
          <a:prstGeom prst="rect">
            <a:avLst/>
          </a:prstGeom>
        </p:spPr>
      </p:pic>
      <p:pic>
        <p:nvPicPr>
          <p:cNvPr id="12" name="StarWarsMainSong-Williams_3dkp">
            <a:hlinkClick r:id="" action="ppaction://media"/>
            <a:extLst>
              <a:ext uri="{FF2B5EF4-FFF2-40B4-BE49-F238E27FC236}">
                <a16:creationId xmlns:a16="http://schemas.microsoft.com/office/drawing/2014/main"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472" y="5867272"/>
            <a:ext cx="776424" cy="776424"/>
          </a:xfrm>
          <a:prstGeom prst="rect">
            <a:avLst/>
          </a:prstGeom>
        </p:spPr>
      </p:pic>
      <p:pic>
        <p:nvPicPr>
          <p:cNvPr id="3" name="Picture 2">
            <a:extLst>
              <a:ext uri="{FF2B5EF4-FFF2-40B4-BE49-F238E27FC236}">
                <a16:creationId xmlns:a16="http://schemas.microsoft.com/office/drawing/2014/main" id="{FF9B053A-5DD8-4287-8390-32AF6419FE32}"/>
              </a:ext>
            </a:extLst>
          </p:cNvPr>
          <p:cNvPicPr>
            <a:picLocks noChangeAspect="1"/>
          </p:cNvPicPr>
          <p:nvPr/>
        </p:nvPicPr>
        <p:blipFill>
          <a:blip r:embed="rId8"/>
          <a:stretch>
            <a:fillRect/>
          </a:stretch>
        </p:blipFill>
        <p:spPr>
          <a:xfrm>
            <a:off x="4902013" y="2198368"/>
            <a:ext cx="5273497" cy="1438781"/>
          </a:xfrm>
          <a:prstGeom prst="rect">
            <a:avLst/>
          </a:prstGeom>
        </p:spPr>
      </p:pic>
      <p:pic>
        <p:nvPicPr>
          <p:cNvPr id="4" name="Picture 3">
            <a:extLst>
              <a:ext uri="{FF2B5EF4-FFF2-40B4-BE49-F238E27FC236}">
                <a16:creationId xmlns:a16="http://schemas.microsoft.com/office/drawing/2014/main" id="{E9C16779-3042-49D0-B4E3-00A8F1E1F2C2}"/>
              </a:ext>
            </a:extLst>
          </p:cNvPr>
          <p:cNvPicPr>
            <a:picLocks noChangeAspect="1"/>
          </p:cNvPicPr>
          <p:nvPr/>
        </p:nvPicPr>
        <p:blipFill>
          <a:blip r:embed="rId9"/>
          <a:stretch>
            <a:fillRect/>
          </a:stretch>
        </p:blipFill>
        <p:spPr>
          <a:xfrm>
            <a:off x="3429000" y="3413760"/>
            <a:ext cx="6705600" cy="1795371"/>
          </a:xfrm>
          <a:prstGeom prst="rect">
            <a:avLst/>
          </a:prstGeom>
        </p:spPr>
      </p:pic>
      <p:pic>
        <p:nvPicPr>
          <p:cNvPr id="13" name="Picture 12">
            <a:extLst>
              <a:ext uri="{FF2B5EF4-FFF2-40B4-BE49-F238E27FC236}">
                <a16:creationId xmlns:a16="http://schemas.microsoft.com/office/drawing/2014/main" id="{9CA1E262-1272-4473-832A-F0FA4FFBAFCB}"/>
              </a:ext>
            </a:extLst>
          </p:cNvPr>
          <p:cNvPicPr>
            <a:picLocks noChangeAspect="1"/>
          </p:cNvPicPr>
          <p:nvPr/>
        </p:nvPicPr>
        <p:blipFill>
          <a:blip r:embed="rId10"/>
          <a:stretch>
            <a:fillRect/>
          </a:stretch>
        </p:blipFill>
        <p:spPr>
          <a:xfrm rot="21285772" flipH="1">
            <a:off x="935924" y="914599"/>
            <a:ext cx="4274689" cy="40063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3A9D39A-88AE-4C0C-A918-7B97F929F88D}"/>
              </a:ext>
            </a:extLst>
          </p:cNvPr>
          <p:cNvPicPr>
            <a:picLocks noChangeAspect="1"/>
          </p:cNvPicPr>
          <p:nvPr/>
        </p:nvPicPr>
        <p:blipFill>
          <a:blip r:embed="rId11"/>
          <a:stretch>
            <a:fillRect/>
          </a:stretch>
        </p:blipFill>
        <p:spPr>
          <a:xfrm rot="6808279">
            <a:off x="8538638" y="-2078429"/>
            <a:ext cx="1561383" cy="1531925"/>
          </a:xfrm>
          <a:prstGeom prst="rect">
            <a:avLst/>
          </a:prstGeom>
        </p:spPr>
      </p:pic>
      <p:pic>
        <p:nvPicPr>
          <p:cNvPr id="15" name="Picture 14">
            <a:extLst>
              <a:ext uri="{FF2B5EF4-FFF2-40B4-BE49-F238E27FC236}">
                <a16:creationId xmlns:a16="http://schemas.microsoft.com/office/drawing/2014/main" id="{2CB747AC-A23C-404B-9F53-97DBDB668D84}"/>
              </a:ext>
            </a:extLst>
          </p:cNvPr>
          <p:cNvPicPr>
            <a:picLocks noChangeAspect="1"/>
          </p:cNvPicPr>
          <p:nvPr/>
        </p:nvPicPr>
        <p:blipFill>
          <a:blip r:embed="rId11"/>
          <a:stretch>
            <a:fillRect/>
          </a:stretch>
        </p:blipFill>
        <p:spPr>
          <a:xfrm rot="8987376">
            <a:off x="12782908" y="1816428"/>
            <a:ext cx="1561383" cy="1531925"/>
          </a:xfrm>
          <a:prstGeom prst="rect">
            <a:avLst/>
          </a:prstGeom>
        </p:spPr>
      </p:pic>
      <p:pic>
        <p:nvPicPr>
          <p:cNvPr id="16" name="Picture 15">
            <a:extLst>
              <a:ext uri="{FF2B5EF4-FFF2-40B4-BE49-F238E27FC236}">
                <a16:creationId xmlns:a16="http://schemas.microsoft.com/office/drawing/2014/main" id="{3C461EC5-D54C-4648-89EC-29E6E0626DFB}"/>
              </a:ext>
            </a:extLst>
          </p:cNvPr>
          <p:cNvPicPr>
            <a:picLocks noChangeAspect="1"/>
          </p:cNvPicPr>
          <p:nvPr/>
        </p:nvPicPr>
        <p:blipFill>
          <a:blip r:embed="rId11"/>
          <a:stretch>
            <a:fillRect/>
          </a:stretch>
        </p:blipFill>
        <p:spPr>
          <a:xfrm rot="8987376">
            <a:off x="12318983" y="-1820721"/>
            <a:ext cx="1561383" cy="1531925"/>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500" y="71655"/>
            <a:ext cx="1407136" cy="140713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5" y="1355783"/>
            <a:ext cx="647213" cy="4306615"/>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94" y="1354667"/>
            <a:ext cx="647583" cy="4309071"/>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25313" y="5082832"/>
            <a:ext cx="1372764" cy="983309"/>
          </a:xfrm>
          <a:prstGeom prst="rect">
            <a:avLst/>
          </a:prstGeom>
        </p:spPr>
      </p:pic>
      <p:sp>
        <p:nvSpPr>
          <p:cNvPr id="12"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9986" y="3524138"/>
            <a:ext cx="817321" cy="796261"/>
          </a:xfrm>
          <a:prstGeom prst="rect">
            <a:avLst/>
          </a:prstGeom>
        </p:spPr>
      </p:pic>
      <p:sp>
        <p:nvSpPr>
          <p:cNvPr id="17"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8"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1165" y="3508684"/>
            <a:ext cx="888380" cy="796261"/>
          </a:xfrm>
          <a:prstGeom prst="rect">
            <a:avLst/>
          </a:prstGeom>
        </p:spPr>
      </p:pic>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83397" y="5150664"/>
            <a:ext cx="817321" cy="796261"/>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954221" y="5150664"/>
            <a:ext cx="817321" cy="796261"/>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aphic 3">
            <a:extLst>
              <a:ext uri="{FF2B5EF4-FFF2-40B4-BE49-F238E27FC236}">
                <a16:creationId xmlns:a16="http://schemas.microsoft.com/office/drawing/2014/main" id="{02993569-6859-4A40-9727-B41288755FF5}"/>
              </a:ext>
            </a:extLst>
          </p:cNvPr>
          <p:cNvGrpSpPr/>
          <p:nvPr/>
        </p:nvGrpSpPr>
        <p:grpSpPr>
          <a:xfrm>
            <a:off x="2001679" y="1905000"/>
            <a:ext cx="8188643" cy="3048000"/>
            <a:chOff x="2001679" y="1905000"/>
            <a:chExt cx="8188642" cy="3048000"/>
          </a:xfrm>
        </p:grpSpPr>
        <p:grpSp>
          <p:nvGrpSpPr>
            <p:cNvPr id="9" name="Graphic 3">
              <a:extLst>
                <a:ext uri="{FF2B5EF4-FFF2-40B4-BE49-F238E27FC236}">
                  <a16:creationId xmlns:a16="http://schemas.microsoft.com/office/drawing/2014/main"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2" name="Freeform: Shape 11">
                <a:extLst>
                  <a:ext uri="{FF2B5EF4-FFF2-40B4-BE49-F238E27FC236}">
                    <a16:creationId xmlns:a16="http://schemas.microsoft.com/office/drawing/2014/main"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4" name="Freeform: Shape 13">
                <a:extLst>
                  <a:ext uri="{FF2B5EF4-FFF2-40B4-BE49-F238E27FC236}">
                    <a16:creationId xmlns:a16="http://schemas.microsoft.com/office/drawing/2014/main"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19" name="Graphic 3">
              <a:extLst>
                <a:ext uri="{FF2B5EF4-FFF2-40B4-BE49-F238E27FC236}">
                  <a16:creationId xmlns:a16="http://schemas.microsoft.com/office/drawing/2014/main"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nvGrpSpPr>
            <p:cNvPr id="29" name="Graphic 3">
              <a:extLst>
                <a:ext uri="{FF2B5EF4-FFF2-40B4-BE49-F238E27FC236}">
                  <a16:creationId xmlns:a16="http://schemas.microsoft.com/office/drawing/2014/main"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6" name="Freeform: Shape 35">
                <a:extLst>
                  <a:ext uri="{FF2B5EF4-FFF2-40B4-BE49-F238E27FC236}">
                    <a16:creationId xmlns:a16="http://schemas.microsoft.com/office/drawing/2014/main"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pPr defTabSz="1219170">
                  <a:buClr>
                    <a:srgbClr val="000000"/>
                  </a:buClr>
                </a:pPr>
                <a:endParaRPr lang="en-US" sz="1400" kern="0">
                  <a:solidFill>
                    <a:srgbClr val="000000"/>
                  </a:solidFill>
                  <a:latin typeface="Arial"/>
                  <a:cs typeface="Arial"/>
                  <a:sym typeface="Arial"/>
                </a:endParaRPr>
              </a:p>
            </p:txBody>
          </p:sp>
        </p:grpSp>
      </p:grpSp>
      <p:pic>
        <p:nvPicPr>
          <p:cNvPr id="183" name="Picture 182">
            <a:extLst>
              <a:ext uri="{FF2B5EF4-FFF2-40B4-BE49-F238E27FC236}">
                <a16:creationId xmlns:a16="http://schemas.microsoft.com/office/drawing/2014/main" id="{6931B8EC-ABFB-46D2-B845-5219E0DD4A62}"/>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812" y="684308"/>
            <a:ext cx="1084096" cy="1084096"/>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49" y="1768404"/>
            <a:ext cx="668223" cy="4387240"/>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808" y="1767251"/>
            <a:ext cx="668603" cy="4389733"/>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8425" y="5505619"/>
            <a:ext cx="1417324" cy="1015228"/>
          </a:xfrm>
          <a:prstGeom prst="rect">
            <a:avLst/>
          </a:prstGeom>
        </p:spPr>
      </p:pic>
      <p:sp>
        <p:nvSpPr>
          <p:cNvPr id="17"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8" name="Picture 27">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76698" y="5648998"/>
            <a:ext cx="1105927" cy="991249"/>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9"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24203" y="2293017"/>
            <a:ext cx="1017467" cy="991249"/>
          </a:xfrm>
          <a:prstGeom prst="rect">
            <a:avLst/>
          </a:prstGeom>
        </p:spPr>
      </p:pic>
      <p:sp>
        <p:nvSpPr>
          <p:cNvPr id="12"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57729" y="3471836"/>
            <a:ext cx="1017467" cy="991249"/>
          </a:xfrm>
          <a:prstGeom prst="rect">
            <a:avLst/>
          </a:prstGeom>
        </p:spPr>
      </p:pic>
      <p:sp>
        <p:nvSpPr>
          <p:cNvPr id="1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pic>
        <p:nvPicPr>
          <p:cNvPr id="29" name="Picture 28">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920928" y="4618412"/>
            <a:ext cx="1017467" cy="991249"/>
          </a:xfrm>
          <a:prstGeom prst="rect">
            <a:avLst/>
          </a:prstGeom>
        </p:spPr>
      </p:pic>
      <p:sp>
        <p:nvSpPr>
          <p:cNvPr id="2" name="TextBox 1"/>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68F432CE-EE1C-4D61-B1E2-202E7CD1A81C}"/>
              </a:ext>
            </a:extLst>
          </p:cNvPr>
          <p:cNvPicPr>
            <a:picLocks noChangeAspect="1"/>
          </p:cNvPicPr>
          <p:nvPr/>
        </p:nvPicPr>
        <p:blipFill>
          <a:blip r:embed="rId3"/>
          <a:stretch>
            <a:fillRect/>
          </a:stretch>
        </p:blipFill>
        <p:spPr>
          <a:xfrm>
            <a:off x="1999134" y="1889627"/>
            <a:ext cx="8193735" cy="3048264"/>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4"/>
          <a:stretch>
            <a:fillRect/>
          </a:stretch>
        </p:blipFill>
        <p:spPr>
          <a:xfrm>
            <a:off x="1962555" y="187819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3">
            <a:extLst>
              <a:ext uri="{FF2B5EF4-FFF2-40B4-BE49-F238E27FC236}">
                <a16:creationId xmlns:a16="http://schemas.microsoft.com/office/drawing/2014/main" id="{0BEB7791-20AB-4543-B399-7279E390E3E2}"/>
              </a:ext>
            </a:extLst>
          </p:cNvPr>
          <p:cNvSpPr/>
          <p:nvPr/>
        </p:nvSpPr>
        <p:spPr>
          <a:xfrm>
            <a:off x="1357087" y="412873"/>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55" y="412874"/>
            <a:ext cx="1332372" cy="1332372"/>
          </a:xfrm>
          <a:prstGeom prst="rect">
            <a:avLst/>
          </a:prstGeom>
        </p:spPr>
      </p:pic>
      <p:pic>
        <p:nvPicPr>
          <p:cNvPr id="23" name="Picture 22">
            <a:extLst>
              <a:ext uri="{FF2B5EF4-FFF2-40B4-BE49-F238E27FC236}">
                <a16:creationId xmlns:a16="http://schemas.microsoft.com/office/drawing/2014/main"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86" y="1625602"/>
            <a:ext cx="612825" cy="4211421"/>
          </a:xfrm>
          <a:prstGeom prst="rect">
            <a:avLst/>
          </a:prstGeom>
        </p:spPr>
      </p:pic>
      <p:pic>
        <p:nvPicPr>
          <p:cNvPr id="27" name="Thoi Gian - 9Slide.vn">
            <a:extLst>
              <a:ext uri="{FF2B5EF4-FFF2-40B4-BE49-F238E27FC236}">
                <a16:creationId xmlns:a16="http://schemas.microsoft.com/office/drawing/2014/main"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245" y="1624542"/>
            <a:ext cx="613175" cy="4213820"/>
          </a:xfrm>
          <a:prstGeom prst="rect">
            <a:avLst/>
          </a:prstGeom>
        </p:spPr>
      </p:pic>
      <p:pic>
        <p:nvPicPr>
          <p:cNvPr id="13" name="Content Placeholder 12">
            <a:hlinkClick r:id="rId10" action="ppaction://hlinksldjump"/>
            <a:extLst>
              <a:ext uri="{FF2B5EF4-FFF2-40B4-BE49-F238E27FC236}">
                <a16:creationId xmlns:a16="http://schemas.microsoft.com/office/drawing/2014/main"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7081" y="5371488"/>
            <a:ext cx="1299825" cy="931064"/>
          </a:xfrm>
          <a:prstGeom prst="rect">
            <a:avLst/>
          </a:prstGeom>
        </p:spPr>
      </p:pic>
      <p:pic>
        <p:nvPicPr>
          <p:cNvPr id="15" name="Content Placeholder 121">
            <a:extLst>
              <a:ext uri="{FF2B5EF4-FFF2-40B4-BE49-F238E27FC236}">
                <a16:creationId xmlns:a16="http://schemas.microsoft.com/office/drawing/2014/main"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11465054" y="-4611994"/>
            <a:ext cx="7310041" cy="5236265"/>
          </a:xfrm>
          <a:prstGeom prst="rect">
            <a:avLst/>
          </a:prstGeom>
        </p:spPr>
      </p:pic>
      <p:sp>
        <p:nvSpPr>
          <p:cNvPr id="12"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4" name="Picture 13">
            <a:extLst>
              <a:ext uri="{FF2B5EF4-FFF2-40B4-BE49-F238E27FC236}">
                <a16:creationId xmlns:a16="http://schemas.microsoft.com/office/drawing/2014/main"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535401" y="5192617"/>
            <a:ext cx="728452" cy="652916"/>
          </a:xfrm>
          <a:prstGeom prst="rect">
            <a:avLst/>
          </a:prstGeom>
        </p:spPr>
      </p:pic>
      <p:sp>
        <p:nvSpPr>
          <p:cNvPr id="17"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723254" y="4061645"/>
            <a:ext cx="670185" cy="652916"/>
          </a:xfrm>
          <a:prstGeom prst="rect">
            <a:avLst/>
          </a:prstGeom>
        </p:spPr>
      </p:pic>
      <p:sp>
        <p:nvSpPr>
          <p:cNvPr id="19"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579194" y="4066754"/>
            <a:ext cx="670185" cy="652916"/>
          </a:xfrm>
          <a:prstGeom prst="rect">
            <a:avLst/>
          </a:prstGeom>
        </p:spPr>
      </p:pic>
      <p:sp>
        <p:nvSpPr>
          <p:cNvPr id="21"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26066" y="5192617"/>
            <a:ext cx="670185" cy="652916"/>
          </a:xfrm>
          <a:prstGeom prst="rect">
            <a:avLst/>
          </a:prstGeom>
        </p:spPr>
      </p:pic>
      <p:sp>
        <p:nvSpPr>
          <p:cNvPr id="24" name="TextBox 23"/>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smtClean="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 nghi vấn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a:extLst>
              <a:ext uri="{FF2B5EF4-FFF2-40B4-BE49-F238E27FC236}">
                <a16:creationId xmlns:a16="http://schemas.microsoft.com/office/drawing/2014/main" id="{6C3C508A-3906-4859-8A28-2D78E6B04966}"/>
              </a:ext>
            </a:extLst>
          </p:cNvPr>
          <p:cNvPicPr>
            <a:picLocks noChangeAspect="1"/>
          </p:cNvPicPr>
          <p:nvPr/>
        </p:nvPicPr>
        <p:blipFill>
          <a:blip r:embed="rId3"/>
          <a:stretch>
            <a:fillRect/>
          </a:stretch>
        </p:blipFill>
        <p:spPr>
          <a:xfrm>
            <a:off x="1962555" y="1889625"/>
            <a:ext cx="8266892" cy="3078747"/>
          </a:xfrm>
          <a:prstGeom prst="rect">
            <a:avLst/>
          </a:prstGeom>
        </p:spPr>
      </p:pic>
      <p:pic>
        <p:nvPicPr>
          <p:cNvPr id="5" name="Content Placeholder 12">
            <a:extLst>
              <a:ext uri="{FF2B5EF4-FFF2-40B4-BE49-F238E27FC236}">
                <a16:creationId xmlns:a16="http://schemas.microsoft.com/office/drawing/2014/main"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637" y="1046679"/>
            <a:ext cx="6651637" cy="4764643"/>
          </a:xfrm>
          <a:prstGeom prst="rect">
            <a:avLst/>
          </a:prstGeom>
        </p:spPr>
      </p:pic>
      <p:pic>
        <p:nvPicPr>
          <p:cNvPr id="4" name="Picture 3">
            <a:extLst>
              <a:ext uri="{FF2B5EF4-FFF2-40B4-BE49-F238E27FC236}">
                <a16:creationId xmlns:a16="http://schemas.microsoft.com/office/drawing/2014/main" id="{BDD57DB2-24A5-46B0-AAF9-AA1F1C1F39B5}"/>
              </a:ext>
            </a:extLst>
          </p:cNvPr>
          <p:cNvPicPr>
            <a:picLocks noChangeAspect="1"/>
          </p:cNvPicPr>
          <p:nvPr/>
        </p:nvPicPr>
        <p:blipFill>
          <a:blip r:embed="rId5"/>
          <a:stretch>
            <a:fillRect/>
          </a:stretch>
        </p:blipFill>
        <p:spPr>
          <a:xfrm>
            <a:off x="2401275" y="3748275"/>
            <a:ext cx="7389451" cy="2063045"/>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2" presetClass="entr" presetSubtype="4" fill="hold" nodeType="withEffect" p14:presetBounceEnd="66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6000">
                                          <p:cBhvr additive="base">
                                            <p:cTn id="14"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921065"/>
            <a:ext cx="1732700" cy="17327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id="{F2E87582-978F-10AC-F1BD-891AF104AD7C}"/>
              </a:ext>
            </a:extLst>
          </p:cNvPr>
          <p:cNvPicPr>
            <a:picLocks noChangeAspect="1"/>
          </p:cNvPicPr>
          <p:nvPr/>
        </p:nvPicPr>
        <p:blipFill>
          <a:blip r:embed="rId6"/>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7"/>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9"/>
          <a:stretch>
            <a:fillRect/>
          </a:stretch>
        </p:blipFill>
        <p:spPr>
          <a:xfrm>
            <a:off x="7142752" y="4405433"/>
            <a:ext cx="5450296" cy="160948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1227</Words>
  <Application>Microsoft Office PowerPoint</Application>
  <PresentationFormat>Widescreen</PresentationFormat>
  <Paragraphs>90</Paragraphs>
  <Slides>19</Slides>
  <Notes>4</Notes>
  <HiddenSlides>0</HiddenSlides>
  <MMClips>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19</vt:i4>
      </vt:variant>
    </vt:vector>
  </HeadingPairs>
  <TitlesOfParts>
    <vt:vector size="38" baseType="lpstr">
      <vt:lpstr>等线</vt:lpstr>
      <vt:lpstr>等线 Light</vt:lpstr>
      <vt:lpstr>Microsoft YaHei</vt:lpstr>
      <vt:lpstr>SimSun</vt:lpstr>
      <vt:lpstr>#9Slide05 Dancing Script</vt:lpstr>
      <vt:lpstr>Architecture</vt:lpstr>
      <vt:lpstr>Arial</vt:lpstr>
      <vt:lpstr>Calibri</vt:lpstr>
      <vt:lpstr>Calibri Light</vt:lpstr>
      <vt:lpstr>Cambria</vt:lpstr>
      <vt:lpstr>Coiny</vt:lpstr>
      <vt:lpstr>Just Another Hand</vt:lpstr>
      <vt:lpstr>Londrina Solid</vt:lpstr>
      <vt:lpstr>Tahoma</vt:lpstr>
      <vt:lpstr>Times New Roman</vt:lpstr>
      <vt:lpstr>字魂59号-创粗黑</vt:lpstr>
      <vt:lpstr>1_Office Theme</vt:lpstr>
      <vt:lpstr>Office 主题​​</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2024-07-02T05:21:00Z</dcterms:created>
  <dcterms:modified xsi:type="dcterms:W3CDTF">2024-09-21T14:34:35Z</dcterms:modified>
</cp:coreProperties>
</file>