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21"/>
  </p:notesMasterIdLst>
  <p:sldIdLst>
    <p:sldId id="259" r:id="rId4"/>
    <p:sldId id="262" r:id="rId5"/>
    <p:sldId id="380" r:id="rId6"/>
    <p:sldId id="267" r:id="rId7"/>
    <p:sldId id="258" r:id="rId8"/>
    <p:sldId id="261" r:id="rId9"/>
    <p:sldId id="367" r:id="rId10"/>
    <p:sldId id="263" r:id="rId11"/>
    <p:sldId id="357" r:id="rId12"/>
    <p:sldId id="368" r:id="rId13"/>
    <p:sldId id="369" r:id="rId14"/>
    <p:sldId id="370" r:id="rId15"/>
    <p:sldId id="265" r:id="rId16"/>
    <p:sldId id="371" r:id="rId17"/>
    <p:sldId id="372" r:id="rId18"/>
    <p:sldId id="373" r:id="rId19"/>
    <p:sldId id="266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/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8715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8700" y="2628900"/>
            <a:ext cx="16231235" cy="496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 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Nhận thức được muốn tạo ra sản phẩm công nghệ cần phải thiết kế, thiết kế là quá trình sáng tạo.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Kể được tên các công việc chính khi thiết kế.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- Vẽ phác thảo, nêu được ý tưởng thiết kế một sản phẩm công nghệ đơn giản.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507</Words>
  <Application>Microsoft Office PowerPoint</Application>
  <PresentationFormat>Custom</PresentationFormat>
  <Paragraphs>35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Pagkaki</vt:lpstr>
      <vt:lpstr>UTM Avo</vt:lpstr>
      <vt:lpstr>Office Theme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20</cp:revision>
  <dcterms:created xsi:type="dcterms:W3CDTF">2006-08-16T00:00:00Z</dcterms:created>
  <dcterms:modified xsi:type="dcterms:W3CDTF">2025-11-06T05:41:03Z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