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5" r:id="rId2"/>
    <p:sldId id="378" r:id="rId3"/>
    <p:sldId id="377" r:id="rId4"/>
    <p:sldId id="375" r:id="rId5"/>
    <p:sldId id="353" r:id="rId6"/>
    <p:sldId id="355" r:id="rId7"/>
    <p:sldId id="356" r:id="rId8"/>
    <p:sldId id="382" r:id="rId9"/>
    <p:sldId id="383" r:id="rId10"/>
    <p:sldId id="358" r:id="rId11"/>
    <p:sldId id="379" r:id="rId12"/>
    <p:sldId id="380" r:id="rId13"/>
    <p:sldId id="381" r:id="rId14"/>
    <p:sldId id="349" r:id="rId15"/>
    <p:sldId id="384" r:id="rId16"/>
    <p:sldId id="34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 Minh" initials="TM" lastIdx="1" clrIdx="0">
    <p:extLst>
      <p:ext uri="{19B8F6BF-5375-455C-9EA6-DF929625EA0E}">
        <p15:presenceInfo xmlns:p15="http://schemas.microsoft.com/office/powerpoint/2012/main" userId="S::minhthi@soangiang.edu.vn::dff43be1-4209-47c7-9839-9425f07fe0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916"/>
    <a:srgbClr val="347534"/>
    <a:srgbClr val="96488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7" autoAdjust="0"/>
    <p:restoredTop sz="94660"/>
  </p:normalViewPr>
  <p:slideViewPr>
    <p:cSldViewPr>
      <p:cViewPr varScale="1">
        <p:scale>
          <a:sx n="64" d="100"/>
          <a:sy n="64" d="100"/>
        </p:scale>
        <p:origin x="36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152" cy="7315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35DC4-DA01-4D0D-BD71-E8BD3F5FC809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FC4BE-612B-429E-9C2A-125004B3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0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651E-4AB6-C82D-CFD7-7FF59B6D5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45B35-734E-476E-316A-4341685C6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85EA2-3E78-0F47-296C-361BB0B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12181-8E7E-4B73-A353-2650B052EFB9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F9126-846B-9620-B3B0-69CF6BE7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9DFC8-68FC-7F2F-A87D-137785F4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86166-DB32-455E-9D1F-6227FC7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187A-F0CE-F2E6-B251-555E4FFF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47AC7-9EA4-5D80-7B25-11A2109BD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97C1E-06D0-A792-9687-B784C390AD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12181-8E7E-4B73-A353-2650B052EFB9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16DF8-3942-7CA1-48C2-50A7F1E6D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66708-411E-CF41-CB01-F4205668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86166-DB32-455E-9D1F-6227FC7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9FDB71-1BFB-1832-0CA8-4C1263172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536A1-CE27-0403-5EC1-33070782E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EB39A-9458-6532-D16A-39769FEF2A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12181-8E7E-4B73-A353-2650B052EFB9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4241A-DEF2-90D2-20CC-6D481450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AAAA4-A49E-1D47-89EA-8A206275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86166-DB32-455E-9D1F-6227FC7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67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13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91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E11A-2775-B5C0-E5C9-D959D4CBD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B53AC-48C5-7B3F-9402-090DC00C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B2646-CDB1-E7D2-975D-DBAC8B93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12181-8E7E-4B73-A353-2650B052EFB9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2012B-CDB1-505C-E6C7-2FDBEE04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EEA34-C129-0218-DF09-8949AF57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86166-DB32-455E-9D1F-6227FC7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8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E815-09B3-14F2-DA36-E11461D1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49B10-75EC-221F-3BB2-4969BF057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19B5A-5B81-620B-5E13-CA12BBA1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12181-8E7E-4B73-A353-2650B052EFB9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A63D2-C2CE-4D3E-7F66-0D0AA330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557F3-84DA-7B7D-E3F0-24EA1580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86166-DB32-455E-9D1F-6227FC7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3D6D7-67F8-2834-E35F-DE263DD5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B9591-ADBE-443A-00D5-10106ED7D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24991-6E7D-DAAD-5D1D-3429E8FDF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77BBD-5563-5593-64EA-A26BBD52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12181-8E7E-4B73-A353-2650B052EFB9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0D677-F9C6-7982-E310-FEDCBF8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FC29B-1656-5487-5744-FACC5DB6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86166-DB32-455E-9D1F-6227FC7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4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4E4A-3099-1AE8-4319-A9DF7C7B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9C0E7-5778-7B5F-F006-5191AE69A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FA6F8-74F7-C7E8-70C9-C317659A0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18B5B-BB99-F92B-050C-A61B062FC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5F907A-55F8-82DB-06B7-EF65FA0DD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B2BF-6406-941D-D8A6-02ECBB70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12181-8E7E-4B73-A353-2650B052EFB9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A667A9-F78A-2D71-7BA4-062E1ACC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0DE2D-0638-AF08-0407-40E7E198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86166-DB32-455E-9D1F-6227FC7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0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B27E-3BCE-1640-3D7D-FEDEAE0A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F9C2B-898D-4B20-30F4-22195C19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12181-8E7E-4B73-A353-2650B052EFB9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E1160-C4F9-2CEF-DB36-D9DA4413D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E3C74-E068-812E-6290-B5061CCB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86166-DB32-455E-9D1F-6227FC7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F1486-FD4D-137C-CE8E-8F11EE7C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12181-8E7E-4B73-A353-2650B052EFB9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2B342-A3BC-3748-7FD0-F85457D6E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3EA5A-C397-77B5-5E9C-57696455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86166-DB32-455E-9D1F-6227FC7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2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F2A36-81A6-BB0B-E537-001679041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DD659-9622-AB6F-58A3-58FC987EE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863D4-157B-02AF-1132-DE1663336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C997F-17E2-4D1A-12D7-588C7042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12181-8E7E-4B73-A353-2650B052EFB9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93C0A-AF2B-8F0A-A6C7-DAD44E4B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5FE4D-5990-B894-9242-9734046A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86166-DB32-455E-9D1F-6227FC7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8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C0830-7283-E330-0446-DA10895C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07860-3407-35FA-1860-12DB38A4D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44A89-21A9-0CA7-E7CE-9D6C3975A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A416C-C47B-2B57-B8C7-02EA2E48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12181-8E7E-4B73-A353-2650B052EFB9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702C8-DCC5-BAAF-7E3F-A3EB1AD4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7FF39-64BB-5EA6-B8A0-0E5DE079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86166-DB32-455E-9D1F-6227FC7C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1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59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8DD082-171F-31D7-13F7-53A7661EE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-83466"/>
            <a:ext cx="12313920" cy="6969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AF110C-C7FB-5179-2C0A-0A76451F79CA}"/>
              </a:ext>
            </a:extLst>
          </p:cNvPr>
          <p:cNvSpPr txBox="1"/>
          <p:nvPr/>
        </p:nvSpPr>
        <p:spPr>
          <a:xfrm>
            <a:off x="881150" y="1590145"/>
            <a:ext cx="10607040" cy="11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0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" y="64008"/>
            <a:ext cx="8997696" cy="5998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3504" y="6183007"/>
            <a:ext cx="4535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Khu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đô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Hưng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7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" y="283464"/>
            <a:ext cx="9802368" cy="5519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5785" y="5952590"/>
            <a:ext cx="4535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Khu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đô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33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63" y="0"/>
            <a:ext cx="9130473" cy="6135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0896" y="6183007"/>
            <a:ext cx="4535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Vinhomes</a:t>
            </a:r>
            <a:r>
              <a:rPr lang="en-US" sz="2400" b="1" dirty="0">
                <a:solidFill>
                  <a:srgbClr val="FF0000"/>
                </a:solidFill>
              </a:rPr>
              <a:t> Riverside Long </a:t>
            </a:r>
            <a:r>
              <a:rPr lang="en-US" sz="2400" b="1" dirty="0" err="1">
                <a:solidFill>
                  <a:srgbClr val="FF0000"/>
                </a:solidFill>
              </a:rPr>
              <a:t>Biên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96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94199" y="1088136"/>
            <a:ext cx="5005206" cy="1169451"/>
          </a:xfrm>
          <a:prstGeom prst="roundRect">
            <a:avLst/>
          </a:prstGeom>
          <a:solidFill>
            <a:srgbClr val="14D105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CB8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68553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681984" y="2112264"/>
            <a:ext cx="7534656" cy="204825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600" dirty="0"/>
              <a:t> 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nét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vi-VN" sz="6600" b="1" dirty="0">
                <a:latin typeface="Calibri" panose="020F0502020204030204" pitchFamily="34" charset="0"/>
                <a:cs typeface="Calibri" panose="020F0502020204030204" pitchFamily="34" charset="0"/>
              </a:rPr>
              <a:t> Hà Nội</a:t>
            </a:r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18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628FB-EC3E-0E9E-7042-A1D7F29A1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31242"/>
            <a:ext cx="12371832" cy="68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2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ac-Baroque-Giup-Ban-Tap-Trung-Khi-Hoc-Tap-V-Angel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2811.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416" y="37185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681984" y="2112264"/>
            <a:ext cx="7534656" cy="204825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600" dirty="0"/>
              <a:t> 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nét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vi-VN" sz="6600" b="1" dirty="0">
                <a:latin typeface="Calibri" panose="020F0502020204030204" pitchFamily="34" charset="0"/>
                <a:cs typeface="Calibri" panose="020F0502020204030204" pitchFamily="34" charset="0"/>
              </a:rPr>
              <a:t> Hà Nội</a:t>
            </a:r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Digit 1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4892040"/>
            <a:ext cx="317182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6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93397" y="1746504"/>
            <a:ext cx="5005206" cy="1169451"/>
          </a:xfrm>
          <a:prstGeom prst="roundRect">
            <a:avLst/>
          </a:prstGeom>
          <a:solidFill>
            <a:srgbClr val="14D105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CB8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676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94199" y="1088136"/>
            <a:ext cx="5005206" cy="1169451"/>
          </a:xfrm>
          <a:prstGeom prst="roundRect">
            <a:avLst/>
          </a:prstGeom>
          <a:solidFill>
            <a:srgbClr val="14D105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CB8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4100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33009" y="15388"/>
            <a:ext cx="37657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 </a:t>
            </a:r>
            <a:r>
              <a:rPr kumimoji="0" lang="vi-V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HỌC TẬP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vi-VN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m: 1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dự </a:t>
            </a: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n: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vi-VN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 Nội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489080"/>
              </p:ext>
            </p:extLst>
          </p:nvPr>
        </p:nvGraphicFramePr>
        <p:xfrm>
          <a:off x="1308508" y="1054085"/>
          <a:ext cx="3909668" cy="2134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1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</a:rPr>
                        <a:t>TT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Món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ăn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Nguyên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liệu</a:t>
                      </a:r>
                      <a:endParaRPr lang="en-US" sz="11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Cách chế biến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174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174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5080"/>
              </p:ext>
            </p:extLst>
          </p:nvPr>
        </p:nvGraphicFramePr>
        <p:xfrm>
          <a:off x="1267968" y="4526280"/>
          <a:ext cx="3950208" cy="2063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3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</a:rPr>
                        <a:t>TT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Tên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loại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nhà</a:t>
                      </a:r>
                      <a:r>
                        <a:rPr lang="en-US" sz="1800" kern="100" dirty="0">
                          <a:effectLst/>
                        </a:rPr>
                        <a:t> ở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en-US" sz="1800" kern="100" dirty="0" err="1">
                          <a:effectLst/>
                        </a:rPr>
                        <a:t>hoặc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hình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ảnh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Chất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liệu</a:t>
                      </a:r>
                      <a:endParaRPr lang="en-US" sz="11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3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174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47445" y="3429000"/>
            <a:ext cx="3012363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 </a:t>
            </a:r>
            <a:r>
              <a:rPr kumimoji="0" 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HỌC TẬP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vi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m: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dự </a:t>
            </a: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n: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545687"/>
              </p:ext>
            </p:extLst>
          </p:nvPr>
        </p:nvGraphicFramePr>
        <p:xfrm>
          <a:off x="6461760" y="4453128"/>
          <a:ext cx="3950208" cy="2161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8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</a:rPr>
                        <a:t>TT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Các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phong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tục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tập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quán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Nguồn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gốc</a:t>
                      </a:r>
                      <a:endParaRPr lang="en-US" sz="11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Ý </a:t>
                      </a:r>
                      <a:r>
                        <a:rPr lang="en-US" sz="1800" kern="100" dirty="0" err="1">
                          <a:effectLst/>
                        </a:rPr>
                        <a:t>nghĩa</a:t>
                      </a:r>
                      <a:endParaRPr lang="en-US" sz="11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174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174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15456" y="3355848"/>
            <a:ext cx="427386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 </a:t>
            </a:r>
            <a:r>
              <a:rPr kumimoji="0" 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HỌC TẬP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vi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m: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dự </a:t>
            </a: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n: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</a:t>
            </a:r>
            <a:r>
              <a:rPr kumimoji="0" lang="vi-VN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 Nội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184944"/>
              </p:ext>
            </p:extLst>
          </p:nvPr>
        </p:nvGraphicFramePr>
        <p:xfrm>
          <a:off x="6388608" y="1037296"/>
          <a:ext cx="4023360" cy="2302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3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</a:rPr>
                        <a:t>TT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Tên trang phục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Chất liệu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Dùng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khi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nào</a:t>
                      </a:r>
                      <a:endParaRPr lang="en-US" sz="11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174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174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498506" y="0"/>
            <a:ext cx="35477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 </a:t>
            </a:r>
            <a:r>
              <a:rPr kumimoji="0" 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HỌC TẬP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vi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m: 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dự </a:t>
            </a: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n: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</a:t>
            </a:r>
            <a:r>
              <a:rPr kumimoji="0" lang="vi-VN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 Nội</a:t>
            </a:r>
            <a:r>
              <a:rPr kumimoji="0" lang="vi-V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 thực hiện: ......................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668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hững mẫu áo tứ thân đẹp và ấn tượng nhấ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52" y="210312"/>
            <a:ext cx="3438144" cy="61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Áo Ngũ Thân Là Gì? Ý Nghĩa Và Nguồn Gốc Của Áo Ngũ Th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08" y="722376"/>
            <a:ext cx="3514225" cy="52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Áo bà ba cho người già - Áo hai dây và ba lỗ | DoLotVenu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014984"/>
            <a:ext cx="3840479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Ứng viên Hoa hậu Việt Nam duyên dáng áo dài, nón lá - Thời trang - Việt  Giải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92" y="338329"/>
            <a:ext cx="4023360" cy="604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EST ĐEN-231 – ADAM STORE - Thương hiệu veston may sẵn hàng đầu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338329"/>
            <a:ext cx="4026441" cy="604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9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à nộ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5"/>
          <a:stretch/>
        </p:blipFill>
        <p:spPr bwMode="auto">
          <a:xfrm>
            <a:off x="12192" y="576072"/>
            <a:ext cx="3950208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nh nghiệm du lịch, ăn, chơi gì ở Ecopark Hà Nội - Halo T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96" y="576072"/>
            <a:ext cx="3938016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8 Bí quyết phối đồ công sở đẹp và thời trang nhất cho nam n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08" y="579120"/>
            <a:ext cx="3909482" cy="56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5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" y="1088136"/>
            <a:ext cx="5751576" cy="384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594" y="1114805"/>
            <a:ext cx="5743806" cy="3819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3504" y="5404104"/>
            <a:ext cx="4535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Khu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phố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cổ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Nội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33" y="283464"/>
            <a:ext cx="8489231" cy="5302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3504" y="5843016"/>
            <a:ext cx="4535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tòa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chung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cư</a:t>
            </a:r>
            <a:r>
              <a:rPr lang="en-US" sz="2400" b="1" dirty="0">
                <a:solidFill>
                  <a:srgbClr val="FF0000"/>
                </a:solidFill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</a:rPr>
              <a:t>Hà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Nội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02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3758</TotalTime>
  <Words>264</Words>
  <Application>Microsoft Office PowerPoint</Application>
  <PresentationFormat>Widescreen</PresentationFormat>
  <Paragraphs>97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DỰ ÁN HỌC TẬP Nhóm: 1 Tên dự án: Tìm hiểu về các món ăn của Hà Nội Thời gian thực hiện: ………………………..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 Minh</dc:creator>
  <cp:lastModifiedBy>Quý Thắng</cp:lastModifiedBy>
  <cp:revision>158</cp:revision>
  <dcterms:created xsi:type="dcterms:W3CDTF">2023-08-11T22:28:40Z</dcterms:created>
  <dcterms:modified xsi:type="dcterms:W3CDTF">2025-09-17T03:03:49Z</dcterms:modified>
</cp:coreProperties>
</file>