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14" r:id="rId2"/>
    <p:sldId id="341" r:id="rId3"/>
    <p:sldId id="330" r:id="rId4"/>
    <p:sldId id="318" r:id="rId5"/>
    <p:sldId id="340" r:id="rId6"/>
    <p:sldId id="326" r:id="rId7"/>
    <p:sldId id="34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9009" autoAdjust="0"/>
  </p:normalViewPr>
  <p:slideViewPr>
    <p:cSldViewPr snapToGrid="0">
      <p:cViewPr varScale="1">
        <p:scale>
          <a:sx n="59" d="100"/>
          <a:sy n="59" d="100"/>
        </p:scale>
        <p:origin x="49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4B0C3-1FBE-4C7A-9957-473B37BF642E}" type="datetimeFigureOut">
              <a:rPr lang="en-US" smtClean="0"/>
              <a:t>17-Sep-25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44CA-FEE0-42B3-9E1B-03813495A78F}" type="slidenum">
              <a:rPr lang="en-US" smtClean="0"/>
              <a:t>‹#›</a:t>
            </a:fld>
            <a:endParaRPr lang="en-US"/>
          </a:p>
        </p:txBody>
      </p:sp>
    </p:spTree>
    <p:extLst>
      <p:ext uri="{BB962C8B-B14F-4D97-AF65-F5344CB8AC3E}">
        <p14:creationId xmlns:p14="http://schemas.microsoft.com/office/powerpoint/2010/main" val="120053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59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93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16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827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91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6" y="4"/>
            <a:ext cx="12191965" cy="6887888"/>
            <a:chOff x="27" y="3"/>
            <a:chExt cx="9143974" cy="5165916"/>
          </a:xfrm>
        </p:grpSpPr>
        <p:sp>
          <p:nvSpPr>
            <p:cNvPr id="10" name="Google Shape;10;p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12;p2"/>
          <p:cNvGrpSpPr/>
          <p:nvPr/>
        </p:nvGrpSpPr>
        <p:grpSpPr>
          <a:xfrm>
            <a:off x="5112705" y="5211353"/>
            <a:ext cx="7249161" cy="2466956"/>
            <a:chOff x="715728" y="1849983"/>
            <a:chExt cx="3985391" cy="1356364"/>
          </a:xfrm>
        </p:grpSpPr>
        <p:sp>
          <p:nvSpPr>
            <p:cNvPr id="13" name="Google Shape;13;p2"/>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2"/>
          <p:cNvGrpSpPr/>
          <p:nvPr/>
        </p:nvGrpSpPr>
        <p:grpSpPr>
          <a:xfrm>
            <a:off x="-273843" y="5485079"/>
            <a:ext cx="8264384" cy="2600813"/>
            <a:chOff x="-1192669" y="1924020"/>
            <a:chExt cx="4543534" cy="1429961"/>
          </a:xfrm>
        </p:grpSpPr>
        <p:sp>
          <p:nvSpPr>
            <p:cNvPr id="37" name="Google Shape;37;p2"/>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2"/>
          <p:cNvSpPr txBox="1">
            <a:spLocks noGrp="1"/>
          </p:cNvSpPr>
          <p:nvPr>
            <p:ph type="subTitle" idx="1"/>
          </p:nvPr>
        </p:nvSpPr>
        <p:spPr>
          <a:xfrm rot="-551">
            <a:off x="3600000" y="4649795"/>
            <a:ext cx="4992000" cy="5684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Bellota Text"/>
                <a:ea typeface="Bellota Text"/>
                <a:cs typeface="Bellota Text"/>
                <a:sym typeface="Bellota Text"/>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69" name="Google Shape;69;p2"/>
          <p:cNvSpPr txBox="1">
            <a:spLocks noGrp="1"/>
          </p:cNvSpPr>
          <p:nvPr>
            <p:ph type="ctrTitle"/>
          </p:nvPr>
        </p:nvSpPr>
        <p:spPr>
          <a:xfrm>
            <a:off x="1932033" y="720000"/>
            <a:ext cx="8328400" cy="382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8000" b="1">
                <a:latin typeface="Chau Philomene One"/>
                <a:ea typeface="Chau Philomene One"/>
                <a:cs typeface="Chau Philomene One"/>
                <a:sym typeface="Chau Philomene 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95192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8"/>
        <p:cNvGrpSpPr/>
        <p:nvPr/>
      </p:nvGrpSpPr>
      <p:grpSpPr>
        <a:xfrm>
          <a:off x="0" y="0"/>
          <a:ext cx="0" cy="0"/>
          <a:chOff x="0" y="0"/>
          <a:chExt cx="0" cy="0"/>
        </a:xfrm>
      </p:grpSpPr>
      <p:sp>
        <p:nvSpPr>
          <p:cNvPr id="509" name="Google Shape;509;p11"/>
          <p:cNvSpPr txBox="1">
            <a:spLocks noGrp="1"/>
          </p:cNvSpPr>
          <p:nvPr>
            <p:ph type="subTitle" idx="1"/>
          </p:nvPr>
        </p:nvSpPr>
        <p:spPr>
          <a:xfrm>
            <a:off x="3282133" y="4105967"/>
            <a:ext cx="5628000" cy="5872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10" name="Google Shape;510;p11"/>
          <p:cNvSpPr txBox="1">
            <a:spLocks noGrp="1"/>
          </p:cNvSpPr>
          <p:nvPr>
            <p:ph type="title" hasCustomPrompt="1"/>
          </p:nvPr>
        </p:nvSpPr>
        <p:spPr>
          <a:xfrm rot="383">
            <a:off x="2503601" y="2165233"/>
            <a:ext cx="7184800" cy="1940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0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grpSp>
        <p:nvGrpSpPr>
          <p:cNvPr id="511" name="Google Shape;511;p11"/>
          <p:cNvGrpSpPr/>
          <p:nvPr/>
        </p:nvGrpSpPr>
        <p:grpSpPr>
          <a:xfrm>
            <a:off x="-358633" y="-5040172"/>
            <a:ext cx="12909269" cy="12932861"/>
            <a:chOff x="-268975" y="-3780129"/>
            <a:chExt cx="9681952" cy="9699646"/>
          </a:xfrm>
        </p:grpSpPr>
        <p:sp>
          <p:nvSpPr>
            <p:cNvPr id="512" name="Google Shape;512;p11"/>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 name="Google Shape;513;p11"/>
            <p:cNvGrpSpPr/>
            <p:nvPr/>
          </p:nvGrpSpPr>
          <p:grpSpPr>
            <a:xfrm>
              <a:off x="4420056" y="3954627"/>
              <a:ext cx="4769794" cy="1489234"/>
              <a:chOff x="2132353" y="3387432"/>
              <a:chExt cx="3764636" cy="1175402"/>
            </a:xfrm>
          </p:grpSpPr>
          <p:sp>
            <p:nvSpPr>
              <p:cNvPr id="514" name="Google Shape;514;p11"/>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1"/>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1"/>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1"/>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1"/>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1"/>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1"/>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11"/>
            <p:cNvGrpSpPr/>
            <p:nvPr/>
          </p:nvGrpSpPr>
          <p:grpSpPr>
            <a:xfrm>
              <a:off x="0" y="4430281"/>
              <a:ext cx="5447326" cy="1489235"/>
              <a:chOff x="626075" y="3657856"/>
              <a:chExt cx="5447326" cy="1489235"/>
            </a:xfrm>
          </p:grpSpPr>
          <p:sp>
            <p:nvSpPr>
              <p:cNvPr id="531" name="Google Shape;531;p1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1"/>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11"/>
          <p:cNvGrpSpPr/>
          <p:nvPr/>
        </p:nvGrpSpPr>
        <p:grpSpPr>
          <a:xfrm>
            <a:off x="11445844" y="1486405"/>
            <a:ext cx="328619" cy="308425"/>
            <a:chOff x="5946283" y="1650903"/>
            <a:chExt cx="246464" cy="231319"/>
          </a:xfrm>
        </p:grpSpPr>
        <p:sp>
          <p:nvSpPr>
            <p:cNvPr id="562" name="Google Shape;562;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11"/>
          <p:cNvGrpSpPr/>
          <p:nvPr/>
        </p:nvGrpSpPr>
        <p:grpSpPr>
          <a:xfrm>
            <a:off x="632593" y="1420605"/>
            <a:ext cx="328619" cy="308425"/>
            <a:chOff x="5946283" y="1650903"/>
            <a:chExt cx="246464" cy="231319"/>
          </a:xfrm>
        </p:grpSpPr>
        <p:sp>
          <p:nvSpPr>
            <p:cNvPr id="565" name="Google Shape;565;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11"/>
          <p:cNvGrpSpPr/>
          <p:nvPr/>
        </p:nvGrpSpPr>
        <p:grpSpPr>
          <a:xfrm>
            <a:off x="389496" y="3171866"/>
            <a:ext cx="814789" cy="814601"/>
            <a:chOff x="6714640" y="951029"/>
            <a:chExt cx="404804" cy="404711"/>
          </a:xfrm>
        </p:grpSpPr>
        <p:sp>
          <p:nvSpPr>
            <p:cNvPr id="568" name="Google Shape;568;p1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6743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6"/>
        <p:cNvGrpSpPr/>
        <p:nvPr/>
      </p:nvGrpSpPr>
      <p:grpSpPr>
        <a:xfrm>
          <a:off x="0" y="0"/>
          <a:ext cx="0" cy="0"/>
          <a:chOff x="0" y="0"/>
          <a:chExt cx="0" cy="0"/>
        </a:xfrm>
      </p:grpSpPr>
      <p:sp>
        <p:nvSpPr>
          <p:cNvPr id="657" name="Google Shape;657;p14"/>
          <p:cNvSpPr txBox="1">
            <a:spLocks noGrp="1"/>
          </p:cNvSpPr>
          <p:nvPr>
            <p:ph type="title"/>
          </p:nvPr>
        </p:nvSpPr>
        <p:spPr>
          <a:xfrm rot="-1140">
            <a:off x="959997" y="4169480"/>
            <a:ext cx="3619200" cy="769200"/>
          </a:xfrm>
          <a:prstGeom prst="rect">
            <a:avLst/>
          </a:prstGeom>
          <a:solidFill>
            <a:schemeClr val="lt2"/>
          </a:solidFill>
          <a:ln>
            <a:noFill/>
          </a:ln>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58" name="Google Shape;658;p14"/>
          <p:cNvSpPr txBox="1">
            <a:spLocks noGrp="1"/>
          </p:cNvSpPr>
          <p:nvPr>
            <p:ph type="subTitle" idx="1"/>
          </p:nvPr>
        </p:nvSpPr>
        <p:spPr>
          <a:xfrm>
            <a:off x="960000" y="1512333"/>
            <a:ext cx="5777600" cy="235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34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9" name="Google Shape;659;p14"/>
          <p:cNvGrpSpPr/>
          <p:nvPr/>
        </p:nvGrpSpPr>
        <p:grpSpPr>
          <a:xfrm>
            <a:off x="-295413" y="-5"/>
            <a:ext cx="13147792" cy="7803413"/>
            <a:chOff x="-221560" y="-4"/>
            <a:chExt cx="9860844" cy="5852560"/>
          </a:xfrm>
        </p:grpSpPr>
        <p:sp>
          <p:nvSpPr>
            <p:cNvPr id="660" name="Google Shape;660;p14"/>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1" name="Google Shape;661;p14"/>
            <p:cNvGrpSpPr/>
            <p:nvPr/>
          </p:nvGrpSpPr>
          <p:grpSpPr>
            <a:xfrm>
              <a:off x="1942696" y="3231364"/>
              <a:ext cx="7696588" cy="2619411"/>
              <a:chOff x="715728" y="1849983"/>
              <a:chExt cx="3985391" cy="1356364"/>
            </a:xfrm>
          </p:grpSpPr>
          <p:sp>
            <p:nvSpPr>
              <p:cNvPr id="662" name="Google Shape;662;p1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14"/>
            <p:cNvGrpSpPr/>
            <p:nvPr/>
          </p:nvGrpSpPr>
          <p:grpSpPr>
            <a:xfrm>
              <a:off x="-194569" y="4422595"/>
              <a:ext cx="4543534" cy="1429961"/>
              <a:chOff x="-1192669" y="1924020"/>
              <a:chExt cx="4543534" cy="1429961"/>
            </a:xfrm>
          </p:grpSpPr>
          <p:sp>
            <p:nvSpPr>
              <p:cNvPr id="686" name="Google Shape;686;p1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 name="Google Shape;717;p14"/>
            <p:cNvGrpSpPr/>
            <p:nvPr/>
          </p:nvGrpSpPr>
          <p:grpSpPr>
            <a:xfrm>
              <a:off x="2994983" y="308678"/>
              <a:ext cx="246464" cy="231319"/>
              <a:chOff x="5946283" y="1650903"/>
              <a:chExt cx="246464" cy="231319"/>
            </a:xfrm>
          </p:grpSpPr>
          <p:sp>
            <p:nvSpPr>
              <p:cNvPr id="718" name="Google Shape;718;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14"/>
            <p:cNvGrpSpPr/>
            <p:nvPr/>
          </p:nvGrpSpPr>
          <p:grpSpPr>
            <a:xfrm>
              <a:off x="202958" y="2335828"/>
              <a:ext cx="246464" cy="231319"/>
              <a:chOff x="5946283" y="1650903"/>
              <a:chExt cx="246464" cy="231319"/>
            </a:xfrm>
          </p:grpSpPr>
          <p:sp>
            <p:nvSpPr>
              <p:cNvPr id="721" name="Google Shape;721;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4"/>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4"/>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4"/>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4"/>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951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7"/>
        <p:cNvGrpSpPr/>
        <p:nvPr/>
      </p:nvGrpSpPr>
      <p:grpSpPr>
        <a:xfrm>
          <a:off x="0" y="0"/>
          <a:ext cx="0" cy="0"/>
          <a:chOff x="0" y="0"/>
          <a:chExt cx="0" cy="0"/>
        </a:xfrm>
      </p:grpSpPr>
      <p:sp>
        <p:nvSpPr>
          <p:cNvPr id="728" name="Google Shape;728;p1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29" name="Google Shape;729;p15"/>
          <p:cNvGrpSpPr/>
          <p:nvPr/>
        </p:nvGrpSpPr>
        <p:grpSpPr>
          <a:xfrm>
            <a:off x="-186374" y="70764"/>
            <a:ext cx="12436423" cy="7791403"/>
            <a:chOff x="-139781" y="53073"/>
            <a:chExt cx="9327317" cy="5843552"/>
          </a:xfrm>
        </p:grpSpPr>
        <p:grpSp>
          <p:nvGrpSpPr>
            <p:cNvPr id="730" name="Google Shape;730;p15"/>
            <p:cNvGrpSpPr/>
            <p:nvPr/>
          </p:nvGrpSpPr>
          <p:grpSpPr>
            <a:xfrm>
              <a:off x="5994041" y="4638164"/>
              <a:ext cx="3193494" cy="1086990"/>
              <a:chOff x="715728" y="1849983"/>
              <a:chExt cx="3985391" cy="1356364"/>
            </a:xfrm>
          </p:grpSpPr>
          <p:sp>
            <p:nvSpPr>
              <p:cNvPr id="731" name="Google Shape;731;p1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15"/>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5" name="Google Shape;755;p15"/>
            <p:cNvGrpSpPr/>
            <p:nvPr/>
          </p:nvGrpSpPr>
          <p:grpSpPr>
            <a:xfrm>
              <a:off x="8514622" y="1525569"/>
              <a:ext cx="672908" cy="585981"/>
              <a:chOff x="5133595" y="1523392"/>
              <a:chExt cx="473946" cy="412721"/>
            </a:xfrm>
          </p:grpSpPr>
          <p:sp>
            <p:nvSpPr>
              <p:cNvPr id="756" name="Google Shape;756;p15"/>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5"/>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2" name="Google Shape;772;p15"/>
            <p:cNvGrpSpPr/>
            <p:nvPr/>
          </p:nvGrpSpPr>
          <p:grpSpPr>
            <a:xfrm>
              <a:off x="119052" y="3255585"/>
              <a:ext cx="518167" cy="419880"/>
              <a:chOff x="7109370" y="3456528"/>
              <a:chExt cx="364958" cy="295732"/>
            </a:xfrm>
          </p:grpSpPr>
          <p:sp>
            <p:nvSpPr>
              <p:cNvPr id="773" name="Google Shape;773;p1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15"/>
            <p:cNvGrpSpPr/>
            <p:nvPr/>
          </p:nvGrpSpPr>
          <p:grpSpPr>
            <a:xfrm>
              <a:off x="-80678" y="4603511"/>
              <a:ext cx="4108717" cy="1293114"/>
              <a:chOff x="-1192669" y="1924020"/>
              <a:chExt cx="4543534" cy="1429961"/>
            </a:xfrm>
          </p:grpSpPr>
          <p:sp>
            <p:nvSpPr>
              <p:cNvPr id="779" name="Google Shape;779;p1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0" name="Google Shape;810;p15"/>
            <p:cNvGrpSpPr/>
            <p:nvPr/>
          </p:nvGrpSpPr>
          <p:grpSpPr>
            <a:xfrm>
              <a:off x="8461884" y="4286252"/>
              <a:ext cx="579016" cy="634496"/>
              <a:chOff x="7969377" y="2856516"/>
              <a:chExt cx="402682" cy="441266"/>
            </a:xfrm>
          </p:grpSpPr>
          <p:sp>
            <p:nvSpPr>
              <p:cNvPr id="811" name="Google Shape;811;p15"/>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5"/>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5"/>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5"/>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5"/>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5"/>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5"/>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5"/>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5"/>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5"/>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5"/>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5"/>
            <p:cNvGrpSpPr/>
            <p:nvPr/>
          </p:nvGrpSpPr>
          <p:grpSpPr>
            <a:xfrm>
              <a:off x="197658" y="2743903"/>
              <a:ext cx="246464" cy="231319"/>
              <a:chOff x="5946283" y="1650903"/>
              <a:chExt cx="246464" cy="231319"/>
            </a:xfrm>
          </p:grpSpPr>
          <p:sp>
            <p:nvSpPr>
              <p:cNvPr id="823" name="Google Shape;823;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15"/>
            <p:cNvGrpSpPr/>
            <p:nvPr/>
          </p:nvGrpSpPr>
          <p:grpSpPr>
            <a:xfrm>
              <a:off x="8563158" y="2265078"/>
              <a:ext cx="246464" cy="231319"/>
              <a:chOff x="5946283" y="1650903"/>
              <a:chExt cx="246464" cy="231319"/>
            </a:xfrm>
          </p:grpSpPr>
          <p:sp>
            <p:nvSpPr>
              <p:cNvPr id="826" name="Google Shape;826;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15"/>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5"/>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5"/>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5"/>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5"/>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874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4"/>
        <p:cNvGrpSpPr/>
        <p:nvPr/>
      </p:nvGrpSpPr>
      <p:grpSpPr>
        <a:xfrm>
          <a:off x="0" y="0"/>
          <a:ext cx="0" cy="0"/>
          <a:chOff x="0" y="0"/>
          <a:chExt cx="0" cy="0"/>
        </a:xfrm>
      </p:grpSpPr>
      <p:sp>
        <p:nvSpPr>
          <p:cNvPr id="835" name="Google Shape;835;p1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6" name="Google Shape;836;p16"/>
          <p:cNvSpPr/>
          <p:nvPr/>
        </p:nvSpPr>
        <p:spPr>
          <a:xfrm>
            <a:off x="206944" y="13873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273704" y="14515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11081296" y="5664636"/>
            <a:ext cx="1274496" cy="1641877"/>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237883" y="19664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6"/>
          <p:cNvSpPr/>
          <p:nvPr/>
        </p:nvSpPr>
        <p:spPr>
          <a:xfrm rot="-173684">
            <a:off x="2518799" y="6738080"/>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6"/>
          <p:cNvSpPr/>
          <p:nvPr/>
        </p:nvSpPr>
        <p:spPr>
          <a:xfrm rot="-173684">
            <a:off x="-61855" y="6108767"/>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6"/>
          <p:cNvSpPr/>
          <p:nvPr/>
        </p:nvSpPr>
        <p:spPr>
          <a:xfrm rot="-173684">
            <a:off x="1911791" y="6087765"/>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6"/>
          <p:cNvSpPr/>
          <p:nvPr/>
        </p:nvSpPr>
        <p:spPr>
          <a:xfrm rot="-173684">
            <a:off x="74129" y="6233071"/>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6"/>
          <p:cNvSpPr/>
          <p:nvPr/>
        </p:nvSpPr>
        <p:spPr>
          <a:xfrm rot="-173684">
            <a:off x="2072459" y="6121601"/>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6"/>
          <p:cNvSpPr/>
          <p:nvPr/>
        </p:nvSpPr>
        <p:spPr>
          <a:xfrm rot="-173684">
            <a:off x="1242175" y="6903313"/>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6"/>
          <p:cNvSpPr/>
          <p:nvPr/>
        </p:nvSpPr>
        <p:spPr>
          <a:xfrm rot="-173684">
            <a:off x="2295850" y="6311228"/>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173684">
            <a:off x="1745302" y="6626502"/>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6"/>
          <p:cNvSpPr/>
          <p:nvPr/>
        </p:nvSpPr>
        <p:spPr>
          <a:xfrm rot="-173684">
            <a:off x="2036596" y="6721146"/>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6"/>
          <p:cNvSpPr/>
          <p:nvPr/>
        </p:nvSpPr>
        <p:spPr>
          <a:xfrm rot="-173684">
            <a:off x="3556669" y="6913732"/>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6"/>
          <p:cNvSpPr/>
          <p:nvPr/>
        </p:nvSpPr>
        <p:spPr>
          <a:xfrm rot="-173684">
            <a:off x="3613281" y="6881938"/>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6"/>
          <p:cNvSpPr/>
          <p:nvPr/>
        </p:nvSpPr>
        <p:spPr>
          <a:xfrm rot="-173684">
            <a:off x="1144429" y="6590924"/>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6"/>
          <p:cNvSpPr/>
          <p:nvPr/>
        </p:nvSpPr>
        <p:spPr>
          <a:xfrm rot="-173684">
            <a:off x="1201041" y="6559059"/>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6"/>
          <p:cNvSpPr/>
          <p:nvPr/>
        </p:nvSpPr>
        <p:spPr>
          <a:xfrm rot="-173684">
            <a:off x="1883708" y="7064442"/>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6"/>
          <p:cNvSpPr/>
          <p:nvPr/>
        </p:nvSpPr>
        <p:spPr>
          <a:xfrm rot="-173684">
            <a:off x="1940250" y="7032722"/>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6"/>
          <p:cNvSpPr/>
          <p:nvPr/>
        </p:nvSpPr>
        <p:spPr>
          <a:xfrm rot="-173684">
            <a:off x="1649525" y="6689085"/>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6"/>
          <p:cNvSpPr/>
          <p:nvPr/>
        </p:nvSpPr>
        <p:spPr>
          <a:xfrm rot="-173684">
            <a:off x="1706213" y="6657359"/>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6"/>
          <p:cNvSpPr/>
          <p:nvPr/>
        </p:nvSpPr>
        <p:spPr>
          <a:xfrm rot="-173684">
            <a:off x="1147296" y="7283254"/>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6"/>
          <p:cNvSpPr/>
          <p:nvPr/>
        </p:nvSpPr>
        <p:spPr>
          <a:xfrm rot="-173684">
            <a:off x="1203904" y="7251312"/>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6"/>
          <p:cNvSpPr/>
          <p:nvPr/>
        </p:nvSpPr>
        <p:spPr>
          <a:xfrm rot="-173684">
            <a:off x="2218199" y="6606227"/>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6"/>
          <p:cNvSpPr/>
          <p:nvPr/>
        </p:nvSpPr>
        <p:spPr>
          <a:xfrm rot="-173684">
            <a:off x="2183222" y="6570793"/>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6"/>
          <p:cNvSpPr/>
          <p:nvPr/>
        </p:nvSpPr>
        <p:spPr>
          <a:xfrm rot="-173684">
            <a:off x="4056330" y="6987478"/>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6"/>
          <p:cNvSpPr/>
          <p:nvPr/>
        </p:nvSpPr>
        <p:spPr>
          <a:xfrm rot="-173684">
            <a:off x="4021424" y="6952043"/>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6"/>
          <p:cNvSpPr/>
          <p:nvPr/>
        </p:nvSpPr>
        <p:spPr>
          <a:xfrm>
            <a:off x="236717" y="5590757"/>
            <a:ext cx="874035" cy="957783"/>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720938" y="5902556"/>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752536" y="5975154"/>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667605" y="5888283"/>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772779" y="5769623"/>
            <a:ext cx="211063" cy="178023"/>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6"/>
          <p:cNvSpPr/>
          <p:nvPr/>
        </p:nvSpPr>
        <p:spPr>
          <a:xfrm>
            <a:off x="498000" y="5828142"/>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6"/>
          <p:cNvSpPr/>
          <p:nvPr/>
        </p:nvSpPr>
        <p:spPr>
          <a:xfrm>
            <a:off x="325413" y="5900739"/>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6"/>
          <p:cNvSpPr/>
          <p:nvPr/>
        </p:nvSpPr>
        <p:spPr>
          <a:xfrm>
            <a:off x="560547" y="5813934"/>
            <a:ext cx="119319" cy="31231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363370" y="5695274"/>
            <a:ext cx="211193" cy="177893"/>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6"/>
          <p:cNvSpPr/>
          <p:nvPr/>
        </p:nvSpPr>
        <p:spPr>
          <a:xfrm>
            <a:off x="491123" y="6280531"/>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6"/>
          <p:cNvSpPr/>
          <p:nvPr/>
        </p:nvSpPr>
        <p:spPr>
          <a:xfrm>
            <a:off x="651772" y="6356243"/>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1110777" y="286472"/>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1177537" y="350716"/>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11406011" y="2114038"/>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11472771" y="2178282"/>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11628777" y="39490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11695537" y="40132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7095851" y="6390591"/>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11405985" y="2718624"/>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696349" y="3620457"/>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11278617" y="14710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3916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84"/>
        <p:cNvGrpSpPr/>
        <p:nvPr/>
      </p:nvGrpSpPr>
      <p:grpSpPr>
        <a:xfrm>
          <a:off x="0" y="0"/>
          <a:ext cx="0" cy="0"/>
          <a:chOff x="0" y="0"/>
          <a:chExt cx="0" cy="0"/>
        </a:xfrm>
      </p:grpSpPr>
      <p:grpSp>
        <p:nvGrpSpPr>
          <p:cNvPr id="885" name="Google Shape;885;p17"/>
          <p:cNvGrpSpPr/>
          <p:nvPr/>
        </p:nvGrpSpPr>
        <p:grpSpPr>
          <a:xfrm>
            <a:off x="36" y="4"/>
            <a:ext cx="12191965" cy="6887888"/>
            <a:chOff x="27" y="3"/>
            <a:chExt cx="9143974" cy="5165916"/>
          </a:xfrm>
        </p:grpSpPr>
        <p:sp>
          <p:nvSpPr>
            <p:cNvPr id="886" name="Google Shape;886;p1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17"/>
          <p:cNvSpPr txBox="1">
            <a:spLocks noGrp="1"/>
          </p:cNvSpPr>
          <p:nvPr>
            <p:ph type="subTitle" idx="1"/>
          </p:nvPr>
        </p:nvSpPr>
        <p:spPr>
          <a:xfrm rot="262">
            <a:off x="1931011" y="2501499"/>
            <a:ext cx="5245200" cy="610800"/>
          </a:xfrm>
          <a:prstGeom prst="rect">
            <a:avLst/>
          </a:prstGeom>
          <a:solidFill>
            <a:schemeClr val="lt2"/>
          </a:solid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89" name="Google Shape;889;p17"/>
          <p:cNvSpPr txBox="1">
            <a:spLocks noGrp="1"/>
          </p:cNvSpPr>
          <p:nvPr>
            <p:ph type="title" hasCustomPrompt="1"/>
          </p:nvPr>
        </p:nvSpPr>
        <p:spPr>
          <a:xfrm>
            <a:off x="7310133" y="969500"/>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890" name="Google Shape;890;p17"/>
          <p:cNvGrpSpPr/>
          <p:nvPr/>
        </p:nvGrpSpPr>
        <p:grpSpPr>
          <a:xfrm>
            <a:off x="-264218" y="411571"/>
            <a:ext cx="12649340" cy="7614675"/>
            <a:chOff x="-198164" y="308678"/>
            <a:chExt cx="9487005" cy="5711006"/>
          </a:xfrm>
        </p:grpSpPr>
        <p:grpSp>
          <p:nvGrpSpPr>
            <p:cNvPr id="891" name="Google Shape;891;p17"/>
            <p:cNvGrpSpPr/>
            <p:nvPr/>
          </p:nvGrpSpPr>
          <p:grpSpPr>
            <a:xfrm>
              <a:off x="4335000" y="3240122"/>
              <a:ext cx="4953842" cy="1685961"/>
              <a:chOff x="715728" y="1849983"/>
              <a:chExt cx="3985391" cy="1356364"/>
            </a:xfrm>
          </p:grpSpPr>
          <p:sp>
            <p:nvSpPr>
              <p:cNvPr id="892" name="Google Shape;892;p1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17"/>
            <p:cNvGrpSpPr/>
            <p:nvPr/>
          </p:nvGrpSpPr>
          <p:grpSpPr>
            <a:xfrm>
              <a:off x="-198164" y="3057233"/>
              <a:ext cx="9412838" cy="2962451"/>
              <a:chOff x="-1192669" y="1924020"/>
              <a:chExt cx="4543534" cy="1429961"/>
            </a:xfrm>
          </p:grpSpPr>
          <p:sp>
            <p:nvSpPr>
              <p:cNvPr id="916" name="Google Shape;916;p1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7" name="Google Shape;947;p17"/>
            <p:cNvGrpSpPr/>
            <p:nvPr/>
          </p:nvGrpSpPr>
          <p:grpSpPr>
            <a:xfrm>
              <a:off x="1492833" y="308678"/>
              <a:ext cx="246464" cy="231319"/>
              <a:chOff x="5946283" y="1650903"/>
              <a:chExt cx="246464" cy="231319"/>
            </a:xfrm>
          </p:grpSpPr>
          <p:sp>
            <p:nvSpPr>
              <p:cNvPr id="948" name="Google Shape;948;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0" name="Google Shape;950;p17"/>
            <p:cNvGrpSpPr/>
            <p:nvPr/>
          </p:nvGrpSpPr>
          <p:grpSpPr>
            <a:xfrm>
              <a:off x="8616233" y="1244603"/>
              <a:ext cx="246464" cy="231319"/>
              <a:chOff x="5946283" y="1650903"/>
              <a:chExt cx="246464" cy="231319"/>
            </a:xfrm>
          </p:grpSpPr>
          <p:sp>
            <p:nvSpPr>
              <p:cNvPr id="951" name="Google Shape;951;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3" name="Google Shape;953;p17"/>
            <p:cNvGrpSpPr/>
            <p:nvPr/>
          </p:nvGrpSpPr>
          <p:grpSpPr>
            <a:xfrm>
              <a:off x="494908" y="784103"/>
              <a:ext cx="246464" cy="231319"/>
              <a:chOff x="5946283" y="1650903"/>
              <a:chExt cx="246464" cy="231319"/>
            </a:xfrm>
          </p:grpSpPr>
          <p:sp>
            <p:nvSpPr>
              <p:cNvPr id="954" name="Google Shape;95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6" name="Google Shape;956;p17"/>
            <p:cNvGrpSpPr/>
            <p:nvPr/>
          </p:nvGrpSpPr>
          <p:grpSpPr>
            <a:xfrm>
              <a:off x="8573783" y="2027528"/>
              <a:ext cx="246464" cy="231319"/>
              <a:chOff x="5946283" y="1650903"/>
              <a:chExt cx="246464" cy="231319"/>
            </a:xfrm>
          </p:grpSpPr>
          <p:sp>
            <p:nvSpPr>
              <p:cNvPr id="957" name="Google Shape;957;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9" name="Google Shape;959;p17"/>
          <p:cNvSpPr txBox="1">
            <a:spLocks noGrp="1"/>
          </p:cNvSpPr>
          <p:nvPr>
            <p:ph type="title" idx="2"/>
          </p:nvPr>
        </p:nvSpPr>
        <p:spPr>
          <a:xfrm>
            <a:off x="1930667" y="969500"/>
            <a:ext cx="5245200" cy="1442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13230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60"/>
        <p:cNvGrpSpPr/>
        <p:nvPr/>
      </p:nvGrpSpPr>
      <p:grpSpPr>
        <a:xfrm>
          <a:off x="0" y="0"/>
          <a:ext cx="0" cy="0"/>
          <a:chOff x="0" y="0"/>
          <a:chExt cx="0" cy="0"/>
        </a:xfrm>
      </p:grpSpPr>
      <p:grpSp>
        <p:nvGrpSpPr>
          <p:cNvPr id="961" name="Google Shape;961;p18"/>
          <p:cNvGrpSpPr/>
          <p:nvPr/>
        </p:nvGrpSpPr>
        <p:grpSpPr>
          <a:xfrm rot="10800000" flipH="1">
            <a:off x="36" y="4"/>
            <a:ext cx="12191965" cy="6887888"/>
            <a:chOff x="27" y="3"/>
            <a:chExt cx="9143974" cy="5165916"/>
          </a:xfrm>
        </p:grpSpPr>
        <p:sp>
          <p:nvSpPr>
            <p:cNvPr id="962" name="Google Shape;962;p18"/>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8"/>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4" name="Google Shape;964;p18"/>
          <p:cNvSpPr txBox="1">
            <a:spLocks noGrp="1"/>
          </p:cNvSpPr>
          <p:nvPr>
            <p:ph type="subTitle" idx="1"/>
          </p:nvPr>
        </p:nvSpPr>
        <p:spPr>
          <a:xfrm rot="238">
            <a:off x="3204213" y="4889133"/>
            <a:ext cx="5784000" cy="6108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5" name="Google Shape;965;p18"/>
          <p:cNvSpPr txBox="1">
            <a:spLocks noGrp="1"/>
          </p:cNvSpPr>
          <p:nvPr>
            <p:ph type="title" hasCustomPrompt="1"/>
          </p:nvPr>
        </p:nvSpPr>
        <p:spPr>
          <a:xfrm>
            <a:off x="4620600" y="1357867"/>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966" name="Google Shape;966;p18"/>
          <p:cNvSpPr txBox="1">
            <a:spLocks noGrp="1"/>
          </p:cNvSpPr>
          <p:nvPr>
            <p:ph type="title" idx="2"/>
          </p:nvPr>
        </p:nvSpPr>
        <p:spPr>
          <a:xfrm>
            <a:off x="3203833" y="3357133"/>
            <a:ext cx="5784000" cy="144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grpSp>
        <p:nvGrpSpPr>
          <p:cNvPr id="967" name="Google Shape;967;p18"/>
          <p:cNvGrpSpPr/>
          <p:nvPr/>
        </p:nvGrpSpPr>
        <p:grpSpPr>
          <a:xfrm>
            <a:off x="-111059" y="3357138"/>
            <a:ext cx="12395019" cy="4414239"/>
            <a:chOff x="-83294" y="2517853"/>
            <a:chExt cx="9296264" cy="3310679"/>
          </a:xfrm>
        </p:grpSpPr>
        <p:grpSp>
          <p:nvGrpSpPr>
            <p:cNvPr id="968" name="Google Shape;968;p18"/>
            <p:cNvGrpSpPr/>
            <p:nvPr/>
          </p:nvGrpSpPr>
          <p:grpSpPr>
            <a:xfrm>
              <a:off x="5227578" y="4472158"/>
              <a:ext cx="3985391" cy="1356364"/>
              <a:chOff x="715728" y="1849983"/>
              <a:chExt cx="3985391" cy="1356364"/>
            </a:xfrm>
          </p:grpSpPr>
          <p:sp>
            <p:nvSpPr>
              <p:cNvPr id="969" name="Google Shape;969;p18"/>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8"/>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8"/>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8"/>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8"/>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8"/>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8"/>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8"/>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8"/>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8"/>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8"/>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8"/>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8"/>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8"/>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8"/>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8"/>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8"/>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8"/>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8"/>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8"/>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8"/>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8"/>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8"/>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2" name="Google Shape;992;p18"/>
            <p:cNvGrpSpPr/>
            <p:nvPr/>
          </p:nvGrpSpPr>
          <p:grpSpPr>
            <a:xfrm>
              <a:off x="-83294" y="4398570"/>
              <a:ext cx="4543534" cy="1429961"/>
              <a:chOff x="-1192669" y="1924020"/>
              <a:chExt cx="4543534" cy="1429961"/>
            </a:xfrm>
          </p:grpSpPr>
          <p:sp>
            <p:nvSpPr>
              <p:cNvPr id="993" name="Google Shape;993;p1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18"/>
            <p:cNvGrpSpPr/>
            <p:nvPr/>
          </p:nvGrpSpPr>
          <p:grpSpPr>
            <a:xfrm>
              <a:off x="8547233" y="3278903"/>
              <a:ext cx="246464" cy="231319"/>
              <a:chOff x="5946283" y="1650903"/>
              <a:chExt cx="246464" cy="231319"/>
            </a:xfrm>
          </p:grpSpPr>
          <p:sp>
            <p:nvSpPr>
              <p:cNvPr id="1025" name="Google Shape;1025;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18"/>
            <p:cNvGrpSpPr/>
            <p:nvPr/>
          </p:nvGrpSpPr>
          <p:grpSpPr>
            <a:xfrm>
              <a:off x="473533" y="2517853"/>
              <a:ext cx="246464" cy="231319"/>
              <a:chOff x="5946283" y="1650903"/>
              <a:chExt cx="246464" cy="231319"/>
            </a:xfrm>
          </p:grpSpPr>
          <p:sp>
            <p:nvSpPr>
              <p:cNvPr id="1028" name="Google Shape;1028;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8"/>
            <p:cNvGrpSpPr/>
            <p:nvPr/>
          </p:nvGrpSpPr>
          <p:grpSpPr>
            <a:xfrm>
              <a:off x="8151201" y="4072201"/>
              <a:ext cx="444944" cy="688498"/>
              <a:chOff x="7706772" y="521151"/>
              <a:chExt cx="268136" cy="414933"/>
            </a:xfrm>
          </p:grpSpPr>
          <p:sp>
            <p:nvSpPr>
              <p:cNvPr id="1031" name="Google Shape;1031;p1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553838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7"/>
        <p:cNvGrpSpPr/>
        <p:nvPr/>
      </p:nvGrpSpPr>
      <p:grpSpPr>
        <a:xfrm>
          <a:off x="0" y="0"/>
          <a:ext cx="0" cy="0"/>
          <a:chOff x="0" y="0"/>
          <a:chExt cx="0" cy="0"/>
        </a:xfrm>
      </p:grpSpPr>
      <p:sp>
        <p:nvSpPr>
          <p:cNvPr id="1038" name="Google Shape;1038;p19"/>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9" name="Google Shape;1039;p19"/>
          <p:cNvSpPr txBox="1">
            <a:spLocks noGrp="1"/>
          </p:cNvSpPr>
          <p:nvPr>
            <p:ph type="body" idx="1"/>
          </p:nvPr>
        </p:nvSpPr>
        <p:spPr>
          <a:xfrm>
            <a:off x="960000" y="1566000"/>
            <a:ext cx="10272000" cy="457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040" name="Google Shape;1040;p19"/>
          <p:cNvSpPr/>
          <p:nvPr/>
        </p:nvSpPr>
        <p:spPr>
          <a:xfrm>
            <a:off x="9106923" y="4840887"/>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1" name="Google Shape;1041;p19"/>
          <p:cNvGrpSpPr/>
          <p:nvPr/>
        </p:nvGrpSpPr>
        <p:grpSpPr>
          <a:xfrm>
            <a:off x="3830366" y="5635338"/>
            <a:ext cx="8695061" cy="2959225"/>
            <a:chOff x="715728" y="1849983"/>
            <a:chExt cx="3985391" cy="1356364"/>
          </a:xfrm>
        </p:grpSpPr>
        <p:sp>
          <p:nvSpPr>
            <p:cNvPr id="1042" name="Google Shape;1042;p19"/>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9"/>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9"/>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9"/>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9"/>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9"/>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9"/>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9"/>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9"/>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9"/>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9"/>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9"/>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9"/>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9"/>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9"/>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9"/>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9"/>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9"/>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9"/>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9"/>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9"/>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9"/>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9"/>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5" name="Google Shape;1065;p19"/>
          <p:cNvGrpSpPr/>
          <p:nvPr/>
        </p:nvGrpSpPr>
        <p:grpSpPr>
          <a:xfrm>
            <a:off x="-333248" y="6101668"/>
            <a:ext cx="9912779" cy="3119795"/>
            <a:chOff x="-1192669" y="1924020"/>
            <a:chExt cx="4543534" cy="1429961"/>
          </a:xfrm>
        </p:grpSpPr>
        <p:sp>
          <p:nvSpPr>
            <p:cNvPr id="1066" name="Google Shape;1066;p1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7" name="Google Shape;1097;p19"/>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8" name="Google Shape;1098;p19"/>
          <p:cNvGrpSpPr/>
          <p:nvPr/>
        </p:nvGrpSpPr>
        <p:grpSpPr>
          <a:xfrm>
            <a:off x="185711" y="534172"/>
            <a:ext cx="328619" cy="308425"/>
            <a:chOff x="5946283" y="1650903"/>
            <a:chExt cx="246464" cy="231319"/>
          </a:xfrm>
        </p:grpSpPr>
        <p:sp>
          <p:nvSpPr>
            <p:cNvPr id="1099" name="Google Shape;1099;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9"/>
          <p:cNvGrpSpPr/>
          <p:nvPr/>
        </p:nvGrpSpPr>
        <p:grpSpPr>
          <a:xfrm>
            <a:off x="1226077" y="182038"/>
            <a:ext cx="328619" cy="308425"/>
            <a:chOff x="5946283" y="1650903"/>
            <a:chExt cx="246464" cy="231319"/>
          </a:xfrm>
        </p:grpSpPr>
        <p:sp>
          <p:nvSpPr>
            <p:cNvPr id="1102" name="Google Shape;1102;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9"/>
          <p:cNvGrpSpPr/>
          <p:nvPr/>
        </p:nvGrpSpPr>
        <p:grpSpPr>
          <a:xfrm>
            <a:off x="348477" y="1287872"/>
            <a:ext cx="328619" cy="308425"/>
            <a:chOff x="5946283" y="1650903"/>
            <a:chExt cx="246464" cy="231319"/>
          </a:xfrm>
        </p:grpSpPr>
        <p:sp>
          <p:nvSpPr>
            <p:cNvPr id="1105" name="Google Shape;1105;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8189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07"/>
        <p:cNvGrpSpPr/>
        <p:nvPr/>
      </p:nvGrpSpPr>
      <p:grpSpPr>
        <a:xfrm>
          <a:off x="0" y="0"/>
          <a:ext cx="0" cy="0"/>
          <a:chOff x="0" y="0"/>
          <a:chExt cx="0" cy="0"/>
        </a:xfrm>
      </p:grpSpPr>
      <p:grpSp>
        <p:nvGrpSpPr>
          <p:cNvPr id="1108" name="Google Shape;1108;p20"/>
          <p:cNvGrpSpPr/>
          <p:nvPr/>
        </p:nvGrpSpPr>
        <p:grpSpPr>
          <a:xfrm>
            <a:off x="-188901" y="-52"/>
            <a:ext cx="12571964" cy="9001547"/>
            <a:chOff x="-141676" y="-39"/>
            <a:chExt cx="9428973" cy="6751160"/>
          </a:xfrm>
        </p:grpSpPr>
        <p:grpSp>
          <p:nvGrpSpPr>
            <p:cNvPr id="1109" name="Google Shape;1109;p20"/>
            <p:cNvGrpSpPr/>
            <p:nvPr/>
          </p:nvGrpSpPr>
          <p:grpSpPr>
            <a:xfrm>
              <a:off x="3008312" y="4381571"/>
              <a:ext cx="6278984" cy="2136952"/>
              <a:chOff x="715728" y="1849983"/>
              <a:chExt cx="3985391" cy="1356364"/>
            </a:xfrm>
          </p:grpSpPr>
          <p:sp>
            <p:nvSpPr>
              <p:cNvPr id="1110" name="Google Shape;1110;p20"/>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0"/>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0"/>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0"/>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0"/>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0"/>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0"/>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0"/>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0"/>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0"/>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0"/>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0"/>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0"/>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0"/>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0"/>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0"/>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0"/>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0"/>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0"/>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0"/>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0"/>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0"/>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0"/>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3" name="Google Shape;1133;p20"/>
            <p:cNvGrpSpPr/>
            <p:nvPr/>
          </p:nvGrpSpPr>
          <p:grpSpPr>
            <a:xfrm>
              <a:off x="-141676" y="4498217"/>
              <a:ext cx="7158337" cy="2252904"/>
              <a:chOff x="-1192669" y="1924020"/>
              <a:chExt cx="4543534" cy="1429961"/>
            </a:xfrm>
          </p:grpSpPr>
          <p:sp>
            <p:nvSpPr>
              <p:cNvPr id="1134" name="Google Shape;1134;p20"/>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0"/>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0"/>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0"/>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0"/>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0"/>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0"/>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0"/>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0"/>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0"/>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0"/>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0"/>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0"/>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0"/>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0"/>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0"/>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0"/>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0"/>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0"/>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0"/>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0"/>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0"/>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0"/>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0"/>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0"/>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0"/>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0"/>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0"/>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0"/>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0"/>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0"/>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5" name="Google Shape;1165;p20"/>
            <p:cNvSpPr/>
            <p:nvPr/>
          </p:nvSpPr>
          <p:spPr>
            <a:xfrm rot="10800000" flipH="1">
              <a:off x="0" y="-39"/>
              <a:ext cx="9166939" cy="140784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66" name="Google Shape;1166;p20"/>
            <p:cNvGrpSpPr/>
            <p:nvPr/>
          </p:nvGrpSpPr>
          <p:grpSpPr>
            <a:xfrm>
              <a:off x="407845" y="1122228"/>
              <a:ext cx="1361503" cy="682486"/>
              <a:chOff x="6554834" y="4413128"/>
              <a:chExt cx="1033713" cy="518173"/>
            </a:xfrm>
          </p:grpSpPr>
          <p:sp>
            <p:nvSpPr>
              <p:cNvPr id="1167" name="Google Shape;1167;p20"/>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0"/>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0"/>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0"/>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0"/>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0"/>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3" name="Google Shape;1173;p20"/>
            <p:cNvGrpSpPr/>
            <p:nvPr/>
          </p:nvGrpSpPr>
          <p:grpSpPr>
            <a:xfrm>
              <a:off x="8626833" y="2379878"/>
              <a:ext cx="246464" cy="231319"/>
              <a:chOff x="5946283" y="1650903"/>
              <a:chExt cx="246464" cy="231319"/>
            </a:xfrm>
          </p:grpSpPr>
          <p:sp>
            <p:nvSpPr>
              <p:cNvPr id="1174" name="Google Shape;1174;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6" name="Google Shape;1176;p20"/>
            <p:cNvGrpSpPr/>
            <p:nvPr/>
          </p:nvGrpSpPr>
          <p:grpSpPr>
            <a:xfrm>
              <a:off x="8217624" y="3008021"/>
              <a:ext cx="611579" cy="532575"/>
              <a:chOff x="5133595" y="1523392"/>
              <a:chExt cx="473946" cy="412721"/>
            </a:xfrm>
          </p:grpSpPr>
          <p:sp>
            <p:nvSpPr>
              <p:cNvPr id="1177" name="Google Shape;1177;p20"/>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0"/>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0"/>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0"/>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0"/>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0"/>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0"/>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0"/>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0"/>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0"/>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0"/>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0"/>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0"/>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0"/>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3" name="Google Shape;1193;p20"/>
            <p:cNvGrpSpPr/>
            <p:nvPr/>
          </p:nvGrpSpPr>
          <p:grpSpPr>
            <a:xfrm>
              <a:off x="8451683" y="757178"/>
              <a:ext cx="246464" cy="231319"/>
              <a:chOff x="5946283" y="1650903"/>
              <a:chExt cx="246464" cy="231319"/>
            </a:xfrm>
          </p:grpSpPr>
          <p:sp>
            <p:nvSpPr>
              <p:cNvPr id="1194" name="Google Shape;1194;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20"/>
            <p:cNvGrpSpPr/>
            <p:nvPr/>
          </p:nvGrpSpPr>
          <p:grpSpPr>
            <a:xfrm>
              <a:off x="454883" y="2092303"/>
              <a:ext cx="246464" cy="231319"/>
              <a:chOff x="5946283" y="1650903"/>
              <a:chExt cx="246464" cy="231319"/>
            </a:xfrm>
          </p:grpSpPr>
          <p:sp>
            <p:nvSpPr>
              <p:cNvPr id="1197" name="Google Shape;1197;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9" name="Google Shape;1199;p20"/>
            <p:cNvSpPr/>
            <p:nvPr/>
          </p:nvSpPr>
          <p:spPr>
            <a:xfrm>
              <a:off x="454866" y="2611195"/>
              <a:ext cx="884633" cy="4520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0"/>
            <p:cNvSpPr/>
            <p:nvPr/>
          </p:nvSpPr>
          <p:spPr>
            <a:xfrm>
              <a:off x="7944516" y="1198870"/>
              <a:ext cx="884633" cy="4520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1" name="Google Shape;1201;p20"/>
          <p:cNvSpPr txBox="1">
            <a:spLocks noGrp="1"/>
          </p:cNvSpPr>
          <p:nvPr>
            <p:ph type="subTitle" idx="1"/>
          </p:nvPr>
        </p:nvSpPr>
        <p:spPr>
          <a:xfrm rot="237">
            <a:off x="3196567" y="4630217"/>
            <a:ext cx="5798800" cy="9096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02" name="Google Shape;1202;p20"/>
          <p:cNvSpPr txBox="1">
            <a:spLocks noGrp="1"/>
          </p:cNvSpPr>
          <p:nvPr>
            <p:ph type="title"/>
          </p:nvPr>
        </p:nvSpPr>
        <p:spPr>
          <a:xfrm>
            <a:off x="2066500" y="1317984"/>
            <a:ext cx="8059200" cy="351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4800"/>
              <a:buNone/>
              <a:defRPr sz="21333"/>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99467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3"/>
        <p:cNvGrpSpPr/>
        <p:nvPr/>
      </p:nvGrpSpPr>
      <p:grpSpPr>
        <a:xfrm>
          <a:off x="0" y="0"/>
          <a:ext cx="0" cy="0"/>
          <a:chOff x="0" y="0"/>
          <a:chExt cx="0" cy="0"/>
        </a:xfrm>
      </p:grpSpPr>
      <p:sp>
        <p:nvSpPr>
          <p:cNvPr id="1204" name="Google Shape;1204;p21"/>
          <p:cNvSpPr txBox="1">
            <a:spLocks noGrp="1"/>
          </p:cNvSpPr>
          <p:nvPr>
            <p:ph type="subTitle" idx="1"/>
          </p:nvPr>
        </p:nvSpPr>
        <p:spPr>
          <a:xfrm>
            <a:off x="960000" y="3312451"/>
            <a:ext cx="4751200" cy="10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5" name="Google Shape;1205;p21"/>
          <p:cNvSpPr txBox="1">
            <a:spLocks noGrp="1"/>
          </p:cNvSpPr>
          <p:nvPr>
            <p:ph type="title"/>
          </p:nvPr>
        </p:nvSpPr>
        <p:spPr>
          <a:xfrm>
            <a:off x="960000" y="2453951"/>
            <a:ext cx="4751200" cy="858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06" name="Google Shape;1206;p21"/>
          <p:cNvGrpSpPr/>
          <p:nvPr/>
        </p:nvGrpSpPr>
        <p:grpSpPr>
          <a:xfrm>
            <a:off x="3864693" y="4693244"/>
            <a:ext cx="8435745" cy="2870971"/>
            <a:chOff x="715728" y="1849983"/>
            <a:chExt cx="3985391" cy="1356364"/>
          </a:xfrm>
        </p:grpSpPr>
        <p:sp>
          <p:nvSpPr>
            <p:cNvPr id="1207" name="Google Shape;1207;p2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0" name="Google Shape;1230;p21"/>
          <p:cNvGrpSpPr/>
          <p:nvPr/>
        </p:nvGrpSpPr>
        <p:grpSpPr>
          <a:xfrm>
            <a:off x="-174748" y="4849957"/>
            <a:ext cx="9617147" cy="3026752"/>
            <a:chOff x="-1192669" y="1924020"/>
            <a:chExt cx="4543534" cy="1429961"/>
          </a:xfrm>
        </p:grpSpPr>
        <p:sp>
          <p:nvSpPr>
            <p:cNvPr id="1231" name="Google Shape;1231;p21"/>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1"/>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1"/>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1"/>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1"/>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1"/>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1"/>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1"/>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1"/>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1"/>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1"/>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1"/>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1"/>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1"/>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1"/>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1"/>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1"/>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1"/>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2" name="Google Shape;1262;p21"/>
          <p:cNvGrpSpPr/>
          <p:nvPr/>
        </p:nvGrpSpPr>
        <p:grpSpPr>
          <a:xfrm>
            <a:off x="284778" y="430289"/>
            <a:ext cx="11705812" cy="5256763"/>
            <a:chOff x="213583" y="322717"/>
            <a:chExt cx="8779359" cy="3942572"/>
          </a:xfrm>
        </p:grpSpPr>
        <p:grpSp>
          <p:nvGrpSpPr>
            <p:cNvPr id="1263" name="Google Shape;1263;p21"/>
            <p:cNvGrpSpPr/>
            <p:nvPr/>
          </p:nvGrpSpPr>
          <p:grpSpPr>
            <a:xfrm>
              <a:off x="7561986" y="2461773"/>
              <a:ext cx="1283896" cy="640564"/>
              <a:chOff x="3928210" y="1337178"/>
              <a:chExt cx="913545" cy="455852"/>
            </a:xfrm>
          </p:grpSpPr>
          <p:sp>
            <p:nvSpPr>
              <p:cNvPr id="1264" name="Google Shape;1264;p2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9" name="Google Shape;1269;p21"/>
            <p:cNvGrpSpPr/>
            <p:nvPr/>
          </p:nvGrpSpPr>
          <p:grpSpPr>
            <a:xfrm>
              <a:off x="8327142" y="540012"/>
              <a:ext cx="665800" cy="547990"/>
              <a:chOff x="6522431" y="1681510"/>
              <a:chExt cx="420647" cy="346216"/>
            </a:xfrm>
          </p:grpSpPr>
          <p:sp>
            <p:nvSpPr>
              <p:cNvPr id="1270" name="Google Shape;1270;p2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2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2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2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2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2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2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21"/>
            <p:cNvGrpSpPr/>
            <p:nvPr/>
          </p:nvGrpSpPr>
          <p:grpSpPr>
            <a:xfrm>
              <a:off x="8488808" y="1894803"/>
              <a:ext cx="246464" cy="231319"/>
              <a:chOff x="5946283" y="1650903"/>
              <a:chExt cx="246464" cy="231319"/>
            </a:xfrm>
          </p:grpSpPr>
          <p:sp>
            <p:nvSpPr>
              <p:cNvPr id="1293" name="Google Shape;1293;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96" name="Google Shape;1296;p21"/>
            <p:cNvGrpSpPr/>
            <p:nvPr/>
          </p:nvGrpSpPr>
          <p:grpSpPr>
            <a:xfrm>
              <a:off x="3367467" y="3569545"/>
              <a:ext cx="634909" cy="695744"/>
              <a:chOff x="7969377" y="2856516"/>
              <a:chExt cx="402682" cy="441266"/>
            </a:xfrm>
          </p:grpSpPr>
          <p:sp>
            <p:nvSpPr>
              <p:cNvPr id="1297" name="Google Shape;1297;p2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8" name="Google Shape;1308;p21"/>
            <p:cNvGrpSpPr/>
            <p:nvPr/>
          </p:nvGrpSpPr>
          <p:grpSpPr>
            <a:xfrm>
              <a:off x="494908" y="1060128"/>
              <a:ext cx="246464" cy="231319"/>
              <a:chOff x="5946283" y="1650903"/>
              <a:chExt cx="246464" cy="231319"/>
            </a:xfrm>
          </p:grpSpPr>
          <p:sp>
            <p:nvSpPr>
              <p:cNvPr id="1309" name="Google Shape;1309;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1" name="Google Shape;1311;p21"/>
            <p:cNvGrpSpPr/>
            <p:nvPr/>
          </p:nvGrpSpPr>
          <p:grpSpPr>
            <a:xfrm>
              <a:off x="213583" y="1596228"/>
              <a:ext cx="246464" cy="231319"/>
              <a:chOff x="5946283" y="1650903"/>
              <a:chExt cx="246464" cy="231319"/>
            </a:xfrm>
          </p:grpSpPr>
          <p:sp>
            <p:nvSpPr>
              <p:cNvPr id="1312" name="Google Shape;1312;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4" name="Google Shape;1314;p21"/>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85859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15"/>
        <p:cNvGrpSpPr/>
        <p:nvPr/>
      </p:nvGrpSpPr>
      <p:grpSpPr>
        <a:xfrm>
          <a:off x="0" y="0"/>
          <a:ext cx="0" cy="0"/>
          <a:chOff x="0" y="0"/>
          <a:chExt cx="0" cy="0"/>
        </a:xfrm>
      </p:grpSpPr>
      <p:sp>
        <p:nvSpPr>
          <p:cNvPr id="1316" name="Google Shape;1316;p22"/>
          <p:cNvSpPr txBox="1">
            <a:spLocks noGrp="1"/>
          </p:cNvSpPr>
          <p:nvPr>
            <p:ph type="subTitle" idx="1"/>
          </p:nvPr>
        </p:nvSpPr>
        <p:spPr>
          <a:xfrm>
            <a:off x="6480800" y="3344200"/>
            <a:ext cx="47512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17" name="Google Shape;1317;p22"/>
          <p:cNvSpPr txBox="1">
            <a:spLocks noGrp="1"/>
          </p:cNvSpPr>
          <p:nvPr>
            <p:ph type="title"/>
          </p:nvPr>
        </p:nvSpPr>
        <p:spPr>
          <a:xfrm>
            <a:off x="6480800" y="2450633"/>
            <a:ext cx="4751200" cy="89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318" name="Google Shape;1318;p22"/>
          <p:cNvGrpSpPr/>
          <p:nvPr/>
        </p:nvGrpSpPr>
        <p:grpSpPr>
          <a:xfrm>
            <a:off x="-35360" y="4797193"/>
            <a:ext cx="12307213" cy="2681616"/>
            <a:chOff x="-26520" y="3597895"/>
            <a:chExt cx="9230410" cy="2011212"/>
          </a:xfrm>
        </p:grpSpPr>
        <p:grpSp>
          <p:nvGrpSpPr>
            <p:cNvPr id="1319" name="Google Shape;1319;p22"/>
            <p:cNvGrpSpPr/>
            <p:nvPr/>
          </p:nvGrpSpPr>
          <p:grpSpPr>
            <a:xfrm>
              <a:off x="-26520" y="3597895"/>
              <a:ext cx="7357159" cy="2011212"/>
              <a:chOff x="626075" y="3657856"/>
              <a:chExt cx="5447326" cy="1489235"/>
            </a:xfrm>
          </p:grpSpPr>
          <p:sp>
            <p:nvSpPr>
              <p:cNvPr id="1320" name="Google Shape;1320;p22"/>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2"/>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2"/>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2"/>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2"/>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2"/>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2"/>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2"/>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2"/>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2"/>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2"/>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2"/>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2"/>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2"/>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2"/>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8" name="Google Shape;1348;p22"/>
            <p:cNvGrpSpPr/>
            <p:nvPr/>
          </p:nvGrpSpPr>
          <p:grpSpPr>
            <a:xfrm>
              <a:off x="4929899" y="4191982"/>
              <a:ext cx="4273991" cy="1334434"/>
              <a:chOff x="2132353" y="3387432"/>
              <a:chExt cx="3764636" cy="1175402"/>
            </a:xfrm>
          </p:grpSpPr>
          <p:sp>
            <p:nvSpPr>
              <p:cNvPr id="1349" name="Google Shape;1349;p22"/>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2"/>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2"/>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2"/>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2"/>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2"/>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2"/>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2"/>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2"/>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65" name="Google Shape;1365;p22"/>
          <p:cNvGrpSpPr/>
          <p:nvPr/>
        </p:nvGrpSpPr>
        <p:grpSpPr>
          <a:xfrm>
            <a:off x="103417" y="261638"/>
            <a:ext cx="11847945" cy="4551716"/>
            <a:chOff x="77562" y="196228"/>
            <a:chExt cx="8885959" cy="3413787"/>
          </a:xfrm>
        </p:grpSpPr>
        <p:grpSp>
          <p:nvGrpSpPr>
            <p:cNvPr id="1366" name="Google Shape;1366;p22"/>
            <p:cNvGrpSpPr/>
            <p:nvPr/>
          </p:nvGrpSpPr>
          <p:grpSpPr>
            <a:xfrm>
              <a:off x="5606558" y="196228"/>
              <a:ext cx="246464" cy="231319"/>
              <a:chOff x="5946283" y="1650903"/>
              <a:chExt cx="246464" cy="231319"/>
            </a:xfrm>
          </p:grpSpPr>
          <p:sp>
            <p:nvSpPr>
              <p:cNvPr id="1367" name="Google Shape;1367;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9" name="Google Shape;1369;p22"/>
            <p:cNvGrpSpPr/>
            <p:nvPr/>
          </p:nvGrpSpPr>
          <p:grpSpPr>
            <a:xfrm>
              <a:off x="234808" y="1463528"/>
              <a:ext cx="246464" cy="231319"/>
              <a:chOff x="5946283" y="1650903"/>
              <a:chExt cx="246464" cy="231319"/>
            </a:xfrm>
          </p:grpSpPr>
          <p:sp>
            <p:nvSpPr>
              <p:cNvPr id="1370" name="Google Shape;1370;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2" name="Google Shape;1372;p22"/>
            <p:cNvGrpSpPr/>
            <p:nvPr/>
          </p:nvGrpSpPr>
          <p:grpSpPr>
            <a:xfrm>
              <a:off x="2405808" y="196228"/>
              <a:ext cx="246464" cy="231319"/>
              <a:chOff x="5946283" y="1650903"/>
              <a:chExt cx="246464" cy="231319"/>
            </a:xfrm>
          </p:grpSpPr>
          <p:sp>
            <p:nvSpPr>
              <p:cNvPr id="1373" name="Google Shape;1373;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5" name="Google Shape;1375;p22"/>
            <p:cNvGrpSpPr/>
            <p:nvPr/>
          </p:nvGrpSpPr>
          <p:grpSpPr>
            <a:xfrm>
              <a:off x="8717058" y="3255003"/>
              <a:ext cx="246464" cy="231319"/>
              <a:chOff x="5946283" y="1650903"/>
              <a:chExt cx="246464" cy="231319"/>
            </a:xfrm>
          </p:grpSpPr>
          <p:sp>
            <p:nvSpPr>
              <p:cNvPr id="1376" name="Google Shape;1376;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8" name="Google Shape;1378;p22"/>
            <p:cNvSpPr/>
            <p:nvPr/>
          </p:nvSpPr>
          <p:spPr>
            <a:xfrm>
              <a:off x="1526637" y="483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2"/>
            <p:cNvSpPr/>
            <p:nvPr/>
          </p:nvSpPr>
          <p:spPr>
            <a:xfrm>
              <a:off x="3904609" y="3026088"/>
              <a:ext cx="1142695" cy="58392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2"/>
            <p:cNvSpPr/>
            <p:nvPr/>
          </p:nvSpPr>
          <p:spPr>
            <a:xfrm>
              <a:off x="77562" y="21418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903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0"/>
        <p:cNvGrpSpPr/>
        <p:nvPr/>
      </p:nvGrpSpPr>
      <p:grpSpPr>
        <a:xfrm>
          <a:off x="0" y="0"/>
          <a:ext cx="0" cy="0"/>
          <a:chOff x="0" y="0"/>
          <a:chExt cx="0" cy="0"/>
        </a:xfrm>
      </p:grpSpPr>
      <p:grpSp>
        <p:nvGrpSpPr>
          <p:cNvPr id="71" name="Google Shape;71;p3"/>
          <p:cNvGrpSpPr/>
          <p:nvPr/>
        </p:nvGrpSpPr>
        <p:grpSpPr>
          <a:xfrm>
            <a:off x="36" y="4"/>
            <a:ext cx="12191965" cy="6887888"/>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3"/>
          <p:cNvGrpSpPr/>
          <p:nvPr/>
        </p:nvGrpSpPr>
        <p:grpSpPr>
          <a:xfrm>
            <a:off x="7172471" y="4615676"/>
            <a:ext cx="5019515" cy="1567203"/>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 name="Google Shape;91;p3"/>
          <p:cNvGrpSpPr/>
          <p:nvPr/>
        </p:nvGrpSpPr>
        <p:grpSpPr>
          <a:xfrm>
            <a:off x="70" y="4872286"/>
            <a:ext cx="12191841" cy="1985647"/>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 name="Google Shape;120;p3"/>
          <p:cNvSpPr txBox="1">
            <a:spLocks noGrp="1"/>
          </p:cNvSpPr>
          <p:nvPr>
            <p:ph type="title" hasCustomPrompt="1"/>
          </p:nvPr>
        </p:nvSpPr>
        <p:spPr>
          <a:xfrm>
            <a:off x="1822751" y="720000"/>
            <a:ext cx="2951200" cy="264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6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1" name="Google Shape;121;p3"/>
          <p:cNvSpPr txBox="1">
            <a:spLocks noGrp="1"/>
          </p:cNvSpPr>
          <p:nvPr>
            <p:ph type="subTitle" idx="1"/>
          </p:nvPr>
        </p:nvSpPr>
        <p:spPr>
          <a:xfrm rot="252">
            <a:off x="4908459" y="3451531"/>
            <a:ext cx="5460400" cy="6108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302744" y="2076556"/>
            <a:ext cx="328619" cy="308425"/>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631377" y="2993805"/>
            <a:ext cx="328619" cy="308425"/>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3"/>
          <p:cNvGrpSpPr/>
          <p:nvPr/>
        </p:nvGrpSpPr>
        <p:grpSpPr>
          <a:xfrm>
            <a:off x="9276744" y="322238"/>
            <a:ext cx="328619" cy="308425"/>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3"/>
          <p:cNvSpPr txBox="1">
            <a:spLocks noGrp="1"/>
          </p:cNvSpPr>
          <p:nvPr>
            <p:ph type="title" idx="2"/>
          </p:nvPr>
        </p:nvSpPr>
        <p:spPr>
          <a:xfrm>
            <a:off x="4908084" y="720000"/>
            <a:ext cx="5460400" cy="2642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1922778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81"/>
        <p:cNvGrpSpPr/>
        <p:nvPr/>
      </p:nvGrpSpPr>
      <p:grpSpPr>
        <a:xfrm>
          <a:off x="0" y="0"/>
          <a:ext cx="0" cy="0"/>
          <a:chOff x="0" y="0"/>
          <a:chExt cx="0" cy="0"/>
        </a:xfrm>
      </p:grpSpPr>
      <p:sp>
        <p:nvSpPr>
          <p:cNvPr id="1382" name="Google Shape;1382;p23"/>
          <p:cNvSpPr txBox="1">
            <a:spLocks noGrp="1"/>
          </p:cNvSpPr>
          <p:nvPr>
            <p:ph type="subTitle" idx="1"/>
          </p:nvPr>
        </p:nvSpPr>
        <p:spPr>
          <a:xfrm>
            <a:off x="960000" y="3580167"/>
            <a:ext cx="4624800" cy="109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83" name="Google Shape;1383;p23"/>
          <p:cNvSpPr txBox="1">
            <a:spLocks noGrp="1"/>
          </p:cNvSpPr>
          <p:nvPr>
            <p:ph type="title"/>
          </p:nvPr>
        </p:nvSpPr>
        <p:spPr>
          <a:xfrm>
            <a:off x="960016" y="2183000"/>
            <a:ext cx="4624800" cy="1498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84" name="Google Shape;1384;p23"/>
          <p:cNvSpPr>
            <a:spLocks noGrp="1"/>
          </p:cNvSpPr>
          <p:nvPr>
            <p:ph type="pic" idx="2"/>
          </p:nvPr>
        </p:nvSpPr>
        <p:spPr>
          <a:xfrm>
            <a:off x="5872032" y="1305433"/>
            <a:ext cx="5359968" cy="4247136"/>
          </a:xfrm>
          <a:prstGeom prst="cloud">
            <a:avLst/>
          </a:prstGeom>
          <a:noFill/>
          <a:ln w="114300" cap="rnd"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sp>
      <p:grpSp>
        <p:nvGrpSpPr>
          <p:cNvPr id="1385" name="Google Shape;1385;p23"/>
          <p:cNvGrpSpPr/>
          <p:nvPr/>
        </p:nvGrpSpPr>
        <p:grpSpPr>
          <a:xfrm>
            <a:off x="-368952" y="411571"/>
            <a:ext cx="12965331" cy="7817019"/>
            <a:chOff x="-276714" y="308678"/>
            <a:chExt cx="9723998" cy="5862764"/>
          </a:xfrm>
        </p:grpSpPr>
        <p:grpSp>
          <p:nvGrpSpPr>
            <p:cNvPr id="1386" name="Google Shape;1386;p23"/>
            <p:cNvGrpSpPr/>
            <p:nvPr/>
          </p:nvGrpSpPr>
          <p:grpSpPr>
            <a:xfrm>
              <a:off x="314433" y="3158378"/>
              <a:ext cx="246464" cy="231319"/>
              <a:chOff x="5946283" y="1650903"/>
              <a:chExt cx="246464" cy="231319"/>
            </a:xfrm>
          </p:grpSpPr>
          <p:sp>
            <p:nvSpPr>
              <p:cNvPr id="1387" name="Google Shape;138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9" name="Google Shape;1389;p23"/>
            <p:cNvSpPr/>
            <p:nvPr/>
          </p:nvSpPr>
          <p:spPr>
            <a:xfrm>
              <a:off x="7974903" y="3752259"/>
              <a:ext cx="1472381" cy="189685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3"/>
            <p:cNvSpPr/>
            <p:nvPr/>
          </p:nvSpPr>
          <p:spPr>
            <a:xfrm>
              <a:off x="1961912" y="3862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1" name="Google Shape;1391;p23"/>
            <p:cNvGrpSpPr/>
            <p:nvPr/>
          </p:nvGrpSpPr>
          <p:grpSpPr>
            <a:xfrm>
              <a:off x="-276714" y="3966299"/>
              <a:ext cx="7006583" cy="2205143"/>
              <a:chOff x="-1192669" y="1924020"/>
              <a:chExt cx="4543534" cy="1429961"/>
            </a:xfrm>
          </p:grpSpPr>
          <p:sp>
            <p:nvSpPr>
              <p:cNvPr id="1392" name="Google Shape;1392;p23"/>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3"/>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3"/>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3"/>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3"/>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3"/>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3"/>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3"/>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3"/>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3"/>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3"/>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3"/>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3"/>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3"/>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3"/>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3"/>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3" name="Google Shape;1423;p23"/>
            <p:cNvGrpSpPr/>
            <p:nvPr/>
          </p:nvGrpSpPr>
          <p:grpSpPr>
            <a:xfrm>
              <a:off x="6577933" y="308678"/>
              <a:ext cx="246464" cy="231319"/>
              <a:chOff x="5946283" y="1650903"/>
              <a:chExt cx="246464" cy="231319"/>
            </a:xfrm>
          </p:grpSpPr>
          <p:sp>
            <p:nvSpPr>
              <p:cNvPr id="1424" name="Google Shape;1424;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6" name="Google Shape;1426;p23"/>
            <p:cNvGrpSpPr/>
            <p:nvPr/>
          </p:nvGrpSpPr>
          <p:grpSpPr>
            <a:xfrm>
              <a:off x="8639433" y="1650903"/>
              <a:ext cx="246464" cy="231319"/>
              <a:chOff x="5946283" y="1650903"/>
              <a:chExt cx="246464" cy="231319"/>
            </a:xfrm>
          </p:grpSpPr>
          <p:sp>
            <p:nvSpPr>
              <p:cNvPr id="1427" name="Google Shape;142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9" name="Google Shape;1429;p23"/>
            <p:cNvSpPr/>
            <p:nvPr/>
          </p:nvSpPr>
          <p:spPr>
            <a:xfrm>
              <a:off x="8342187" y="811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1409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0"/>
        <p:cNvGrpSpPr/>
        <p:nvPr/>
      </p:nvGrpSpPr>
      <p:grpSpPr>
        <a:xfrm>
          <a:off x="0" y="0"/>
          <a:ext cx="0" cy="0"/>
          <a:chOff x="0" y="0"/>
          <a:chExt cx="0" cy="0"/>
        </a:xfrm>
      </p:grpSpPr>
      <p:sp>
        <p:nvSpPr>
          <p:cNvPr id="1431" name="Google Shape;1431;p24"/>
          <p:cNvSpPr txBox="1">
            <a:spLocks noGrp="1"/>
          </p:cNvSpPr>
          <p:nvPr>
            <p:ph type="subTitle" idx="1"/>
          </p:nvPr>
        </p:nvSpPr>
        <p:spPr>
          <a:xfrm>
            <a:off x="15055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2" name="Google Shape;1432;p24"/>
          <p:cNvSpPr txBox="1">
            <a:spLocks noGrp="1"/>
          </p:cNvSpPr>
          <p:nvPr>
            <p:ph type="subTitle" idx="2"/>
          </p:nvPr>
        </p:nvSpPr>
        <p:spPr>
          <a:xfrm>
            <a:off x="66024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3" name="Google Shape;1433;p24"/>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4" name="Google Shape;1434;p24"/>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5" name="Google Shape;1435;p2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36" name="Google Shape;1436;p24"/>
          <p:cNvGrpSpPr/>
          <p:nvPr/>
        </p:nvGrpSpPr>
        <p:grpSpPr>
          <a:xfrm>
            <a:off x="-314503" y="33994"/>
            <a:ext cx="13251161" cy="8019969"/>
            <a:chOff x="-235878" y="25495"/>
            <a:chExt cx="9938371" cy="6014977"/>
          </a:xfrm>
        </p:grpSpPr>
        <p:sp>
          <p:nvSpPr>
            <p:cNvPr id="1437" name="Google Shape;1437;p24"/>
            <p:cNvSpPr/>
            <p:nvPr/>
          </p:nvSpPr>
          <p:spPr>
            <a:xfrm>
              <a:off x="8491422"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flipH="1">
              <a:off x="-235878"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9" name="Google Shape;1439;p24"/>
            <p:cNvGrpSpPr/>
            <p:nvPr/>
          </p:nvGrpSpPr>
          <p:grpSpPr>
            <a:xfrm flipH="1">
              <a:off x="-194744" y="4684108"/>
              <a:ext cx="3985391" cy="1356364"/>
              <a:chOff x="715728" y="1849983"/>
              <a:chExt cx="3985391" cy="1356364"/>
            </a:xfrm>
          </p:grpSpPr>
          <p:sp>
            <p:nvSpPr>
              <p:cNvPr id="1440" name="Google Shape;1440;p2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3" name="Google Shape;1463;p24"/>
            <p:cNvGrpSpPr/>
            <p:nvPr/>
          </p:nvGrpSpPr>
          <p:grpSpPr>
            <a:xfrm flipH="1">
              <a:off x="4844586" y="4610508"/>
              <a:ext cx="4543534" cy="1429961"/>
              <a:chOff x="-1192669" y="1924020"/>
              <a:chExt cx="4543534" cy="1429961"/>
            </a:xfrm>
          </p:grpSpPr>
          <p:sp>
            <p:nvSpPr>
              <p:cNvPr id="1464" name="Google Shape;1464;p2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5" name="Google Shape;1495;p24"/>
            <p:cNvGrpSpPr/>
            <p:nvPr/>
          </p:nvGrpSpPr>
          <p:grpSpPr>
            <a:xfrm>
              <a:off x="8307485" y="4369389"/>
              <a:ext cx="697686" cy="574234"/>
              <a:chOff x="6522431" y="1681510"/>
              <a:chExt cx="420647" cy="346216"/>
            </a:xfrm>
          </p:grpSpPr>
          <p:sp>
            <p:nvSpPr>
              <p:cNvPr id="1496" name="Google Shape;1496;p24"/>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4"/>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4"/>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4"/>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4"/>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4"/>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4"/>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4"/>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4"/>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4"/>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4"/>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4"/>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4"/>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4"/>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4"/>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4"/>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4"/>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4"/>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4"/>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4"/>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24"/>
            <p:cNvGrpSpPr/>
            <p:nvPr/>
          </p:nvGrpSpPr>
          <p:grpSpPr>
            <a:xfrm>
              <a:off x="8462308" y="1991278"/>
              <a:ext cx="246464" cy="231319"/>
              <a:chOff x="5946283" y="1650903"/>
              <a:chExt cx="246464" cy="231319"/>
            </a:xfrm>
          </p:grpSpPr>
          <p:sp>
            <p:nvSpPr>
              <p:cNvPr id="1519" name="Google Shape;1519;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4"/>
            <p:cNvSpPr/>
            <p:nvPr/>
          </p:nvSpPr>
          <p:spPr>
            <a:xfrm>
              <a:off x="8543300" y="13293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2" name="Google Shape;1522;p24"/>
            <p:cNvGrpSpPr/>
            <p:nvPr/>
          </p:nvGrpSpPr>
          <p:grpSpPr>
            <a:xfrm>
              <a:off x="-123129" y="1784113"/>
              <a:ext cx="1027610" cy="993820"/>
              <a:chOff x="-123129" y="1784113"/>
              <a:chExt cx="1027610" cy="993820"/>
            </a:xfrm>
          </p:grpSpPr>
          <p:sp>
            <p:nvSpPr>
              <p:cNvPr id="1523" name="Google Shape;1523;p24"/>
              <p:cNvSpPr/>
              <p:nvPr/>
            </p:nvSpPr>
            <p:spPr>
              <a:xfrm rot="-1883868" flipH="1">
                <a:off x="-2369" y="1938762"/>
                <a:ext cx="786090" cy="684523"/>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4"/>
              <p:cNvSpPr/>
              <p:nvPr/>
            </p:nvSpPr>
            <p:spPr>
              <a:xfrm rot="-1883868" flipH="1">
                <a:off x="213291" y="2369986"/>
                <a:ext cx="158705" cy="177625"/>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4"/>
              <p:cNvSpPr/>
              <p:nvPr/>
            </p:nvSpPr>
            <p:spPr>
              <a:xfrm rot="-1883868" flipH="1">
                <a:off x="452125" y="2399699"/>
                <a:ext cx="69858" cy="94786"/>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4"/>
              <p:cNvSpPr/>
              <p:nvPr/>
            </p:nvSpPr>
            <p:spPr>
              <a:xfrm rot="-1883868" flipH="1">
                <a:off x="134227" y="2002765"/>
                <a:ext cx="539777" cy="444286"/>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4"/>
              <p:cNvSpPr/>
              <p:nvPr/>
            </p:nvSpPr>
            <p:spPr>
              <a:xfrm rot="-1883868" flipH="1">
                <a:off x="253553" y="2094208"/>
                <a:ext cx="258460" cy="20880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4"/>
              <p:cNvSpPr/>
              <p:nvPr/>
            </p:nvSpPr>
            <p:spPr>
              <a:xfrm rot="-1883868" flipH="1">
                <a:off x="294049" y="2099258"/>
                <a:ext cx="219837" cy="169247"/>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4"/>
              <p:cNvSpPr/>
              <p:nvPr/>
            </p:nvSpPr>
            <p:spPr>
              <a:xfrm rot="-1883868" flipH="1">
                <a:off x="409572" y="2086043"/>
                <a:ext cx="50373" cy="16181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4"/>
              <p:cNvSpPr/>
              <p:nvPr/>
            </p:nvSpPr>
            <p:spPr>
              <a:xfrm rot="-1883868" flipH="1">
                <a:off x="374373" y="2103900"/>
                <a:ext cx="44324" cy="169098"/>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4"/>
              <p:cNvSpPr/>
              <p:nvPr/>
            </p:nvSpPr>
            <p:spPr>
              <a:xfrm rot="-1883868" flipH="1">
                <a:off x="374216" y="1936495"/>
                <a:ext cx="206253" cy="207766"/>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4"/>
              <p:cNvSpPr/>
              <p:nvPr/>
            </p:nvSpPr>
            <p:spPr>
              <a:xfrm rot="-1883868" flipH="1">
                <a:off x="188940" y="2326651"/>
                <a:ext cx="257122" cy="170932"/>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4"/>
              <p:cNvSpPr/>
              <p:nvPr/>
            </p:nvSpPr>
            <p:spPr>
              <a:xfrm rot="-1883868" flipH="1">
                <a:off x="225644" y="2368715"/>
                <a:ext cx="178289" cy="126068"/>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4"/>
              <p:cNvSpPr/>
              <p:nvPr/>
            </p:nvSpPr>
            <p:spPr>
              <a:xfrm rot="-1883868" flipH="1">
                <a:off x="480228" y="1938845"/>
                <a:ext cx="88550" cy="152838"/>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9" name="Google Shape;1539;p24"/>
            <p:cNvGrpSpPr/>
            <p:nvPr/>
          </p:nvGrpSpPr>
          <p:grpSpPr>
            <a:xfrm>
              <a:off x="340983" y="2906003"/>
              <a:ext cx="246464" cy="231319"/>
              <a:chOff x="5946283" y="1650903"/>
              <a:chExt cx="246464" cy="231319"/>
            </a:xfrm>
          </p:grpSpPr>
          <p:sp>
            <p:nvSpPr>
              <p:cNvPr id="1540" name="Google Shape;1540;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24"/>
            <p:cNvGrpSpPr/>
            <p:nvPr/>
          </p:nvGrpSpPr>
          <p:grpSpPr>
            <a:xfrm>
              <a:off x="165808" y="1424753"/>
              <a:ext cx="246464" cy="231319"/>
              <a:chOff x="5946283" y="1650903"/>
              <a:chExt cx="246464" cy="231319"/>
            </a:xfrm>
          </p:grpSpPr>
          <p:sp>
            <p:nvSpPr>
              <p:cNvPr id="1543" name="Google Shape;1543;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4"/>
            <p:cNvGrpSpPr/>
            <p:nvPr/>
          </p:nvGrpSpPr>
          <p:grpSpPr>
            <a:xfrm>
              <a:off x="8674608" y="610303"/>
              <a:ext cx="246464" cy="231319"/>
              <a:chOff x="5946283" y="1650903"/>
              <a:chExt cx="246464" cy="231319"/>
            </a:xfrm>
          </p:grpSpPr>
          <p:sp>
            <p:nvSpPr>
              <p:cNvPr id="1546" name="Google Shape;1546;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4"/>
            <p:cNvGrpSpPr/>
            <p:nvPr/>
          </p:nvGrpSpPr>
          <p:grpSpPr>
            <a:xfrm rot="-2905128">
              <a:off x="8332296" y="2467544"/>
              <a:ext cx="1345374" cy="671268"/>
              <a:chOff x="3928210" y="1337178"/>
              <a:chExt cx="913545" cy="455852"/>
            </a:xfrm>
          </p:grpSpPr>
          <p:sp>
            <p:nvSpPr>
              <p:cNvPr id="1549" name="Google Shape;1549;p24"/>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4"/>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4"/>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4"/>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4"/>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4" name="Google Shape;1554;p24"/>
            <p:cNvSpPr/>
            <p:nvPr/>
          </p:nvSpPr>
          <p:spPr>
            <a:xfrm>
              <a:off x="34487" y="7613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4"/>
            <p:cNvSpPr/>
            <p:nvPr/>
          </p:nvSpPr>
          <p:spPr>
            <a:xfrm>
              <a:off x="3683062" y="1422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4"/>
            <p:cNvSpPr/>
            <p:nvPr/>
          </p:nvSpPr>
          <p:spPr>
            <a:xfrm>
              <a:off x="5418787" y="254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22318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57"/>
        <p:cNvGrpSpPr/>
        <p:nvPr/>
      </p:nvGrpSpPr>
      <p:grpSpPr>
        <a:xfrm>
          <a:off x="0" y="0"/>
          <a:ext cx="0" cy="0"/>
          <a:chOff x="0" y="0"/>
          <a:chExt cx="0" cy="0"/>
        </a:xfrm>
      </p:grpSpPr>
      <p:sp>
        <p:nvSpPr>
          <p:cNvPr id="1558" name="Google Shape;1558;p25"/>
          <p:cNvSpPr/>
          <p:nvPr/>
        </p:nvSpPr>
        <p:spPr>
          <a:xfrm>
            <a:off x="-1307344" y="4753654"/>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9" name="Google Shape;1559;p25"/>
          <p:cNvGrpSpPr/>
          <p:nvPr/>
        </p:nvGrpSpPr>
        <p:grpSpPr>
          <a:xfrm>
            <a:off x="3830366" y="6143338"/>
            <a:ext cx="8695061" cy="2959225"/>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25"/>
          <p:cNvGrpSpPr/>
          <p:nvPr/>
        </p:nvGrpSpPr>
        <p:grpSpPr>
          <a:xfrm>
            <a:off x="-333248" y="6101668"/>
            <a:ext cx="9912779" cy="3119795"/>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5" name="Google Shape;1615;p25"/>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6" name="Google Shape;1616;p25"/>
          <p:cNvGrpSpPr/>
          <p:nvPr/>
        </p:nvGrpSpPr>
        <p:grpSpPr>
          <a:xfrm>
            <a:off x="185711" y="534172"/>
            <a:ext cx="328619" cy="308425"/>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9" name="Google Shape;1619;p25"/>
          <p:cNvGrpSpPr/>
          <p:nvPr/>
        </p:nvGrpSpPr>
        <p:grpSpPr>
          <a:xfrm>
            <a:off x="1226077" y="182038"/>
            <a:ext cx="328619" cy="308425"/>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25"/>
          <p:cNvGrpSpPr/>
          <p:nvPr/>
        </p:nvGrpSpPr>
        <p:grpSpPr>
          <a:xfrm>
            <a:off x="348477" y="1287872"/>
            <a:ext cx="328619" cy="308425"/>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5" name="Google Shape;1625;p25"/>
          <p:cNvSpPr txBox="1">
            <a:spLocks noGrp="1"/>
          </p:cNvSpPr>
          <p:nvPr>
            <p:ph type="subTitle" idx="1"/>
          </p:nvPr>
        </p:nvSpPr>
        <p:spPr>
          <a:xfrm>
            <a:off x="15055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66024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462283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30"/>
        <p:cNvGrpSpPr/>
        <p:nvPr/>
      </p:nvGrpSpPr>
      <p:grpSpPr>
        <a:xfrm>
          <a:off x="0" y="0"/>
          <a:ext cx="0" cy="0"/>
          <a:chOff x="0" y="0"/>
          <a:chExt cx="0" cy="0"/>
        </a:xfrm>
      </p:grpSpPr>
      <p:sp>
        <p:nvSpPr>
          <p:cNvPr id="1631" name="Google Shape;1631;p26"/>
          <p:cNvSpPr txBox="1">
            <a:spLocks noGrp="1"/>
          </p:cNvSpPr>
          <p:nvPr>
            <p:ph type="subTitle" idx="1"/>
          </p:nvPr>
        </p:nvSpPr>
        <p:spPr>
          <a:xfrm>
            <a:off x="960000"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26"/>
          <p:cNvSpPr txBox="1">
            <a:spLocks noGrp="1"/>
          </p:cNvSpPr>
          <p:nvPr>
            <p:ph type="subTitle" idx="2"/>
          </p:nvPr>
        </p:nvSpPr>
        <p:spPr>
          <a:xfrm>
            <a:off x="4571804" y="5291989"/>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3" name="Google Shape;1633;p26"/>
          <p:cNvSpPr txBox="1">
            <a:spLocks noGrp="1"/>
          </p:cNvSpPr>
          <p:nvPr>
            <p:ph type="subTitle" idx="3"/>
          </p:nvPr>
        </p:nvSpPr>
        <p:spPr>
          <a:xfrm>
            <a:off x="8183592"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4" name="Google Shape;1634;p26"/>
          <p:cNvSpPr txBox="1">
            <a:spLocks noGrp="1"/>
          </p:cNvSpPr>
          <p:nvPr>
            <p:ph type="subTitle" idx="4"/>
          </p:nvPr>
        </p:nvSpPr>
        <p:spPr>
          <a:xfrm>
            <a:off x="9600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5" name="Google Shape;1635;p26"/>
          <p:cNvSpPr txBox="1">
            <a:spLocks noGrp="1"/>
          </p:cNvSpPr>
          <p:nvPr>
            <p:ph type="subTitle" idx="5"/>
          </p:nvPr>
        </p:nvSpPr>
        <p:spPr>
          <a:xfrm>
            <a:off x="45718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6" name="Google Shape;1636;p26"/>
          <p:cNvSpPr txBox="1">
            <a:spLocks noGrp="1"/>
          </p:cNvSpPr>
          <p:nvPr>
            <p:ph type="subTitle" idx="6"/>
          </p:nvPr>
        </p:nvSpPr>
        <p:spPr>
          <a:xfrm>
            <a:off x="81836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7" name="Google Shape;1637;p26"/>
          <p:cNvSpPr txBox="1">
            <a:spLocks noGrp="1"/>
          </p:cNvSpPr>
          <p:nvPr>
            <p:ph type="subTitle" idx="7"/>
          </p:nvPr>
        </p:nvSpPr>
        <p:spPr>
          <a:xfrm>
            <a:off x="960000" y="1801167"/>
            <a:ext cx="102720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8" name="Google Shape;1638;p2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39" name="Google Shape;1639;p26"/>
          <p:cNvGrpSpPr/>
          <p:nvPr/>
        </p:nvGrpSpPr>
        <p:grpSpPr>
          <a:xfrm>
            <a:off x="-18" y="137976"/>
            <a:ext cx="12618575" cy="8019923"/>
            <a:chOff x="-14" y="103482"/>
            <a:chExt cx="9463931" cy="6014942"/>
          </a:xfrm>
        </p:grpSpPr>
        <p:sp>
          <p:nvSpPr>
            <p:cNvPr id="1640" name="Google Shape;1640;p26"/>
            <p:cNvSpPr/>
            <p:nvPr/>
          </p:nvSpPr>
          <p:spPr>
            <a:xfrm>
              <a:off x="96812" y="1743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6"/>
            <p:cNvSpPr/>
            <p:nvPr/>
          </p:nvSpPr>
          <p:spPr>
            <a:xfrm>
              <a:off x="8176551" y="3968998"/>
              <a:ext cx="1156048" cy="1489205"/>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2" name="Google Shape;1642;p26"/>
            <p:cNvGrpSpPr/>
            <p:nvPr/>
          </p:nvGrpSpPr>
          <p:grpSpPr>
            <a:xfrm>
              <a:off x="96808" y="2510803"/>
              <a:ext cx="246464" cy="231319"/>
              <a:chOff x="5946283" y="1650903"/>
              <a:chExt cx="246464" cy="231319"/>
            </a:xfrm>
          </p:grpSpPr>
          <p:sp>
            <p:nvSpPr>
              <p:cNvPr id="1643" name="Google Shape;164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5" name="Google Shape;1645;p26"/>
            <p:cNvGrpSpPr/>
            <p:nvPr/>
          </p:nvGrpSpPr>
          <p:grpSpPr>
            <a:xfrm>
              <a:off x="-14" y="4629189"/>
              <a:ext cx="9143881" cy="1489235"/>
              <a:chOff x="626075" y="3657856"/>
              <a:chExt cx="5447326" cy="1489235"/>
            </a:xfrm>
          </p:grpSpPr>
          <p:sp>
            <p:nvSpPr>
              <p:cNvPr id="1646" name="Google Shape;1646;p26"/>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6"/>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6"/>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6"/>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6"/>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6"/>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6"/>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6"/>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6"/>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6"/>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6"/>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6"/>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6"/>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6"/>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6"/>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6"/>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6"/>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6"/>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6"/>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6"/>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6"/>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6"/>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6"/>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6"/>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6"/>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6"/>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6"/>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6"/>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6"/>
            <p:cNvGrpSpPr/>
            <p:nvPr/>
          </p:nvGrpSpPr>
          <p:grpSpPr>
            <a:xfrm>
              <a:off x="187149" y="4333098"/>
              <a:ext cx="578573" cy="634011"/>
              <a:chOff x="7969377" y="2856516"/>
              <a:chExt cx="402682" cy="441266"/>
            </a:xfrm>
          </p:grpSpPr>
          <p:sp>
            <p:nvSpPr>
              <p:cNvPr id="1675" name="Google Shape;1675;p2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6" name="Google Shape;1686;p26"/>
            <p:cNvGrpSpPr/>
            <p:nvPr/>
          </p:nvGrpSpPr>
          <p:grpSpPr>
            <a:xfrm>
              <a:off x="218883" y="3346578"/>
              <a:ext cx="246464" cy="231319"/>
              <a:chOff x="5946283" y="1650903"/>
              <a:chExt cx="246464" cy="231319"/>
            </a:xfrm>
          </p:grpSpPr>
          <p:sp>
            <p:nvSpPr>
              <p:cNvPr id="1687" name="Google Shape;1687;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9" name="Google Shape;1689;p26"/>
            <p:cNvGrpSpPr/>
            <p:nvPr/>
          </p:nvGrpSpPr>
          <p:grpSpPr>
            <a:xfrm>
              <a:off x="8584383" y="1012378"/>
              <a:ext cx="246464" cy="231319"/>
              <a:chOff x="5946283" y="1650903"/>
              <a:chExt cx="246464" cy="231319"/>
            </a:xfrm>
          </p:grpSpPr>
          <p:sp>
            <p:nvSpPr>
              <p:cNvPr id="1690" name="Google Shape;1690;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2" name="Google Shape;1692;p26"/>
            <p:cNvGrpSpPr/>
            <p:nvPr/>
          </p:nvGrpSpPr>
          <p:grpSpPr>
            <a:xfrm>
              <a:off x="8764858" y="1470203"/>
              <a:ext cx="246464" cy="231319"/>
              <a:chOff x="5946283" y="1650903"/>
              <a:chExt cx="246464" cy="231319"/>
            </a:xfrm>
          </p:grpSpPr>
          <p:sp>
            <p:nvSpPr>
              <p:cNvPr id="1693" name="Google Shape;169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5" name="Google Shape;1695;p26"/>
            <p:cNvGrpSpPr/>
            <p:nvPr/>
          </p:nvGrpSpPr>
          <p:grpSpPr>
            <a:xfrm>
              <a:off x="8176879" y="1973636"/>
              <a:ext cx="1287038" cy="1788135"/>
              <a:chOff x="8176879" y="1973636"/>
              <a:chExt cx="1287038" cy="1788135"/>
            </a:xfrm>
          </p:grpSpPr>
          <p:sp>
            <p:nvSpPr>
              <p:cNvPr id="1696" name="Google Shape;1696;p26"/>
              <p:cNvSpPr/>
              <p:nvPr/>
            </p:nvSpPr>
            <p:spPr>
              <a:xfrm rot="4267454">
                <a:off x="8013774" y="2463392"/>
                <a:ext cx="1613249" cy="808624"/>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6"/>
              <p:cNvSpPr/>
              <p:nvPr/>
            </p:nvSpPr>
            <p:spPr>
              <a:xfrm rot="4267454">
                <a:off x="8774835" y="2223246"/>
                <a:ext cx="284993" cy="73744"/>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6"/>
              <p:cNvSpPr/>
              <p:nvPr/>
            </p:nvSpPr>
            <p:spPr>
              <a:xfrm rot="4267454">
                <a:off x="8757288" y="2129690"/>
                <a:ext cx="171677" cy="19184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6"/>
              <p:cNvSpPr/>
              <p:nvPr/>
            </p:nvSpPr>
            <p:spPr>
              <a:xfrm rot="4267454">
                <a:off x="8743669" y="2170848"/>
                <a:ext cx="242867" cy="169738"/>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6"/>
              <p:cNvSpPr/>
              <p:nvPr/>
            </p:nvSpPr>
            <p:spPr>
              <a:xfrm rot="4267454">
                <a:off x="8787334" y="2316297"/>
                <a:ext cx="95215" cy="55507"/>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6"/>
              <p:cNvSpPr/>
              <p:nvPr/>
            </p:nvSpPr>
            <p:spPr>
              <a:xfrm rot="4267454">
                <a:off x="8200487" y="2792411"/>
                <a:ext cx="1168895" cy="483514"/>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6"/>
            <p:cNvSpPr/>
            <p:nvPr/>
          </p:nvSpPr>
          <p:spPr>
            <a:xfrm>
              <a:off x="1503437" y="103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6"/>
            <p:cNvSpPr/>
            <p:nvPr/>
          </p:nvSpPr>
          <p:spPr>
            <a:xfrm>
              <a:off x="7358212" y="1609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a:off x="8929412" y="27376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296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5"/>
        <p:cNvGrpSpPr/>
        <p:nvPr/>
      </p:nvGrpSpPr>
      <p:grpSpPr>
        <a:xfrm>
          <a:off x="0" y="0"/>
          <a:ext cx="0" cy="0"/>
          <a:chOff x="0" y="0"/>
          <a:chExt cx="0" cy="0"/>
        </a:xfrm>
      </p:grpSpPr>
      <p:sp>
        <p:nvSpPr>
          <p:cNvPr id="1706" name="Google Shape;1706;p27"/>
          <p:cNvSpPr txBox="1">
            <a:spLocks noGrp="1"/>
          </p:cNvSpPr>
          <p:nvPr>
            <p:ph type="subTitle" idx="1"/>
          </p:nvPr>
        </p:nvSpPr>
        <p:spPr>
          <a:xfrm>
            <a:off x="2025767"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7" name="Google Shape;1707;p27"/>
          <p:cNvSpPr txBox="1">
            <a:spLocks noGrp="1"/>
          </p:cNvSpPr>
          <p:nvPr>
            <p:ph type="subTitle" idx="2"/>
          </p:nvPr>
        </p:nvSpPr>
        <p:spPr>
          <a:xfrm>
            <a:off x="7409201"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8" name="Google Shape;1708;p27"/>
          <p:cNvSpPr txBox="1">
            <a:spLocks noGrp="1"/>
          </p:cNvSpPr>
          <p:nvPr>
            <p:ph type="subTitle" idx="3"/>
          </p:nvPr>
        </p:nvSpPr>
        <p:spPr>
          <a:xfrm>
            <a:off x="2025767"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9" name="Google Shape;1709;p27"/>
          <p:cNvSpPr txBox="1">
            <a:spLocks noGrp="1"/>
          </p:cNvSpPr>
          <p:nvPr>
            <p:ph type="subTitle" idx="4"/>
          </p:nvPr>
        </p:nvSpPr>
        <p:spPr>
          <a:xfrm>
            <a:off x="7409201"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0" name="Google Shape;1710;p27"/>
          <p:cNvSpPr txBox="1">
            <a:spLocks noGrp="1"/>
          </p:cNvSpPr>
          <p:nvPr>
            <p:ph type="subTitle" idx="5"/>
          </p:nvPr>
        </p:nvSpPr>
        <p:spPr>
          <a:xfrm>
            <a:off x="2025733"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1" name="Google Shape;1711;p27"/>
          <p:cNvSpPr txBox="1">
            <a:spLocks noGrp="1"/>
          </p:cNvSpPr>
          <p:nvPr>
            <p:ph type="subTitle" idx="6"/>
          </p:nvPr>
        </p:nvSpPr>
        <p:spPr>
          <a:xfrm>
            <a:off x="2025733"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2" name="Google Shape;1712;p27"/>
          <p:cNvSpPr txBox="1">
            <a:spLocks noGrp="1"/>
          </p:cNvSpPr>
          <p:nvPr>
            <p:ph type="subTitle" idx="7"/>
          </p:nvPr>
        </p:nvSpPr>
        <p:spPr>
          <a:xfrm>
            <a:off x="7409200"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3" name="Google Shape;1713;p27"/>
          <p:cNvSpPr txBox="1">
            <a:spLocks noGrp="1"/>
          </p:cNvSpPr>
          <p:nvPr>
            <p:ph type="subTitle" idx="8"/>
          </p:nvPr>
        </p:nvSpPr>
        <p:spPr>
          <a:xfrm>
            <a:off x="7409200"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4" name="Google Shape;1714;p2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15" name="Google Shape;1715;p27"/>
          <p:cNvGrpSpPr/>
          <p:nvPr/>
        </p:nvGrpSpPr>
        <p:grpSpPr>
          <a:xfrm>
            <a:off x="-341542" y="71934"/>
            <a:ext cx="13164540" cy="8110735"/>
            <a:chOff x="-256157" y="53950"/>
            <a:chExt cx="9873405" cy="6083051"/>
          </a:xfrm>
        </p:grpSpPr>
        <p:grpSp>
          <p:nvGrpSpPr>
            <p:cNvPr id="1716" name="Google Shape;1716;p27"/>
            <p:cNvGrpSpPr/>
            <p:nvPr/>
          </p:nvGrpSpPr>
          <p:grpSpPr>
            <a:xfrm>
              <a:off x="4737514" y="4603496"/>
              <a:ext cx="4505884" cy="1533506"/>
              <a:chOff x="715728" y="1849983"/>
              <a:chExt cx="3985391" cy="1356364"/>
            </a:xfrm>
          </p:grpSpPr>
          <p:sp>
            <p:nvSpPr>
              <p:cNvPr id="1717" name="Google Shape;1717;p2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27"/>
            <p:cNvGrpSpPr/>
            <p:nvPr/>
          </p:nvGrpSpPr>
          <p:grpSpPr>
            <a:xfrm>
              <a:off x="8041354" y="1265261"/>
              <a:ext cx="1575895" cy="789903"/>
              <a:chOff x="6554834" y="4413128"/>
              <a:chExt cx="1033713" cy="518173"/>
            </a:xfrm>
          </p:grpSpPr>
          <p:sp>
            <p:nvSpPr>
              <p:cNvPr id="1741" name="Google Shape;1741;p2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7"/>
            <p:cNvGrpSpPr/>
            <p:nvPr/>
          </p:nvGrpSpPr>
          <p:grpSpPr>
            <a:xfrm>
              <a:off x="-256157" y="2326482"/>
              <a:ext cx="1348673" cy="789947"/>
              <a:chOff x="6479176" y="2546587"/>
              <a:chExt cx="992401" cy="581271"/>
            </a:xfrm>
          </p:grpSpPr>
          <p:sp>
            <p:nvSpPr>
              <p:cNvPr id="1748" name="Google Shape;1748;p2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a:off x="171133" y="1358953"/>
              <a:ext cx="246464" cy="231319"/>
              <a:chOff x="5946283" y="1650903"/>
              <a:chExt cx="246464" cy="231319"/>
            </a:xfrm>
          </p:grpSpPr>
          <p:sp>
            <p:nvSpPr>
              <p:cNvPr id="1755" name="Google Shape;1755;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27"/>
            <p:cNvGrpSpPr/>
            <p:nvPr/>
          </p:nvGrpSpPr>
          <p:grpSpPr>
            <a:xfrm>
              <a:off x="2244247" y="4658976"/>
              <a:ext cx="699987" cy="699866"/>
              <a:chOff x="6714640" y="951029"/>
              <a:chExt cx="404804" cy="404711"/>
            </a:xfrm>
          </p:grpSpPr>
          <p:sp>
            <p:nvSpPr>
              <p:cNvPr id="1758" name="Google Shape;1758;p27"/>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3" name="Google Shape;1763;p27"/>
            <p:cNvSpPr/>
            <p:nvPr/>
          </p:nvSpPr>
          <p:spPr>
            <a:xfrm flipH="1">
              <a:off x="-144753" y="408390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8634912" y="2523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5" name="Google Shape;1765;p27"/>
            <p:cNvGrpSpPr/>
            <p:nvPr/>
          </p:nvGrpSpPr>
          <p:grpSpPr>
            <a:xfrm>
              <a:off x="8817958" y="910178"/>
              <a:ext cx="246464" cy="231319"/>
              <a:chOff x="5946283" y="1650903"/>
              <a:chExt cx="246464" cy="231319"/>
            </a:xfrm>
          </p:grpSpPr>
          <p:sp>
            <p:nvSpPr>
              <p:cNvPr id="1766" name="Google Shape;1766;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8" name="Google Shape;1768;p27"/>
            <p:cNvGrpSpPr/>
            <p:nvPr/>
          </p:nvGrpSpPr>
          <p:grpSpPr>
            <a:xfrm>
              <a:off x="3234620" y="4786378"/>
              <a:ext cx="246464" cy="231319"/>
              <a:chOff x="5946283" y="1650903"/>
              <a:chExt cx="246464" cy="231319"/>
            </a:xfrm>
          </p:grpSpPr>
          <p:sp>
            <p:nvSpPr>
              <p:cNvPr id="1769" name="Google Shape;1769;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1" name="Google Shape;1771;p27"/>
            <p:cNvGrpSpPr/>
            <p:nvPr/>
          </p:nvGrpSpPr>
          <p:grpSpPr>
            <a:xfrm>
              <a:off x="1731708" y="4633778"/>
              <a:ext cx="246464" cy="231319"/>
              <a:chOff x="5946283" y="1650903"/>
              <a:chExt cx="246464" cy="231319"/>
            </a:xfrm>
          </p:grpSpPr>
          <p:sp>
            <p:nvSpPr>
              <p:cNvPr id="1772" name="Google Shape;1772;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4" name="Google Shape;1774;p27"/>
            <p:cNvSpPr/>
            <p:nvPr/>
          </p:nvSpPr>
          <p:spPr>
            <a:xfrm>
              <a:off x="8597751" y="33502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921576" y="539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2339700" y="977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5003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77"/>
        <p:cNvGrpSpPr/>
        <p:nvPr/>
      </p:nvGrpSpPr>
      <p:grpSpPr>
        <a:xfrm>
          <a:off x="0" y="0"/>
          <a:ext cx="0" cy="0"/>
          <a:chOff x="0" y="0"/>
          <a:chExt cx="0" cy="0"/>
        </a:xfrm>
      </p:grpSpPr>
      <p:sp>
        <p:nvSpPr>
          <p:cNvPr id="1778" name="Google Shape;1778;p28"/>
          <p:cNvSpPr txBox="1">
            <a:spLocks noGrp="1"/>
          </p:cNvSpPr>
          <p:nvPr>
            <p:ph type="subTitle" idx="1"/>
          </p:nvPr>
        </p:nvSpPr>
        <p:spPr>
          <a:xfrm>
            <a:off x="960000"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9" name="Google Shape;1779;p28"/>
          <p:cNvSpPr txBox="1">
            <a:spLocks noGrp="1"/>
          </p:cNvSpPr>
          <p:nvPr>
            <p:ph type="subTitle" idx="2"/>
          </p:nvPr>
        </p:nvSpPr>
        <p:spPr>
          <a:xfrm>
            <a:off x="4491839"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0" name="Google Shape;1780;p28"/>
          <p:cNvSpPr txBox="1">
            <a:spLocks noGrp="1"/>
          </p:cNvSpPr>
          <p:nvPr>
            <p:ph type="subTitle" idx="3"/>
          </p:nvPr>
        </p:nvSpPr>
        <p:spPr>
          <a:xfrm>
            <a:off x="960000"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1" name="Google Shape;1781;p28"/>
          <p:cNvSpPr txBox="1">
            <a:spLocks noGrp="1"/>
          </p:cNvSpPr>
          <p:nvPr>
            <p:ph type="subTitle" idx="4"/>
          </p:nvPr>
        </p:nvSpPr>
        <p:spPr>
          <a:xfrm>
            <a:off x="4491833"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2" name="Google Shape;1782;p28"/>
          <p:cNvSpPr txBox="1">
            <a:spLocks noGrp="1"/>
          </p:cNvSpPr>
          <p:nvPr>
            <p:ph type="subTitle" idx="5"/>
          </p:nvPr>
        </p:nvSpPr>
        <p:spPr>
          <a:xfrm>
            <a:off x="8023667"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3" name="Google Shape;1783;p28"/>
          <p:cNvSpPr txBox="1">
            <a:spLocks noGrp="1"/>
          </p:cNvSpPr>
          <p:nvPr>
            <p:ph type="subTitle" idx="6"/>
          </p:nvPr>
        </p:nvSpPr>
        <p:spPr>
          <a:xfrm>
            <a:off x="8023667"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4" name="Google Shape;1784;p28"/>
          <p:cNvSpPr txBox="1">
            <a:spLocks noGrp="1"/>
          </p:cNvSpPr>
          <p:nvPr>
            <p:ph type="subTitle" idx="7"/>
          </p:nvPr>
        </p:nvSpPr>
        <p:spPr>
          <a:xfrm>
            <a:off x="960000"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5" name="Google Shape;1785;p28"/>
          <p:cNvSpPr txBox="1">
            <a:spLocks noGrp="1"/>
          </p:cNvSpPr>
          <p:nvPr>
            <p:ph type="subTitle" idx="8"/>
          </p:nvPr>
        </p:nvSpPr>
        <p:spPr>
          <a:xfrm>
            <a:off x="4491839"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6" name="Google Shape;1786;p28"/>
          <p:cNvSpPr txBox="1">
            <a:spLocks noGrp="1"/>
          </p:cNvSpPr>
          <p:nvPr>
            <p:ph type="subTitle" idx="9"/>
          </p:nvPr>
        </p:nvSpPr>
        <p:spPr>
          <a:xfrm>
            <a:off x="8023667"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7" name="Google Shape;1787;p28"/>
          <p:cNvSpPr txBox="1">
            <a:spLocks noGrp="1"/>
          </p:cNvSpPr>
          <p:nvPr>
            <p:ph type="subTitle" idx="13"/>
          </p:nvPr>
        </p:nvSpPr>
        <p:spPr>
          <a:xfrm>
            <a:off x="8023667"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8" name="Google Shape;1788;p28"/>
          <p:cNvSpPr txBox="1">
            <a:spLocks noGrp="1"/>
          </p:cNvSpPr>
          <p:nvPr>
            <p:ph type="subTitle" idx="14"/>
          </p:nvPr>
        </p:nvSpPr>
        <p:spPr>
          <a:xfrm>
            <a:off x="960000"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9" name="Google Shape;1789;p28"/>
          <p:cNvSpPr txBox="1">
            <a:spLocks noGrp="1"/>
          </p:cNvSpPr>
          <p:nvPr>
            <p:ph type="subTitle" idx="15"/>
          </p:nvPr>
        </p:nvSpPr>
        <p:spPr>
          <a:xfrm>
            <a:off x="4491839"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0" name="Google Shape;1790;p28"/>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91" name="Google Shape;1791;p28"/>
          <p:cNvGrpSpPr/>
          <p:nvPr/>
        </p:nvGrpSpPr>
        <p:grpSpPr>
          <a:xfrm>
            <a:off x="-696349" y="286471"/>
            <a:ext cx="13492460" cy="7810589"/>
            <a:chOff x="-522262" y="214853"/>
            <a:chExt cx="10119345" cy="5857942"/>
          </a:xfrm>
        </p:grpSpPr>
        <p:grpSp>
          <p:nvGrpSpPr>
            <p:cNvPr id="1792" name="Google Shape;1792;p28"/>
            <p:cNvGrpSpPr/>
            <p:nvPr/>
          </p:nvGrpSpPr>
          <p:grpSpPr>
            <a:xfrm>
              <a:off x="155208" y="1040478"/>
              <a:ext cx="246464" cy="231319"/>
              <a:chOff x="5946283" y="1650903"/>
              <a:chExt cx="246464" cy="231319"/>
            </a:xfrm>
          </p:grpSpPr>
          <p:sp>
            <p:nvSpPr>
              <p:cNvPr id="1793" name="Google Shape;1793;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5" name="Google Shape;1795;p28"/>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8"/>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97" name="Google Shape;1797;p28"/>
            <p:cNvGrpSpPr/>
            <p:nvPr/>
          </p:nvGrpSpPr>
          <p:grpSpPr>
            <a:xfrm rot="-173684">
              <a:off x="-47718" y="4529056"/>
              <a:ext cx="4543424" cy="1429927"/>
              <a:chOff x="-1192669" y="1924020"/>
              <a:chExt cx="4543534" cy="1429961"/>
            </a:xfrm>
          </p:grpSpPr>
          <p:sp>
            <p:nvSpPr>
              <p:cNvPr id="1798" name="Google Shape;1798;p2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9" name="Google Shape;1829;p28"/>
            <p:cNvGrpSpPr/>
            <p:nvPr/>
          </p:nvGrpSpPr>
          <p:grpSpPr>
            <a:xfrm>
              <a:off x="177538" y="4193067"/>
              <a:ext cx="655526" cy="718337"/>
              <a:chOff x="7969377" y="2856516"/>
              <a:chExt cx="402682" cy="441266"/>
            </a:xfrm>
          </p:grpSpPr>
          <p:sp>
            <p:nvSpPr>
              <p:cNvPr id="1830" name="Google Shape;1830;p2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1" name="Google Shape;1841;p28"/>
            <p:cNvGrpSpPr/>
            <p:nvPr/>
          </p:nvGrpSpPr>
          <p:grpSpPr>
            <a:xfrm>
              <a:off x="833083" y="214853"/>
              <a:ext cx="246464" cy="231319"/>
              <a:chOff x="5946283" y="1650903"/>
              <a:chExt cx="246464" cy="231319"/>
            </a:xfrm>
          </p:grpSpPr>
          <p:sp>
            <p:nvSpPr>
              <p:cNvPr id="1842" name="Google Shape;1842;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4" name="Google Shape;1844;p28"/>
            <p:cNvGrpSpPr/>
            <p:nvPr/>
          </p:nvGrpSpPr>
          <p:grpSpPr>
            <a:xfrm>
              <a:off x="8554508" y="1585528"/>
              <a:ext cx="246464" cy="231319"/>
              <a:chOff x="5946283" y="1650903"/>
              <a:chExt cx="246464" cy="231319"/>
            </a:xfrm>
          </p:grpSpPr>
          <p:sp>
            <p:nvSpPr>
              <p:cNvPr id="1845" name="Google Shape;184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28"/>
            <p:cNvGrpSpPr/>
            <p:nvPr/>
          </p:nvGrpSpPr>
          <p:grpSpPr>
            <a:xfrm>
              <a:off x="8721583" y="2961753"/>
              <a:ext cx="246464" cy="231319"/>
              <a:chOff x="5946283" y="1650903"/>
              <a:chExt cx="246464" cy="231319"/>
            </a:xfrm>
          </p:grpSpPr>
          <p:sp>
            <p:nvSpPr>
              <p:cNvPr id="1848" name="Google Shape;184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0" name="Google Shape;1850;p28"/>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4" name="Google Shape;1854;p28"/>
            <p:cNvGrpSpPr/>
            <p:nvPr/>
          </p:nvGrpSpPr>
          <p:grpSpPr>
            <a:xfrm>
              <a:off x="2706194" y="4415254"/>
              <a:ext cx="918609" cy="756066"/>
              <a:chOff x="6522431" y="1681510"/>
              <a:chExt cx="420647" cy="346216"/>
            </a:xfrm>
          </p:grpSpPr>
          <p:sp>
            <p:nvSpPr>
              <p:cNvPr id="1855" name="Google Shape;1855;p28"/>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8"/>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8"/>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8"/>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8"/>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09905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77"/>
        <p:cNvGrpSpPr/>
        <p:nvPr/>
      </p:nvGrpSpPr>
      <p:grpSpPr>
        <a:xfrm>
          <a:off x="0" y="0"/>
          <a:ext cx="0" cy="0"/>
          <a:chOff x="0" y="0"/>
          <a:chExt cx="0" cy="0"/>
        </a:xfrm>
      </p:grpSpPr>
      <p:sp>
        <p:nvSpPr>
          <p:cNvPr id="1878" name="Google Shape;1878;p29"/>
          <p:cNvSpPr txBox="1">
            <a:spLocks noGrp="1"/>
          </p:cNvSpPr>
          <p:nvPr>
            <p:ph type="title" hasCustomPrompt="1"/>
          </p:nvPr>
        </p:nvSpPr>
        <p:spPr>
          <a:xfrm rot="-396">
            <a:off x="636422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79" name="Google Shape;1879;p29"/>
          <p:cNvSpPr txBox="1">
            <a:spLocks noGrp="1"/>
          </p:cNvSpPr>
          <p:nvPr>
            <p:ph type="subTitle" idx="1"/>
          </p:nvPr>
        </p:nvSpPr>
        <p:spPr>
          <a:xfrm>
            <a:off x="6364200" y="2306655"/>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0" name="Google Shape;1880;p29"/>
          <p:cNvSpPr txBox="1">
            <a:spLocks noGrp="1"/>
          </p:cNvSpPr>
          <p:nvPr>
            <p:ph type="title" idx="2" hasCustomPrompt="1"/>
          </p:nvPr>
        </p:nvSpPr>
        <p:spPr>
          <a:xfrm>
            <a:off x="6364227" y="3504609"/>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81" name="Google Shape;1881;p29"/>
          <p:cNvSpPr txBox="1">
            <a:spLocks noGrp="1"/>
          </p:cNvSpPr>
          <p:nvPr>
            <p:ph type="subTitle" idx="3"/>
          </p:nvPr>
        </p:nvSpPr>
        <p:spPr>
          <a:xfrm>
            <a:off x="6364200" y="5090999"/>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2" name="Google Shape;1882;p29"/>
          <p:cNvSpPr txBox="1">
            <a:spLocks noGrp="1"/>
          </p:cNvSpPr>
          <p:nvPr>
            <p:ph type="title" idx="4" hasCustomPrompt="1"/>
          </p:nvPr>
        </p:nvSpPr>
        <p:spPr>
          <a:xfrm rot="-396">
            <a:off x="235817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3" name="Google Shape;1883;p29"/>
          <p:cNvSpPr txBox="1">
            <a:spLocks noGrp="1"/>
          </p:cNvSpPr>
          <p:nvPr>
            <p:ph type="subTitle" idx="5"/>
          </p:nvPr>
        </p:nvSpPr>
        <p:spPr>
          <a:xfrm>
            <a:off x="2358151" y="2306656"/>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84" name="Google Shape;1884;p29"/>
          <p:cNvSpPr txBox="1">
            <a:spLocks noGrp="1"/>
          </p:cNvSpPr>
          <p:nvPr>
            <p:ph type="title" idx="6" hasCustomPrompt="1"/>
          </p:nvPr>
        </p:nvSpPr>
        <p:spPr>
          <a:xfrm>
            <a:off x="2358177" y="3504611"/>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5" name="Google Shape;1885;p29"/>
          <p:cNvSpPr txBox="1">
            <a:spLocks noGrp="1"/>
          </p:cNvSpPr>
          <p:nvPr>
            <p:ph type="subTitle" idx="7"/>
          </p:nvPr>
        </p:nvSpPr>
        <p:spPr>
          <a:xfrm>
            <a:off x="2358151" y="5091000"/>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886" name="Google Shape;1886;p29"/>
          <p:cNvGrpSpPr/>
          <p:nvPr/>
        </p:nvGrpSpPr>
        <p:grpSpPr>
          <a:xfrm>
            <a:off x="-274639" y="0"/>
            <a:ext cx="12631733" cy="8137507"/>
            <a:chOff x="-205979" y="0"/>
            <a:chExt cx="9473800" cy="6103130"/>
          </a:xfrm>
        </p:grpSpPr>
        <p:sp>
          <p:nvSpPr>
            <p:cNvPr id="1887" name="Google Shape;1887;p29"/>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9"/>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9"/>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0" name="Google Shape;1890;p29"/>
            <p:cNvGrpSpPr/>
            <p:nvPr/>
          </p:nvGrpSpPr>
          <p:grpSpPr>
            <a:xfrm>
              <a:off x="-205979" y="4451245"/>
              <a:ext cx="9473800" cy="1651885"/>
              <a:chOff x="2200235" y="3803690"/>
              <a:chExt cx="4618888" cy="1651885"/>
            </a:xfrm>
          </p:grpSpPr>
          <p:sp>
            <p:nvSpPr>
              <p:cNvPr id="1891" name="Google Shape;1891;p29"/>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9"/>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9"/>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9"/>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9"/>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9"/>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9"/>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9"/>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9"/>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9"/>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9"/>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9"/>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9"/>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9"/>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9"/>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9"/>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9"/>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9"/>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9"/>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9"/>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9"/>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9"/>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9"/>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9"/>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9"/>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9"/>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9"/>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9"/>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9"/>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9"/>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9"/>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2" name="Google Shape;1922;p29"/>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7706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23"/>
        <p:cNvGrpSpPr/>
        <p:nvPr/>
      </p:nvGrpSpPr>
      <p:grpSpPr>
        <a:xfrm>
          <a:off x="0" y="0"/>
          <a:ext cx="0" cy="0"/>
          <a:chOff x="0" y="0"/>
          <a:chExt cx="0" cy="0"/>
        </a:xfrm>
      </p:grpSpPr>
      <p:sp>
        <p:nvSpPr>
          <p:cNvPr id="1924" name="Google Shape;1924;p30"/>
          <p:cNvSpPr txBox="1">
            <a:spLocks noGrp="1"/>
          </p:cNvSpPr>
          <p:nvPr>
            <p:ph type="subTitle" idx="1"/>
          </p:nvPr>
        </p:nvSpPr>
        <p:spPr>
          <a:xfrm>
            <a:off x="11243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5" name="Google Shape;1925;p30"/>
          <p:cNvSpPr txBox="1">
            <a:spLocks noGrp="1"/>
          </p:cNvSpPr>
          <p:nvPr>
            <p:ph type="subTitle" idx="2"/>
          </p:nvPr>
        </p:nvSpPr>
        <p:spPr>
          <a:xfrm>
            <a:off x="78481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6" name="Google Shape;1926;p30"/>
          <p:cNvSpPr txBox="1">
            <a:spLocks noGrp="1"/>
          </p:cNvSpPr>
          <p:nvPr>
            <p:ph type="title" hasCustomPrompt="1"/>
          </p:nvPr>
        </p:nvSpPr>
        <p:spPr>
          <a:xfrm>
            <a:off x="1772067"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lt1"/>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7" name="Google Shape;1927;p30"/>
          <p:cNvSpPr txBox="1">
            <a:spLocks noGrp="1"/>
          </p:cNvSpPr>
          <p:nvPr>
            <p:ph type="title" idx="3" hasCustomPrompt="1"/>
          </p:nvPr>
        </p:nvSpPr>
        <p:spPr>
          <a:xfrm>
            <a:off x="8495800"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accent4"/>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8" name="Google Shape;1928;p30"/>
          <p:cNvSpPr txBox="1">
            <a:spLocks noGrp="1"/>
          </p:cNvSpPr>
          <p:nvPr>
            <p:ph type="subTitle" idx="4"/>
          </p:nvPr>
        </p:nvSpPr>
        <p:spPr>
          <a:xfrm>
            <a:off x="11243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29" name="Google Shape;1929;p30"/>
          <p:cNvSpPr txBox="1">
            <a:spLocks noGrp="1"/>
          </p:cNvSpPr>
          <p:nvPr>
            <p:ph type="subTitle" idx="5"/>
          </p:nvPr>
        </p:nvSpPr>
        <p:spPr>
          <a:xfrm>
            <a:off x="78481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0" name="Google Shape;1930;p30"/>
          <p:cNvSpPr txBox="1">
            <a:spLocks noGrp="1"/>
          </p:cNvSpPr>
          <p:nvPr>
            <p:ph type="title" idx="6"/>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31" name="Google Shape;1931;p30"/>
          <p:cNvGrpSpPr/>
          <p:nvPr/>
        </p:nvGrpSpPr>
        <p:grpSpPr>
          <a:xfrm>
            <a:off x="-379778" y="176544"/>
            <a:ext cx="13080495" cy="7792945"/>
            <a:chOff x="-284834" y="132407"/>
            <a:chExt cx="9810371" cy="5844709"/>
          </a:xfrm>
        </p:grpSpPr>
        <p:grpSp>
          <p:nvGrpSpPr>
            <p:cNvPr id="1932" name="Google Shape;1932;p30"/>
            <p:cNvGrpSpPr/>
            <p:nvPr/>
          </p:nvGrpSpPr>
          <p:grpSpPr>
            <a:xfrm>
              <a:off x="5389970" y="4252632"/>
              <a:ext cx="3764636" cy="1175402"/>
              <a:chOff x="2132353" y="3387432"/>
              <a:chExt cx="3764636" cy="1175402"/>
            </a:xfrm>
          </p:grpSpPr>
          <p:sp>
            <p:nvSpPr>
              <p:cNvPr id="1933" name="Google Shape;1933;p30"/>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0"/>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0"/>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0"/>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0"/>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0"/>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0"/>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0"/>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0"/>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0"/>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0"/>
            <p:cNvGrpSpPr/>
            <p:nvPr/>
          </p:nvGrpSpPr>
          <p:grpSpPr>
            <a:xfrm>
              <a:off x="-10616" y="4487881"/>
              <a:ext cx="5447326" cy="1489235"/>
              <a:chOff x="626075" y="3657856"/>
              <a:chExt cx="5447326" cy="1489235"/>
            </a:xfrm>
          </p:grpSpPr>
          <p:sp>
            <p:nvSpPr>
              <p:cNvPr id="1950" name="Google Shape;1950;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8" name="Google Shape;1978;p30"/>
            <p:cNvGrpSpPr/>
            <p:nvPr/>
          </p:nvGrpSpPr>
          <p:grpSpPr>
            <a:xfrm>
              <a:off x="8727708" y="1417328"/>
              <a:ext cx="246464" cy="231319"/>
              <a:chOff x="5946283" y="1650903"/>
              <a:chExt cx="246464" cy="231319"/>
            </a:xfrm>
          </p:grpSpPr>
          <p:sp>
            <p:nvSpPr>
              <p:cNvPr id="1979" name="Google Shape;1979;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1" name="Google Shape;1981;p30"/>
            <p:cNvSpPr/>
            <p:nvPr/>
          </p:nvSpPr>
          <p:spPr>
            <a:xfrm>
              <a:off x="120162" y="13267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2" name="Google Shape;1982;p30"/>
            <p:cNvGrpSpPr/>
            <p:nvPr/>
          </p:nvGrpSpPr>
          <p:grpSpPr>
            <a:xfrm>
              <a:off x="398284" y="1882229"/>
              <a:ext cx="497474" cy="403112"/>
              <a:chOff x="7109370" y="3456528"/>
              <a:chExt cx="364958" cy="295732"/>
            </a:xfrm>
          </p:grpSpPr>
          <p:sp>
            <p:nvSpPr>
              <p:cNvPr id="1983" name="Google Shape;1983;p30"/>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0"/>
            <p:cNvGrpSpPr/>
            <p:nvPr/>
          </p:nvGrpSpPr>
          <p:grpSpPr>
            <a:xfrm>
              <a:off x="8104784" y="3975202"/>
              <a:ext cx="548896" cy="601490"/>
              <a:chOff x="7969377" y="2856516"/>
              <a:chExt cx="402682" cy="441266"/>
            </a:xfrm>
          </p:grpSpPr>
          <p:sp>
            <p:nvSpPr>
              <p:cNvPr id="1989" name="Google Shape;1989;p3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0" name="Google Shape;2000;p30"/>
            <p:cNvGrpSpPr/>
            <p:nvPr/>
          </p:nvGrpSpPr>
          <p:grpSpPr>
            <a:xfrm>
              <a:off x="2104377" y="4214441"/>
              <a:ext cx="365496" cy="565595"/>
              <a:chOff x="7706772" y="521151"/>
              <a:chExt cx="268136" cy="414933"/>
            </a:xfrm>
          </p:grpSpPr>
          <p:sp>
            <p:nvSpPr>
              <p:cNvPr id="2001" name="Google Shape;2001;p3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7" name="Google Shape;2007;p30"/>
            <p:cNvGrpSpPr/>
            <p:nvPr/>
          </p:nvGrpSpPr>
          <p:grpSpPr>
            <a:xfrm>
              <a:off x="8589683" y="3245728"/>
              <a:ext cx="246464" cy="231319"/>
              <a:chOff x="5946283" y="1650903"/>
              <a:chExt cx="246464" cy="231319"/>
            </a:xfrm>
          </p:grpSpPr>
          <p:sp>
            <p:nvSpPr>
              <p:cNvPr id="2008" name="Google Shape;2008;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0" name="Google Shape;2010;p30"/>
            <p:cNvGrpSpPr/>
            <p:nvPr/>
          </p:nvGrpSpPr>
          <p:grpSpPr>
            <a:xfrm>
              <a:off x="86208" y="800053"/>
              <a:ext cx="246464" cy="231319"/>
              <a:chOff x="5946283" y="1650903"/>
              <a:chExt cx="246464" cy="231319"/>
            </a:xfrm>
          </p:grpSpPr>
          <p:sp>
            <p:nvSpPr>
              <p:cNvPr id="2011" name="Google Shape;2011;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3" name="Google Shape;2013;p30"/>
            <p:cNvGrpSpPr/>
            <p:nvPr/>
          </p:nvGrpSpPr>
          <p:grpSpPr>
            <a:xfrm>
              <a:off x="182858" y="2484028"/>
              <a:ext cx="246464" cy="231319"/>
              <a:chOff x="5946283" y="1650903"/>
              <a:chExt cx="246464" cy="231319"/>
            </a:xfrm>
          </p:grpSpPr>
          <p:sp>
            <p:nvSpPr>
              <p:cNvPr id="2014" name="Google Shape;2014;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6" name="Google Shape;2016;p30"/>
            <p:cNvSpPr/>
            <p:nvPr/>
          </p:nvSpPr>
          <p:spPr>
            <a:xfrm>
              <a:off x="-284834" y="3785532"/>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0"/>
            <p:cNvSpPr/>
            <p:nvPr/>
          </p:nvSpPr>
          <p:spPr>
            <a:xfrm>
              <a:off x="8611441" y="1922407"/>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0"/>
            <p:cNvSpPr/>
            <p:nvPr/>
          </p:nvSpPr>
          <p:spPr>
            <a:xfrm>
              <a:off x="7567337" y="1324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9618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9"/>
        <p:cNvGrpSpPr/>
        <p:nvPr/>
      </p:nvGrpSpPr>
      <p:grpSpPr>
        <a:xfrm>
          <a:off x="0" y="0"/>
          <a:ext cx="0" cy="0"/>
          <a:chOff x="0" y="0"/>
          <a:chExt cx="0" cy="0"/>
        </a:xfrm>
      </p:grpSpPr>
      <p:sp>
        <p:nvSpPr>
          <p:cNvPr id="2020" name="Google Shape;2020;p31"/>
          <p:cNvSpPr txBox="1">
            <a:spLocks noGrp="1"/>
          </p:cNvSpPr>
          <p:nvPr>
            <p:ph type="ctrTitle"/>
          </p:nvPr>
        </p:nvSpPr>
        <p:spPr>
          <a:xfrm>
            <a:off x="960000" y="720000"/>
            <a:ext cx="4288800" cy="1517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21" name="Google Shape;2021;p31"/>
          <p:cNvSpPr txBox="1">
            <a:spLocks noGrp="1"/>
          </p:cNvSpPr>
          <p:nvPr>
            <p:ph type="subTitle" idx="1"/>
          </p:nvPr>
        </p:nvSpPr>
        <p:spPr>
          <a:xfrm>
            <a:off x="960000" y="2987967"/>
            <a:ext cx="4288800" cy="15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3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2" name="Google Shape;2022;p31"/>
          <p:cNvSpPr txBox="1">
            <a:spLocks noGrp="1"/>
          </p:cNvSpPr>
          <p:nvPr>
            <p:ph type="subTitle" idx="2"/>
          </p:nvPr>
        </p:nvSpPr>
        <p:spPr>
          <a:xfrm rot="-1283">
            <a:off x="960000" y="5578929"/>
            <a:ext cx="4288800" cy="5584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31"/>
          <p:cNvSpPr txBox="1"/>
          <p:nvPr/>
        </p:nvSpPr>
        <p:spPr>
          <a:xfrm>
            <a:off x="960000" y="4467757"/>
            <a:ext cx="4288800" cy="100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Bellota Text"/>
                <a:ea typeface="Bellota Text"/>
                <a:cs typeface="Bellota Text"/>
                <a:sym typeface="Bellota Text"/>
              </a:rPr>
              <a:t>CREDITS:</a:t>
            </a:r>
            <a:r>
              <a:rPr lang="en" sz="1467">
                <a:solidFill>
                  <a:schemeClr val="dk1"/>
                </a:solidFill>
                <a:latin typeface="Bellota Text"/>
                <a:ea typeface="Bellota Text"/>
                <a:cs typeface="Bellota Text"/>
                <a:sym typeface="Bellota Text"/>
              </a:rPr>
              <a:t> This presentation template was created by </a:t>
            </a:r>
            <a:r>
              <a:rPr lang="en" sz="1467" b="1">
                <a:solidFill>
                  <a:schemeClr val="dk1"/>
                </a:solidFill>
                <a:uFill>
                  <a:noFill/>
                </a:uFill>
                <a:latin typeface="Bellota Text"/>
                <a:ea typeface="Bellota Text"/>
                <a:cs typeface="Bellota Text"/>
                <a:sym typeface="Bellota Text"/>
                <a:hlinkClick r:id="rId2">
                  <a:extLst>
                    <a:ext uri="{A12FA001-AC4F-418D-AE19-62706E023703}">
                      <ahyp:hlinkClr xmlns:ahyp="http://schemas.microsoft.com/office/drawing/2018/hyperlinkcolor" val="tx"/>
                    </a:ext>
                  </a:extLst>
                </a:hlinkClick>
              </a:rPr>
              <a:t>Slidesgo</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includes icons by </a:t>
            </a:r>
            <a:r>
              <a:rPr lang="en" sz="1467"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Flaticon</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infographics &amp; images by </a:t>
            </a:r>
            <a:r>
              <a:rPr lang="en" sz="1467"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Freepik</a:t>
            </a:r>
            <a:endParaRPr sz="1467" b="1">
              <a:solidFill>
                <a:schemeClr val="dk1"/>
              </a:solidFill>
              <a:latin typeface="Bellota Text"/>
              <a:ea typeface="Bellota Text"/>
              <a:cs typeface="Bellota Text"/>
              <a:sym typeface="Bellota Text"/>
            </a:endParaRPr>
          </a:p>
        </p:txBody>
      </p:sp>
      <p:grpSp>
        <p:nvGrpSpPr>
          <p:cNvPr id="2024" name="Google Shape;2024;p31"/>
          <p:cNvGrpSpPr/>
          <p:nvPr/>
        </p:nvGrpSpPr>
        <p:grpSpPr>
          <a:xfrm>
            <a:off x="4078507" y="3317094"/>
            <a:ext cx="8503231" cy="4994540"/>
            <a:chOff x="3058880" y="2487820"/>
            <a:chExt cx="6377423" cy="3745905"/>
          </a:xfrm>
        </p:grpSpPr>
        <p:sp>
          <p:nvSpPr>
            <p:cNvPr id="2025" name="Google Shape;2025;p31"/>
            <p:cNvSpPr/>
            <p:nvPr/>
          </p:nvSpPr>
          <p:spPr>
            <a:xfrm>
              <a:off x="7884729" y="2487820"/>
              <a:ext cx="1479976" cy="1906643"/>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26" name="Google Shape;2026;p31"/>
            <p:cNvGrpSpPr/>
            <p:nvPr/>
          </p:nvGrpSpPr>
          <p:grpSpPr>
            <a:xfrm>
              <a:off x="3058880" y="4063270"/>
              <a:ext cx="6377423" cy="2170454"/>
              <a:chOff x="715728" y="1849983"/>
              <a:chExt cx="3985391" cy="1356364"/>
            </a:xfrm>
          </p:grpSpPr>
          <p:sp>
            <p:nvSpPr>
              <p:cNvPr id="2027" name="Google Shape;2027;p3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50" name="Google Shape;2050;p31"/>
          <p:cNvGrpSpPr/>
          <p:nvPr/>
        </p:nvGrpSpPr>
        <p:grpSpPr>
          <a:xfrm>
            <a:off x="7077311" y="411589"/>
            <a:ext cx="328619" cy="308425"/>
            <a:chOff x="5946283" y="1650903"/>
            <a:chExt cx="246464" cy="231319"/>
          </a:xfrm>
        </p:grpSpPr>
        <p:sp>
          <p:nvSpPr>
            <p:cNvPr id="2051" name="Google Shape;2051;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3" name="Google Shape;2053;p31"/>
          <p:cNvGrpSpPr/>
          <p:nvPr/>
        </p:nvGrpSpPr>
        <p:grpSpPr>
          <a:xfrm>
            <a:off x="11261844" y="2577956"/>
            <a:ext cx="328619" cy="308425"/>
            <a:chOff x="5946283" y="1650903"/>
            <a:chExt cx="246464" cy="231319"/>
          </a:xfrm>
        </p:grpSpPr>
        <p:sp>
          <p:nvSpPr>
            <p:cNvPr id="2054" name="Google Shape;2054;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7420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56"/>
        <p:cNvGrpSpPr/>
        <p:nvPr/>
      </p:nvGrpSpPr>
      <p:grpSpPr>
        <a:xfrm>
          <a:off x="0" y="0"/>
          <a:ext cx="0" cy="0"/>
          <a:chOff x="0" y="0"/>
          <a:chExt cx="0" cy="0"/>
        </a:xfrm>
      </p:grpSpPr>
      <p:grpSp>
        <p:nvGrpSpPr>
          <p:cNvPr id="2057" name="Google Shape;2057;p32"/>
          <p:cNvGrpSpPr/>
          <p:nvPr/>
        </p:nvGrpSpPr>
        <p:grpSpPr>
          <a:xfrm>
            <a:off x="36" y="4"/>
            <a:ext cx="12191965" cy="6887888"/>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0" name="Google Shape;2060;p32"/>
          <p:cNvGrpSpPr/>
          <p:nvPr/>
        </p:nvGrpSpPr>
        <p:grpSpPr>
          <a:xfrm>
            <a:off x="1584706" y="1759115"/>
            <a:ext cx="2495293" cy="1461548"/>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7" name="Google Shape;2067;p32"/>
          <p:cNvGrpSpPr/>
          <p:nvPr/>
        </p:nvGrpSpPr>
        <p:grpSpPr>
          <a:xfrm>
            <a:off x="554011" y="1932138"/>
            <a:ext cx="328619" cy="308425"/>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0" name="Google Shape;2070;p32"/>
          <p:cNvSpPr/>
          <p:nvPr/>
        </p:nvSpPr>
        <p:spPr>
          <a:xfrm>
            <a:off x="2144417" y="10744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1" name="Google Shape;2071;p32"/>
          <p:cNvGrpSpPr/>
          <p:nvPr/>
        </p:nvGrpSpPr>
        <p:grpSpPr>
          <a:xfrm>
            <a:off x="778945" y="3271892"/>
            <a:ext cx="2771460" cy="2895235"/>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9" name="Google Shape;2119;p32"/>
          <p:cNvGrpSpPr/>
          <p:nvPr/>
        </p:nvGrpSpPr>
        <p:grpSpPr>
          <a:xfrm>
            <a:off x="4233944" y="5685305"/>
            <a:ext cx="328619" cy="308425"/>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2" name="Google Shape;2122;p32"/>
          <p:cNvGrpSpPr/>
          <p:nvPr/>
        </p:nvGrpSpPr>
        <p:grpSpPr>
          <a:xfrm>
            <a:off x="1135844" y="465505"/>
            <a:ext cx="328619" cy="308425"/>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32"/>
          <p:cNvGrpSpPr/>
          <p:nvPr/>
        </p:nvGrpSpPr>
        <p:grpSpPr>
          <a:xfrm>
            <a:off x="3084877" y="4264738"/>
            <a:ext cx="328619" cy="308425"/>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8" name="Google Shape;2128;p32"/>
          <p:cNvSpPr/>
          <p:nvPr/>
        </p:nvSpPr>
        <p:spPr>
          <a:xfrm>
            <a:off x="11111483" y="28738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29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grpSp>
        <p:nvGrpSpPr>
          <p:cNvPr id="133" name="Google Shape;133;p4"/>
          <p:cNvGrpSpPr/>
          <p:nvPr/>
        </p:nvGrpSpPr>
        <p:grpSpPr>
          <a:xfrm>
            <a:off x="0" y="319458"/>
            <a:ext cx="12801189" cy="7804199"/>
            <a:chOff x="0" y="239593"/>
            <a:chExt cx="9600892" cy="5853149"/>
          </a:xfrm>
        </p:grpSpPr>
        <p:grpSp>
          <p:nvGrpSpPr>
            <p:cNvPr id="134" name="Google Shape;134;p4"/>
            <p:cNvGrpSpPr/>
            <p:nvPr/>
          </p:nvGrpSpPr>
          <p:grpSpPr>
            <a:xfrm>
              <a:off x="5373478" y="4654157"/>
              <a:ext cx="3764636" cy="1175402"/>
              <a:chOff x="2132353" y="3387432"/>
              <a:chExt cx="3764636" cy="1175402"/>
            </a:xfrm>
          </p:grpSpPr>
          <p:sp>
            <p:nvSpPr>
              <p:cNvPr id="135" name="Google Shape;135;p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4"/>
            <p:cNvGrpSpPr/>
            <p:nvPr/>
          </p:nvGrpSpPr>
          <p:grpSpPr>
            <a:xfrm>
              <a:off x="0" y="4603506"/>
              <a:ext cx="5447326" cy="1489235"/>
              <a:chOff x="626075" y="3657856"/>
              <a:chExt cx="5447326" cy="1489235"/>
            </a:xfrm>
          </p:grpSpPr>
          <p:sp>
            <p:nvSpPr>
              <p:cNvPr id="152" name="Google Shape;152;p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4"/>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4"/>
          <p:cNvSpPr txBox="1">
            <a:spLocks noGrp="1"/>
          </p:cNvSpPr>
          <p:nvPr>
            <p:ph type="body" idx="1"/>
          </p:nvPr>
        </p:nvSpPr>
        <p:spPr>
          <a:xfrm>
            <a:off x="960000" y="1566000"/>
            <a:ext cx="10272000" cy="109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4531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29"/>
        <p:cNvGrpSpPr/>
        <p:nvPr/>
      </p:nvGrpSpPr>
      <p:grpSpPr>
        <a:xfrm>
          <a:off x="0" y="0"/>
          <a:ext cx="0" cy="0"/>
          <a:chOff x="0" y="0"/>
          <a:chExt cx="0" cy="0"/>
        </a:xfrm>
      </p:grpSpPr>
      <p:grpSp>
        <p:nvGrpSpPr>
          <p:cNvPr id="2130" name="Google Shape;2130;p33"/>
          <p:cNvGrpSpPr/>
          <p:nvPr/>
        </p:nvGrpSpPr>
        <p:grpSpPr>
          <a:xfrm>
            <a:off x="-887569" y="402878"/>
            <a:ext cx="13117220" cy="7215937"/>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0" name="Google Shape;2180;p33"/>
          <p:cNvGrpSpPr/>
          <p:nvPr/>
        </p:nvGrpSpPr>
        <p:grpSpPr>
          <a:xfrm>
            <a:off x="8734930" y="3781925"/>
            <a:ext cx="2063172" cy="2657771"/>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7240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34"/>
        <p:cNvGrpSpPr/>
        <p:nvPr/>
      </p:nvGrpSpPr>
      <p:grpSpPr>
        <a:xfrm>
          <a:off x="0" y="0"/>
          <a:ext cx="0" cy="0"/>
          <a:chOff x="0" y="0"/>
          <a:chExt cx="0" cy="0"/>
        </a:xfrm>
      </p:grpSpPr>
      <p:grpSp>
        <p:nvGrpSpPr>
          <p:cNvPr id="2235" name="Google Shape;2235;p34"/>
          <p:cNvGrpSpPr/>
          <p:nvPr/>
        </p:nvGrpSpPr>
        <p:grpSpPr>
          <a:xfrm>
            <a:off x="36" y="4"/>
            <a:ext cx="12191965" cy="6887888"/>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8" name="Google Shape;2238;p34"/>
          <p:cNvGrpSpPr/>
          <p:nvPr/>
        </p:nvGrpSpPr>
        <p:grpSpPr>
          <a:xfrm>
            <a:off x="-264218" y="411571"/>
            <a:ext cx="12649340" cy="7614675"/>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66" name="Google Shape;2366;p34"/>
          <p:cNvGrpSpPr/>
          <p:nvPr/>
        </p:nvGrpSpPr>
        <p:grpSpPr>
          <a:xfrm>
            <a:off x="2633326" y="3574703"/>
            <a:ext cx="930249" cy="1019384"/>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8" name="Google Shape;2378;p34"/>
          <p:cNvGrpSpPr/>
          <p:nvPr/>
        </p:nvGrpSpPr>
        <p:grpSpPr>
          <a:xfrm>
            <a:off x="220395" y="5036575"/>
            <a:ext cx="619429" cy="958551"/>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4452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6270564"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5"/>
          <p:cNvSpPr txBox="1">
            <a:spLocks noGrp="1"/>
          </p:cNvSpPr>
          <p:nvPr>
            <p:ph type="subTitle" idx="2"/>
          </p:nvPr>
        </p:nvSpPr>
        <p:spPr>
          <a:xfrm>
            <a:off x="1753017"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3"/>
          </p:nvPr>
        </p:nvSpPr>
        <p:spPr>
          <a:xfrm>
            <a:off x="6270581" y="3726033"/>
            <a:ext cx="4168400" cy="6228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1753035" y="3726033"/>
            <a:ext cx="416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0" name="Google Shape;190;p5"/>
          <p:cNvGrpSpPr/>
          <p:nvPr/>
        </p:nvGrpSpPr>
        <p:grpSpPr>
          <a:xfrm>
            <a:off x="-575015" y="188893"/>
            <a:ext cx="13294185" cy="7247096"/>
            <a:chOff x="-431262" y="141670"/>
            <a:chExt cx="9970639" cy="5435322"/>
          </a:xfrm>
        </p:grpSpPr>
        <p:grpSp>
          <p:nvGrpSpPr>
            <p:cNvPr id="191" name="Google Shape;191;p5"/>
            <p:cNvGrpSpPr/>
            <p:nvPr/>
          </p:nvGrpSpPr>
          <p:grpSpPr>
            <a:xfrm flipH="1">
              <a:off x="-55165" y="4295505"/>
              <a:ext cx="9253917" cy="1281487"/>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5"/>
            <p:cNvGrpSpPr/>
            <p:nvPr/>
          </p:nvGrpSpPr>
          <p:grpSpPr>
            <a:xfrm>
              <a:off x="409983" y="3439728"/>
              <a:ext cx="246464" cy="231319"/>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5"/>
            <p:cNvGrpSpPr/>
            <p:nvPr/>
          </p:nvGrpSpPr>
          <p:grpSpPr>
            <a:xfrm>
              <a:off x="8424012" y="1952469"/>
              <a:ext cx="564443" cy="45737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5"/>
            <p:cNvGrpSpPr/>
            <p:nvPr/>
          </p:nvGrpSpPr>
          <p:grpSpPr>
            <a:xfrm>
              <a:off x="8349788" y="4039497"/>
              <a:ext cx="414699" cy="641735"/>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5"/>
            <p:cNvGrpSpPr/>
            <p:nvPr/>
          </p:nvGrpSpPr>
          <p:grpSpPr>
            <a:xfrm>
              <a:off x="8494158" y="267928"/>
              <a:ext cx="246464" cy="231319"/>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a:off x="256058" y="2794528"/>
              <a:ext cx="246464" cy="231319"/>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5"/>
            <p:cNvGrpSpPr/>
            <p:nvPr/>
          </p:nvGrpSpPr>
          <p:grpSpPr>
            <a:xfrm>
              <a:off x="8711783" y="1364053"/>
              <a:ext cx="246464" cy="231319"/>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5"/>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08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1" name="Google Shape;251;p6"/>
          <p:cNvGrpSpPr/>
          <p:nvPr/>
        </p:nvGrpSpPr>
        <p:grpSpPr>
          <a:xfrm>
            <a:off x="-491112" y="1678743"/>
            <a:ext cx="13259704" cy="5915348"/>
            <a:chOff x="-368334" y="1259057"/>
            <a:chExt cx="9944778" cy="4436511"/>
          </a:xfrm>
        </p:grpSpPr>
        <p:sp>
          <p:nvSpPr>
            <p:cNvPr id="252" name="Google Shape;252;p6"/>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7" name="Google Shape;257;p6"/>
            <p:cNvGrpSpPr/>
            <p:nvPr/>
          </p:nvGrpSpPr>
          <p:grpSpPr>
            <a:xfrm>
              <a:off x="-15574" y="4608456"/>
              <a:ext cx="9171985" cy="565200"/>
              <a:chOff x="-15574" y="4608456"/>
              <a:chExt cx="9171985" cy="565200"/>
            </a:xfrm>
          </p:grpSpPr>
          <p:sp>
            <p:nvSpPr>
              <p:cNvPr id="258" name="Google Shape;258;p6"/>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6" name="Google Shape;286;p6"/>
          <p:cNvGrpSpPr/>
          <p:nvPr/>
        </p:nvGrpSpPr>
        <p:grpSpPr>
          <a:xfrm>
            <a:off x="131044" y="565788"/>
            <a:ext cx="11832485" cy="5242208"/>
            <a:chOff x="98283" y="424341"/>
            <a:chExt cx="8874364" cy="3931656"/>
          </a:xfrm>
        </p:grpSpPr>
        <p:grpSp>
          <p:nvGrpSpPr>
            <p:cNvPr id="287" name="Google Shape;287;p6"/>
            <p:cNvGrpSpPr/>
            <p:nvPr/>
          </p:nvGrpSpPr>
          <p:grpSpPr>
            <a:xfrm>
              <a:off x="98283" y="4124678"/>
              <a:ext cx="246464" cy="231319"/>
              <a:chOff x="5946283" y="1650903"/>
              <a:chExt cx="246464" cy="231319"/>
            </a:xfrm>
          </p:grpSpPr>
          <p:sp>
            <p:nvSpPr>
              <p:cNvPr id="288" name="Google Shape;288;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6"/>
            <p:cNvGrpSpPr/>
            <p:nvPr/>
          </p:nvGrpSpPr>
          <p:grpSpPr>
            <a:xfrm>
              <a:off x="344758" y="3602728"/>
              <a:ext cx="246464" cy="231319"/>
              <a:chOff x="5946283" y="1650903"/>
              <a:chExt cx="246464" cy="231319"/>
            </a:xfrm>
          </p:grpSpPr>
          <p:sp>
            <p:nvSpPr>
              <p:cNvPr id="291" name="Google Shape;291;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 name="Google Shape;293;p6"/>
            <p:cNvGrpSpPr/>
            <p:nvPr/>
          </p:nvGrpSpPr>
          <p:grpSpPr>
            <a:xfrm>
              <a:off x="217358" y="3063728"/>
              <a:ext cx="246464" cy="231319"/>
              <a:chOff x="5946283" y="1650903"/>
              <a:chExt cx="246464" cy="231319"/>
            </a:xfrm>
          </p:grpSpPr>
          <p:sp>
            <p:nvSpPr>
              <p:cNvPr id="294" name="Google Shape;294;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6"/>
            <p:cNvGrpSpPr/>
            <p:nvPr/>
          </p:nvGrpSpPr>
          <p:grpSpPr>
            <a:xfrm>
              <a:off x="8641258" y="424341"/>
              <a:ext cx="246464" cy="231319"/>
              <a:chOff x="5946283" y="1650903"/>
              <a:chExt cx="246464" cy="231319"/>
            </a:xfrm>
          </p:grpSpPr>
          <p:sp>
            <p:nvSpPr>
              <p:cNvPr id="297" name="Google Shape;297;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6"/>
            <p:cNvGrpSpPr/>
            <p:nvPr/>
          </p:nvGrpSpPr>
          <p:grpSpPr>
            <a:xfrm>
              <a:off x="8726183" y="884778"/>
              <a:ext cx="246464" cy="231319"/>
              <a:chOff x="5946283" y="1650903"/>
              <a:chExt cx="246464" cy="231319"/>
            </a:xfrm>
          </p:grpSpPr>
          <p:sp>
            <p:nvSpPr>
              <p:cNvPr id="300" name="Google Shape;300;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8960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2"/>
        <p:cNvGrpSpPr/>
        <p:nvPr/>
      </p:nvGrpSpPr>
      <p:grpSpPr>
        <a:xfrm>
          <a:off x="0" y="0"/>
          <a:ext cx="0" cy="0"/>
          <a:chOff x="0" y="0"/>
          <a:chExt cx="0" cy="0"/>
        </a:xfrm>
      </p:grpSpPr>
      <p:sp>
        <p:nvSpPr>
          <p:cNvPr id="303" name="Google Shape;303;p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4" name="Google Shape;304;p7"/>
          <p:cNvSpPr txBox="1">
            <a:spLocks noGrp="1"/>
          </p:cNvSpPr>
          <p:nvPr>
            <p:ph type="subTitle" idx="1"/>
          </p:nvPr>
        </p:nvSpPr>
        <p:spPr>
          <a:xfrm rot="-458">
            <a:off x="3093600" y="2513267"/>
            <a:ext cx="6004800" cy="283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305" name="Google Shape;305;p7"/>
          <p:cNvGrpSpPr/>
          <p:nvPr/>
        </p:nvGrpSpPr>
        <p:grpSpPr>
          <a:xfrm>
            <a:off x="-561912" y="137838"/>
            <a:ext cx="13072384" cy="9416577"/>
            <a:chOff x="-421434" y="103378"/>
            <a:chExt cx="9804288" cy="7062433"/>
          </a:xfrm>
        </p:grpSpPr>
        <p:grpSp>
          <p:nvGrpSpPr>
            <p:cNvPr id="306" name="Google Shape;306;p7"/>
            <p:cNvGrpSpPr/>
            <p:nvPr/>
          </p:nvGrpSpPr>
          <p:grpSpPr>
            <a:xfrm>
              <a:off x="7601016" y="1465920"/>
              <a:ext cx="1390453" cy="814419"/>
              <a:chOff x="6479176" y="2546587"/>
              <a:chExt cx="992401" cy="581271"/>
            </a:xfrm>
          </p:grpSpPr>
          <p:sp>
            <p:nvSpPr>
              <p:cNvPr id="307" name="Google Shape;307;p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 name="Google Shape;313;p7"/>
            <p:cNvGrpSpPr/>
            <p:nvPr/>
          </p:nvGrpSpPr>
          <p:grpSpPr>
            <a:xfrm>
              <a:off x="4783783" y="249578"/>
              <a:ext cx="246464" cy="231319"/>
              <a:chOff x="5946283" y="1650903"/>
              <a:chExt cx="246464" cy="231319"/>
            </a:xfrm>
          </p:grpSpPr>
          <p:sp>
            <p:nvSpPr>
              <p:cNvPr id="314" name="Google Shape;314;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7"/>
            <p:cNvGrpSpPr/>
            <p:nvPr/>
          </p:nvGrpSpPr>
          <p:grpSpPr>
            <a:xfrm>
              <a:off x="-158350" y="4218232"/>
              <a:ext cx="9366040" cy="2947579"/>
              <a:chOff x="-1192669" y="1924020"/>
              <a:chExt cx="4543534" cy="1429961"/>
            </a:xfrm>
          </p:grpSpPr>
          <p:sp>
            <p:nvSpPr>
              <p:cNvPr id="317" name="Google Shape;317;p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7"/>
            <p:cNvGrpSpPr/>
            <p:nvPr/>
          </p:nvGrpSpPr>
          <p:grpSpPr>
            <a:xfrm>
              <a:off x="3992945" y="103378"/>
              <a:ext cx="246464" cy="231319"/>
              <a:chOff x="5946283" y="1650903"/>
              <a:chExt cx="246464" cy="231319"/>
            </a:xfrm>
          </p:grpSpPr>
          <p:sp>
            <p:nvSpPr>
              <p:cNvPr id="349" name="Google Shape;349;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7"/>
            <p:cNvGrpSpPr/>
            <p:nvPr/>
          </p:nvGrpSpPr>
          <p:grpSpPr>
            <a:xfrm>
              <a:off x="317233" y="2212003"/>
              <a:ext cx="246464" cy="231319"/>
              <a:chOff x="5946283" y="1650903"/>
              <a:chExt cx="246464" cy="231319"/>
            </a:xfrm>
          </p:grpSpPr>
          <p:sp>
            <p:nvSpPr>
              <p:cNvPr id="352" name="Google Shape;352;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4" name="Google Shape;354;p7"/>
            <p:cNvSpPr/>
            <p:nvPr/>
          </p:nvSpPr>
          <p:spPr>
            <a:xfrm>
              <a:off x="82862" y="2865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8512016" y="120189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21434" y="348434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8482387" y="3929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254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8"/>
        <p:cNvGrpSpPr/>
        <p:nvPr/>
      </p:nvGrpSpPr>
      <p:grpSpPr>
        <a:xfrm>
          <a:off x="0" y="0"/>
          <a:ext cx="0" cy="0"/>
          <a:chOff x="0" y="0"/>
          <a:chExt cx="0" cy="0"/>
        </a:xfrm>
      </p:grpSpPr>
      <p:grpSp>
        <p:nvGrpSpPr>
          <p:cNvPr id="359" name="Google Shape;359;p8"/>
          <p:cNvGrpSpPr/>
          <p:nvPr/>
        </p:nvGrpSpPr>
        <p:grpSpPr>
          <a:xfrm>
            <a:off x="-887569" y="402878"/>
            <a:ext cx="13079393" cy="7215937"/>
            <a:chOff x="-665677" y="302158"/>
            <a:chExt cx="9809545" cy="5411953"/>
          </a:xfrm>
        </p:grpSpPr>
        <p:sp>
          <p:nvSpPr>
            <p:cNvPr id="360" name="Google Shape;360;p8"/>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8"/>
            <p:cNvGrpSpPr/>
            <p:nvPr/>
          </p:nvGrpSpPr>
          <p:grpSpPr>
            <a:xfrm>
              <a:off x="-14" y="4224876"/>
              <a:ext cx="9143881" cy="1489235"/>
              <a:chOff x="626075" y="3657856"/>
              <a:chExt cx="5447326" cy="1489235"/>
            </a:xfrm>
          </p:grpSpPr>
          <p:sp>
            <p:nvSpPr>
              <p:cNvPr id="362" name="Google Shape;362;p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8"/>
            <p:cNvGrpSpPr/>
            <p:nvPr/>
          </p:nvGrpSpPr>
          <p:grpSpPr>
            <a:xfrm>
              <a:off x="6981358" y="347553"/>
              <a:ext cx="246464" cy="231319"/>
              <a:chOff x="5946283" y="1650903"/>
              <a:chExt cx="246464" cy="231319"/>
            </a:xfrm>
          </p:grpSpPr>
          <p:sp>
            <p:nvSpPr>
              <p:cNvPr id="391" name="Google Shape;391;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8"/>
            <p:cNvGrpSpPr/>
            <p:nvPr/>
          </p:nvGrpSpPr>
          <p:grpSpPr>
            <a:xfrm>
              <a:off x="8695833" y="3074453"/>
              <a:ext cx="246464" cy="231319"/>
              <a:chOff x="5946283" y="1650903"/>
              <a:chExt cx="246464" cy="231319"/>
            </a:xfrm>
          </p:grpSpPr>
          <p:sp>
            <p:nvSpPr>
              <p:cNvPr id="394" name="Google Shape;394;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8"/>
            <p:cNvGrpSpPr/>
            <p:nvPr/>
          </p:nvGrpSpPr>
          <p:grpSpPr>
            <a:xfrm>
              <a:off x="409983" y="3359853"/>
              <a:ext cx="246464" cy="231319"/>
              <a:chOff x="5946283" y="1650903"/>
              <a:chExt cx="246464" cy="231319"/>
            </a:xfrm>
          </p:grpSpPr>
          <p:sp>
            <p:nvSpPr>
              <p:cNvPr id="397" name="Google Shape;397;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8"/>
            <p:cNvGrpSpPr/>
            <p:nvPr/>
          </p:nvGrpSpPr>
          <p:grpSpPr>
            <a:xfrm>
              <a:off x="-665677" y="1754695"/>
              <a:ext cx="1992543" cy="1167134"/>
              <a:chOff x="6479176" y="2546587"/>
              <a:chExt cx="992401" cy="581271"/>
            </a:xfrm>
          </p:grpSpPr>
          <p:sp>
            <p:nvSpPr>
              <p:cNvPr id="400" name="Google Shape;400;p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8"/>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9" name="Google Shape;409;p8"/>
          <p:cNvSpPr txBox="1">
            <a:spLocks noGrp="1"/>
          </p:cNvSpPr>
          <p:nvPr>
            <p:ph type="title"/>
          </p:nvPr>
        </p:nvSpPr>
        <p:spPr>
          <a:xfrm>
            <a:off x="2510067" y="1360400"/>
            <a:ext cx="7171600" cy="41372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800"/>
              <a:buNone/>
              <a:defRPr sz="128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722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0"/>
        <p:cNvGrpSpPr/>
        <p:nvPr/>
      </p:nvGrpSpPr>
      <p:grpSpPr>
        <a:xfrm>
          <a:off x="0" y="0"/>
          <a:ext cx="0" cy="0"/>
          <a:chOff x="0" y="0"/>
          <a:chExt cx="0" cy="0"/>
        </a:xfrm>
      </p:grpSpPr>
      <p:sp>
        <p:nvSpPr>
          <p:cNvPr id="411" name="Google Shape;411;p9"/>
          <p:cNvSpPr txBox="1">
            <a:spLocks noGrp="1"/>
          </p:cNvSpPr>
          <p:nvPr>
            <p:ph type="title"/>
          </p:nvPr>
        </p:nvSpPr>
        <p:spPr>
          <a:xfrm>
            <a:off x="1540960" y="720000"/>
            <a:ext cx="9110400" cy="1558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2" name="Google Shape;412;p9"/>
          <p:cNvSpPr txBox="1">
            <a:spLocks noGrp="1"/>
          </p:cNvSpPr>
          <p:nvPr>
            <p:ph type="subTitle" idx="1"/>
          </p:nvPr>
        </p:nvSpPr>
        <p:spPr>
          <a:xfrm>
            <a:off x="1540767" y="2234400"/>
            <a:ext cx="9110400" cy="12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3" name="Google Shape;413;p9"/>
          <p:cNvGrpSpPr/>
          <p:nvPr/>
        </p:nvGrpSpPr>
        <p:grpSpPr>
          <a:xfrm>
            <a:off x="-108558" y="226304"/>
            <a:ext cx="12347855" cy="7537805"/>
            <a:chOff x="-81419" y="169728"/>
            <a:chExt cx="9260891" cy="5653354"/>
          </a:xfrm>
        </p:grpSpPr>
        <p:grpSp>
          <p:nvGrpSpPr>
            <p:cNvPr id="414" name="Google Shape;414;p9"/>
            <p:cNvGrpSpPr/>
            <p:nvPr/>
          </p:nvGrpSpPr>
          <p:grpSpPr>
            <a:xfrm>
              <a:off x="8169119" y="2848173"/>
              <a:ext cx="584942" cy="584807"/>
              <a:chOff x="6714640" y="951029"/>
              <a:chExt cx="404804" cy="404711"/>
            </a:xfrm>
          </p:grpSpPr>
          <p:sp>
            <p:nvSpPr>
              <p:cNvPr id="415" name="Google Shape;415;p9"/>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a:off x="-81419" y="4393120"/>
              <a:ext cx="4543534" cy="1429961"/>
              <a:chOff x="-1192669" y="1924020"/>
              <a:chExt cx="4543534" cy="1429961"/>
            </a:xfrm>
          </p:grpSpPr>
          <p:sp>
            <p:nvSpPr>
              <p:cNvPr id="421" name="Google Shape;421;p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9"/>
            <p:cNvGrpSpPr/>
            <p:nvPr/>
          </p:nvGrpSpPr>
          <p:grpSpPr>
            <a:xfrm>
              <a:off x="5414836" y="4266682"/>
              <a:ext cx="3764636" cy="1175402"/>
              <a:chOff x="2132353" y="3387432"/>
              <a:chExt cx="3764636" cy="1175402"/>
            </a:xfrm>
          </p:grpSpPr>
          <p:sp>
            <p:nvSpPr>
              <p:cNvPr id="453" name="Google Shape;453;p9"/>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9"/>
            <p:cNvGrpSpPr/>
            <p:nvPr/>
          </p:nvGrpSpPr>
          <p:grpSpPr>
            <a:xfrm>
              <a:off x="2083732" y="4226155"/>
              <a:ext cx="387456" cy="599578"/>
              <a:chOff x="7706772" y="521151"/>
              <a:chExt cx="268136" cy="414933"/>
            </a:xfrm>
          </p:grpSpPr>
          <p:sp>
            <p:nvSpPr>
              <p:cNvPr id="470" name="Google Shape;470;p9"/>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 name="Google Shape;476;p9"/>
            <p:cNvGrpSpPr/>
            <p:nvPr/>
          </p:nvGrpSpPr>
          <p:grpSpPr>
            <a:xfrm>
              <a:off x="2273108" y="308678"/>
              <a:ext cx="246464" cy="231319"/>
              <a:chOff x="5946283" y="1650903"/>
              <a:chExt cx="246464" cy="231319"/>
            </a:xfrm>
          </p:grpSpPr>
          <p:sp>
            <p:nvSpPr>
              <p:cNvPr id="477" name="Google Shape;477;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9"/>
            <p:cNvGrpSpPr/>
            <p:nvPr/>
          </p:nvGrpSpPr>
          <p:grpSpPr>
            <a:xfrm>
              <a:off x="8595008" y="1967828"/>
              <a:ext cx="246464" cy="231319"/>
              <a:chOff x="5946283" y="1650903"/>
              <a:chExt cx="246464" cy="231319"/>
            </a:xfrm>
          </p:grpSpPr>
          <p:sp>
            <p:nvSpPr>
              <p:cNvPr id="480" name="Google Shape;480;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2899433" y="169728"/>
              <a:ext cx="246464" cy="231319"/>
              <a:chOff x="5946283" y="1650903"/>
              <a:chExt cx="246464" cy="231319"/>
            </a:xfrm>
          </p:grpSpPr>
          <p:sp>
            <p:nvSpPr>
              <p:cNvPr id="483" name="Google Shape;483;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5" name="Google Shape;485;p9"/>
            <p:cNvSpPr/>
            <p:nvPr/>
          </p:nvSpPr>
          <p:spPr>
            <a:xfrm>
              <a:off x="252712" y="204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1155587" y="223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911587" y="196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8463700" y="1226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021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489"/>
        <p:cNvGrpSpPr/>
        <p:nvPr/>
      </p:nvGrpSpPr>
      <p:grpSpPr>
        <a:xfrm>
          <a:off x="0" y="0"/>
          <a:ext cx="0" cy="0"/>
          <a:chOff x="0" y="0"/>
          <a:chExt cx="0" cy="0"/>
        </a:xfrm>
      </p:grpSpPr>
      <p:sp>
        <p:nvSpPr>
          <p:cNvPr id="490" name="Google Shape;490;p10"/>
          <p:cNvSpPr txBox="1">
            <a:spLocks noGrp="1"/>
          </p:cNvSpPr>
          <p:nvPr>
            <p:ph type="title"/>
          </p:nvPr>
        </p:nvSpPr>
        <p:spPr>
          <a:xfrm>
            <a:off x="1995733" y="5243733"/>
            <a:ext cx="8200400" cy="894400"/>
          </a:xfrm>
          <a:prstGeom prst="rect">
            <a:avLst/>
          </a:prstGeom>
          <a:solidFill>
            <a:schemeClr val="lt2"/>
          </a:solid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91" name="Google Shape;491;p10"/>
          <p:cNvGrpSpPr/>
          <p:nvPr/>
        </p:nvGrpSpPr>
        <p:grpSpPr>
          <a:xfrm>
            <a:off x="313655" y="839025"/>
            <a:ext cx="11653960" cy="4352603"/>
            <a:chOff x="235241" y="629269"/>
            <a:chExt cx="8740470" cy="3264452"/>
          </a:xfrm>
        </p:grpSpPr>
        <p:grpSp>
          <p:nvGrpSpPr>
            <p:cNvPr id="492" name="Google Shape;492;p10"/>
            <p:cNvGrpSpPr/>
            <p:nvPr/>
          </p:nvGrpSpPr>
          <p:grpSpPr>
            <a:xfrm>
              <a:off x="314433" y="3561803"/>
              <a:ext cx="246464" cy="231319"/>
              <a:chOff x="5946283" y="1650903"/>
              <a:chExt cx="246464" cy="231319"/>
            </a:xfrm>
          </p:grpSpPr>
          <p:sp>
            <p:nvSpPr>
              <p:cNvPr id="493" name="Google Shape;49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0"/>
            <p:cNvSpPr/>
            <p:nvPr/>
          </p:nvSpPr>
          <p:spPr>
            <a:xfrm>
              <a:off x="465462" y="20056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6" name="Google Shape;496;p10"/>
            <p:cNvGrpSpPr/>
            <p:nvPr/>
          </p:nvGrpSpPr>
          <p:grpSpPr>
            <a:xfrm>
              <a:off x="8642758" y="2257528"/>
              <a:ext cx="246464" cy="231319"/>
              <a:chOff x="5946283" y="1650903"/>
              <a:chExt cx="246464" cy="231319"/>
            </a:xfrm>
          </p:grpSpPr>
          <p:sp>
            <p:nvSpPr>
              <p:cNvPr id="497" name="Google Shape;497;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10"/>
            <p:cNvGrpSpPr/>
            <p:nvPr/>
          </p:nvGrpSpPr>
          <p:grpSpPr>
            <a:xfrm>
              <a:off x="235258" y="2571753"/>
              <a:ext cx="246464" cy="231319"/>
              <a:chOff x="5946283" y="1650903"/>
              <a:chExt cx="246464" cy="231319"/>
            </a:xfrm>
          </p:grpSpPr>
          <p:sp>
            <p:nvSpPr>
              <p:cNvPr id="500" name="Google Shape;500;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10"/>
            <p:cNvGrpSpPr/>
            <p:nvPr/>
          </p:nvGrpSpPr>
          <p:grpSpPr>
            <a:xfrm>
              <a:off x="8642758" y="3662403"/>
              <a:ext cx="246464" cy="231319"/>
              <a:chOff x="5946283" y="1650903"/>
              <a:chExt cx="246464" cy="231319"/>
            </a:xfrm>
          </p:grpSpPr>
          <p:sp>
            <p:nvSpPr>
              <p:cNvPr id="503" name="Google Shape;50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10"/>
            <p:cNvSpPr/>
            <p:nvPr/>
          </p:nvSpPr>
          <p:spPr>
            <a:xfrm>
              <a:off x="235241" y="2917044"/>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0"/>
            <p:cNvSpPr/>
            <p:nvPr/>
          </p:nvSpPr>
          <p:spPr>
            <a:xfrm>
              <a:off x="8424012" y="2961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0"/>
            <p:cNvSpPr/>
            <p:nvPr/>
          </p:nvSpPr>
          <p:spPr>
            <a:xfrm>
              <a:off x="8085841" y="629269"/>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476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1pPr>
            <a:lvl2pPr lvl="1"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2pPr>
            <a:lvl3pPr lvl="2"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3pPr>
            <a:lvl4pPr lvl="3"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4pPr>
            <a:lvl5pPr lvl="4"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5pPr>
            <a:lvl6pPr lvl="5"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6pPr>
            <a:lvl7pPr lvl="6"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7pPr>
            <a:lvl8pPr lvl="7"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8pPr>
            <a:lvl9pPr lvl="8"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960000" y="1566000"/>
            <a:ext cx="10272000" cy="457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18029103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1.xml"/><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pic>
        <p:nvPicPr>
          <p:cNvPr id="6" name="Picture 15">
            <a:extLst>
              <a:ext uri="{FF2B5EF4-FFF2-40B4-BE49-F238E27FC236}">
                <a16:creationId xmlns:a16="http://schemas.microsoft.com/office/drawing/2014/main" id="{49E671DF-2A6F-0DE0-87C1-4D5EA044D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8128" y="136751"/>
            <a:ext cx="10730368" cy="6169964"/>
          </a:xfrm>
          <a:prstGeom prst="rect">
            <a:avLst/>
          </a:prstGeom>
        </p:spPr>
      </p:pic>
      <p:grpSp>
        <p:nvGrpSpPr>
          <p:cNvPr id="2397" name="Google Shape;2397;p38"/>
          <p:cNvGrpSpPr/>
          <p:nvPr/>
        </p:nvGrpSpPr>
        <p:grpSpPr>
          <a:xfrm>
            <a:off x="959986" y="484303"/>
            <a:ext cx="2224831" cy="1303132"/>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04" name="Google Shape;2404;p38"/>
          <p:cNvGrpSpPr/>
          <p:nvPr/>
        </p:nvGrpSpPr>
        <p:grpSpPr>
          <a:xfrm>
            <a:off x="1094477" y="2084705"/>
            <a:ext cx="328619" cy="308425"/>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07" name="Google Shape;2407;p38"/>
          <p:cNvGrpSpPr/>
          <p:nvPr/>
        </p:nvGrpSpPr>
        <p:grpSpPr>
          <a:xfrm>
            <a:off x="-174741" y="3971252"/>
            <a:ext cx="2048045" cy="102196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13" name="Google Shape;2413;p38"/>
          <p:cNvGrpSpPr/>
          <p:nvPr/>
        </p:nvGrpSpPr>
        <p:grpSpPr>
          <a:xfrm>
            <a:off x="8349350" y="5284025"/>
            <a:ext cx="902759" cy="989260"/>
            <a:chOff x="7969377" y="2856516"/>
            <a:chExt cx="402682" cy="441266"/>
          </a:xfrm>
        </p:grpSpPr>
        <p:sp>
          <p:nvSpPr>
            <p:cNvPr id="2414"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8"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9"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0"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1"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2"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3"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4"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25" name="Google Shape;2425;p38"/>
          <p:cNvGrpSpPr/>
          <p:nvPr/>
        </p:nvGrpSpPr>
        <p:grpSpPr>
          <a:xfrm>
            <a:off x="4372582" y="5778653"/>
            <a:ext cx="601124" cy="930224"/>
            <a:chOff x="7706772" y="521151"/>
            <a:chExt cx="268136" cy="414933"/>
          </a:xfrm>
        </p:grpSpPr>
        <p:sp>
          <p:nvSpPr>
            <p:cNvPr id="2426"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7"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8"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9"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0"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1"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29" name="Google Shape;2529;p38"/>
          <p:cNvGrpSpPr/>
          <p:nvPr/>
        </p:nvGrpSpPr>
        <p:grpSpPr>
          <a:xfrm>
            <a:off x="10603611" y="1687772"/>
            <a:ext cx="328619" cy="308425"/>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2" name="Google Shape;2532;p38"/>
          <p:cNvGrpSpPr/>
          <p:nvPr/>
        </p:nvGrpSpPr>
        <p:grpSpPr>
          <a:xfrm>
            <a:off x="684977" y="2555405"/>
            <a:ext cx="328619" cy="308425"/>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38"/>
          <p:cNvGrpSpPr/>
          <p:nvPr/>
        </p:nvGrpSpPr>
        <p:grpSpPr>
          <a:xfrm>
            <a:off x="11232011" y="1123489"/>
            <a:ext cx="328619" cy="308425"/>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8" name="Google Shape;2538;p38"/>
          <p:cNvGrpSpPr/>
          <p:nvPr/>
        </p:nvGrpSpPr>
        <p:grpSpPr>
          <a:xfrm>
            <a:off x="10862314" y="2338544"/>
            <a:ext cx="972409" cy="846793"/>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8" name="Picture 21">
            <a:extLst>
              <a:ext uri="{FF2B5EF4-FFF2-40B4-BE49-F238E27FC236}">
                <a16:creationId xmlns:a16="http://schemas.microsoft.com/office/drawing/2014/main" id="{873F2E13-320B-2831-7993-C2D6B3E502F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08405" y="13056"/>
            <a:ext cx="4023369" cy="1038557"/>
          </a:xfrm>
          <a:prstGeom prst="rect">
            <a:avLst/>
          </a:prstGeom>
        </p:spPr>
      </p:pic>
      <p:pic>
        <p:nvPicPr>
          <p:cNvPr id="9" name="Picture 21">
            <a:extLst>
              <a:ext uri="{FF2B5EF4-FFF2-40B4-BE49-F238E27FC236}">
                <a16:creationId xmlns:a16="http://schemas.microsoft.com/office/drawing/2014/main" id="{50C5DEF8-ACED-6ABE-0F44-8460AE059A2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108" y="2968"/>
            <a:ext cx="4023369" cy="1038557"/>
          </a:xfrm>
          <a:prstGeom prst="rect">
            <a:avLst/>
          </a:prstGeom>
        </p:spPr>
      </p:pic>
      <p:sp>
        <p:nvSpPr>
          <p:cNvPr id="10" name="TextBox 9">
            <a:extLst>
              <a:ext uri="{FF2B5EF4-FFF2-40B4-BE49-F238E27FC236}">
                <a16:creationId xmlns:a16="http://schemas.microsoft.com/office/drawing/2014/main" id="{419EA96C-9C2A-E878-209A-0B147960B48F}"/>
              </a:ext>
            </a:extLst>
          </p:cNvPr>
          <p:cNvSpPr txBox="1"/>
          <p:nvPr/>
        </p:nvSpPr>
        <p:spPr>
          <a:xfrm>
            <a:off x="2794842" y="1321019"/>
            <a:ext cx="6731651" cy="74898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Thứ</a:t>
            </a:r>
            <a:r>
              <a:rPr kumimoji="0" lang="en-US" sz="4267"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4267"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ngày</a:t>
            </a:r>
            <a:r>
              <a:rPr kumimoji="0" lang="en-US" sz="4267"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4267"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tháng</a:t>
            </a:r>
            <a:r>
              <a:rPr kumimoji="0" lang="en-US" sz="4267"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4267"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năm</a:t>
            </a:r>
            <a:r>
              <a:rPr kumimoji="0" lang="en-US" sz="4267"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p>
        </p:txBody>
      </p:sp>
      <p:pic>
        <p:nvPicPr>
          <p:cNvPr id="2" name="Picture 1">
            <a:extLst>
              <a:ext uri="{FF2B5EF4-FFF2-40B4-BE49-F238E27FC236}">
                <a16:creationId xmlns:a16="http://schemas.microsoft.com/office/drawing/2014/main" id="{66957868-322C-0DF9-F38D-51F80E620CE4}"/>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8690456" y="3657601"/>
            <a:ext cx="3733800" cy="3733800"/>
          </a:xfrm>
          <a:prstGeom prst="rect">
            <a:avLst/>
          </a:prstGeom>
        </p:spPr>
      </p:pic>
      <p:pic>
        <p:nvPicPr>
          <p:cNvPr id="3" name="Picture 2">
            <a:extLst>
              <a:ext uri="{FF2B5EF4-FFF2-40B4-BE49-F238E27FC236}">
                <a16:creationId xmlns:a16="http://schemas.microsoft.com/office/drawing/2014/main" id="{0039485D-B619-413A-0378-FAD52932E67A}"/>
              </a:ext>
            </a:extLst>
          </p:cNvPr>
          <p:cNvPicPr>
            <a:picLocks noChangeAspect="1"/>
          </p:cNvPicPr>
          <p:nvPr/>
        </p:nvPicPr>
        <p:blipFill>
          <a:blip r:embed="rId9"/>
          <a:stretch>
            <a:fillRect/>
          </a:stretch>
        </p:blipFill>
        <p:spPr>
          <a:xfrm>
            <a:off x="4713255" y="1878660"/>
            <a:ext cx="2213040" cy="1176630"/>
          </a:xfrm>
          <a:prstGeom prst="rect">
            <a:avLst/>
          </a:prstGeom>
        </p:spPr>
      </p:pic>
      <p:pic>
        <p:nvPicPr>
          <p:cNvPr id="4" name="Picture 3">
            <a:extLst>
              <a:ext uri="{FF2B5EF4-FFF2-40B4-BE49-F238E27FC236}">
                <a16:creationId xmlns:a16="http://schemas.microsoft.com/office/drawing/2014/main" id="{0BC85111-5AE5-6DFD-33DE-C0831C9A3DFE}"/>
              </a:ext>
            </a:extLst>
          </p:cNvPr>
          <p:cNvPicPr>
            <a:picLocks noChangeAspect="1"/>
          </p:cNvPicPr>
          <p:nvPr/>
        </p:nvPicPr>
        <p:blipFill>
          <a:blip r:embed="rId10"/>
          <a:stretch>
            <a:fillRect/>
          </a:stretch>
        </p:blipFill>
        <p:spPr>
          <a:xfrm>
            <a:off x="4455286" y="2773636"/>
            <a:ext cx="2938527" cy="1005927"/>
          </a:xfrm>
          <a:prstGeom prst="rect">
            <a:avLst/>
          </a:prstGeom>
        </p:spPr>
      </p:pic>
      <p:pic>
        <p:nvPicPr>
          <p:cNvPr id="5" name="Picture 4">
            <a:extLst>
              <a:ext uri="{FF2B5EF4-FFF2-40B4-BE49-F238E27FC236}">
                <a16:creationId xmlns:a16="http://schemas.microsoft.com/office/drawing/2014/main" id="{AA8DF7B6-9FE8-C220-A37C-AE182C771E91}"/>
              </a:ext>
            </a:extLst>
          </p:cNvPr>
          <p:cNvPicPr>
            <a:picLocks noChangeAspect="1"/>
          </p:cNvPicPr>
          <p:nvPr/>
        </p:nvPicPr>
        <p:blipFill>
          <a:blip r:embed="rId11"/>
          <a:stretch>
            <a:fillRect/>
          </a:stretch>
        </p:blipFill>
        <p:spPr>
          <a:xfrm>
            <a:off x="1481741" y="3176295"/>
            <a:ext cx="8047417" cy="23532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id="{40F9BE70-725F-A452-B223-B3F51295F2D7}"/>
              </a:ext>
            </a:extLst>
          </p:cNvPr>
          <p:cNvPicPr>
            <a:picLocks noChangeAspect="1"/>
          </p:cNvPicPr>
          <p:nvPr/>
        </p:nvPicPr>
        <p:blipFill>
          <a:blip r:embed="rId2"/>
          <a:srcRect/>
          <a:stretch>
            <a:fillRect/>
          </a:stretch>
        </p:blipFill>
        <p:spPr>
          <a:xfrm>
            <a:off x="3013863" y="348313"/>
            <a:ext cx="9656063" cy="6648420"/>
          </a:xfrm>
          <a:prstGeom prst="rect">
            <a:avLst/>
          </a:prstGeom>
        </p:spPr>
      </p:pic>
      <p:pic>
        <p:nvPicPr>
          <p:cNvPr id="6" name="Picture 10">
            <a:extLst>
              <a:ext uri="{FF2B5EF4-FFF2-40B4-BE49-F238E27FC236}">
                <a16:creationId xmlns:a16="http://schemas.microsoft.com/office/drawing/2014/main" id="{6DA7A68B-F1B2-403D-C60E-E71A07532B8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6514" y="3428999"/>
            <a:ext cx="5275759" cy="3567732"/>
          </a:xfrm>
          <a:prstGeom prst="rect">
            <a:avLst/>
          </a:prstGeom>
        </p:spPr>
      </p:pic>
      <p:pic>
        <p:nvPicPr>
          <p:cNvPr id="2" name="Picture 1">
            <a:extLst>
              <a:ext uri="{FF2B5EF4-FFF2-40B4-BE49-F238E27FC236}">
                <a16:creationId xmlns:a16="http://schemas.microsoft.com/office/drawing/2014/main" id="{9EDAC21C-6720-4642-F1CF-952AE44760AA}"/>
              </a:ext>
            </a:extLst>
          </p:cNvPr>
          <p:cNvPicPr>
            <a:picLocks noChangeAspect="1"/>
          </p:cNvPicPr>
          <p:nvPr/>
        </p:nvPicPr>
        <p:blipFill>
          <a:blip r:embed="rId5"/>
          <a:stretch>
            <a:fillRect/>
          </a:stretch>
        </p:blipFill>
        <p:spPr>
          <a:xfrm>
            <a:off x="4589889" y="1606697"/>
            <a:ext cx="6834208" cy="3377477"/>
          </a:xfrm>
          <a:prstGeom prst="rect">
            <a:avLst/>
          </a:prstGeom>
        </p:spPr>
      </p:pic>
    </p:spTree>
    <p:extLst>
      <p:ext uri="{BB962C8B-B14F-4D97-AF65-F5344CB8AC3E}">
        <p14:creationId xmlns:p14="http://schemas.microsoft.com/office/powerpoint/2010/main" val="147164073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pic>
        <p:nvPicPr>
          <p:cNvPr id="6" name="Picture 15">
            <a:extLst>
              <a:ext uri="{FF2B5EF4-FFF2-40B4-BE49-F238E27FC236}">
                <a16:creationId xmlns:a16="http://schemas.microsoft.com/office/drawing/2014/main" id="{49E671DF-2A6F-0DE0-87C1-4D5EA044D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8128" y="136751"/>
            <a:ext cx="10730368" cy="6169964"/>
          </a:xfrm>
          <a:prstGeom prst="rect">
            <a:avLst/>
          </a:prstGeom>
        </p:spPr>
      </p:pic>
      <p:grpSp>
        <p:nvGrpSpPr>
          <p:cNvPr id="2397" name="Google Shape;2397;p38"/>
          <p:cNvGrpSpPr/>
          <p:nvPr/>
        </p:nvGrpSpPr>
        <p:grpSpPr>
          <a:xfrm>
            <a:off x="959986" y="484303"/>
            <a:ext cx="2224831" cy="1303132"/>
            <a:chOff x="6479176" y="2546587"/>
            <a:chExt cx="992401" cy="581271"/>
          </a:xfrm>
        </p:grpSpPr>
        <p:sp>
          <p:nvSpPr>
            <p:cNvPr id="2398" name="Google Shape;2398;p3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9" name="Google Shape;2399;p3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0" name="Google Shape;2400;p3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1" name="Google Shape;2401;p3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2" name="Google Shape;2402;p3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3" name="Google Shape;2403;p3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04" name="Google Shape;2404;p38"/>
          <p:cNvGrpSpPr/>
          <p:nvPr/>
        </p:nvGrpSpPr>
        <p:grpSpPr>
          <a:xfrm>
            <a:off x="1094477" y="2084705"/>
            <a:ext cx="328619" cy="308425"/>
            <a:chOff x="5946283" y="1650903"/>
            <a:chExt cx="246464" cy="231319"/>
          </a:xfrm>
        </p:grpSpPr>
        <p:sp>
          <p:nvSpPr>
            <p:cNvPr id="2405" name="Google Shape;2405;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6" name="Google Shape;2406;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07" name="Google Shape;2407;p38"/>
          <p:cNvGrpSpPr/>
          <p:nvPr/>
        </p:nvGrpSpPr>
        <p:grpSpPr>
          <a:xfrm>
            <a:off x="-174741" y="3971252"/>
            <a:ext cx="2048045" cy="1021960"/>
            <a:chOff x="3928210" y="1337178"/>
            <a:chExt cx="913545" cy="455852"/>
          </a:xfrm>
        </p:grpSpPr>
        <p:sp>
          <p:nvSpPr>
            <p:cNvPr id="2408" name="Google Shape;2408;p3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9" name="Google Shape;2409;p3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0" name="Google Shape;2410;p3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3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3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13" name="Google Shape;2413;p38"/>
          <p:cNvGrpSpPr/>
          <p:nvPr/>
        </p:nvGrpSpPr>
        <p:grpSpPr>
          <a:xfrm>
            <a:off x="8349350" y="5284025"/>
            <a:ext cx="902759" cy="989260"/>
            <a:chOff x="7969377" y="2856516"/>
            <a:chExt cx="402682" cy="441266"/>
          </a:xfrm>
        </p:grpSpPr>
        <p:sp>
          <p:nvSpPr>
            <p:cNvPr id="2414" name="Google Shape;2414;p3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3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3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3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8" name="Google Shape;2418;p3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9" name="Google Shape;2419;p3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0" name="Google Shape;2420;p3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1" name="Google Shape;2421;p3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2" name="Google Shape;2422;p3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3" name="Google Shape;2423;p3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4" name="Google Shape;2424;p3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25" name="Google Shape;2425;p38"/>
          <p:cNvGrpSpPr/>
          <p:nvPr/>
        </p:nvGrpSpPr>
        <p:grpSpPr>
          <a:xfrm>
            <a:off x="4372582" y="5778653"/>
            <a:ext cx="601124" cy="930224"/>
            <a:chOff x="7706772" y="521151"/>
            <a:chExt cx="268136" cy="414933"/>
          </a:xfrm>
        </p:grpSpPr>
        <p:sp>
          <p:nvSpPr>
            <p:cNvPr id="2426" name="Google Shape;2426;p3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7" name="Google Shape;2427;p3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8" name="Google Shape;2428;p3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9" name="Google Shape;2429;p3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0" name="Google Shape;2430;p3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1" name="Google Shape;2431;p3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29" name="Google Shape;2529;p38"/>
          <p:cNvGrpSpPr/>
          <p:nvPr/>
        </p:nvGrpSpPr>
        <p:grpSpPr>
          <a:xfrm>
            <a:off x="10603611" y="1687772"/>
            <a:ext cx="328619" cy="308425"/>
            <a:chOff x="5946283" y="1650903"/>
            <a:chExt cx="246464" cy="231319"/>
          </a:xfrm>
        </p:grpSpPr>
        <p:sp>
          <p:nvSpPr>
            <p:cNvPr id="2530" name="Google Shape;2530;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1" name="Google Shape;2531;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2" name="Google Shape;2532;p38"/>
          <p:cNvGrpSpPr/>
          <p:nvPr/>
        </p:nvGrpSpPr>
        <p:grpSpPr>
          <a:xfrm>
            <a:off x="684977" y="2555405"/>
            <a:ext cx="328619" cy="308425"/>
            <a:chOff x="5946283" y="1650903"/>
            <a:chExt cx="246464" cy="231319"/>
          </a:xfrm>
        </p:grpSpPr>
        <p:sp>
          <p:nvSpPr>
            <p:cNvPr id="2533" name="Google Shape;2533;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4" name="Google Shape;2534;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5" name="Google Shape;2535;p38"/>
          <p:cNvGrpSpPr/>
          <p:nvPr/>
        </p:nvGrpSpPr>
        <p:grpSpPr>
          <a:xfrm>
            <a:off x="11232011" y="1123489"/>
            <a:ext cx="328619" cy="308425"/>
            <a:chOff x="5946283" y="1650903"/>
            <a:chExt cx="246464" cy="231319"/>
          </a:xfrm>
        </p:grpSpPr>
        <p:sp>
          <p:nvSpPr>
            <p:cNvPr id="2536" name="Google Shape;2536;p3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7" name="Google Shape;2537;p3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38" name="Google Shape;2538;p38"/>
          <p:cNvGrpSpPr/>
          <p:nvPr/>
        </p:nvGrpSpPr>
        <p:grpSpPr>
          <a:xfrm>
            <a:off x="10862314" y="2338544"/>
            <a:ext cx="972409" cy="846793"/>
            <a:chOff x="5133595" y="1523392"/>
            <a:chExt cx="473946" cy="412721"/>
          </a:xfrm>
        </p:grpSpPr>
        <p:sp>
          <p:nvSpPr>
            <p:cNvPr id="2539" name="Google Shape;2539;p38"/>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0" name="Google Shape;2540;p38"/>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1" name="Google Shape;2541;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2" name="Google Shape;2542;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3" name="Google Shape;2543;p38"/>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4" name="Google Shape;2544;p38"/>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5" name="Google Shape;2545;p38"/>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6" name="Google Shape;2546;p38"/>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38"/>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8" name="Google Shape;2548;p38"/>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9" name="Google Shape;2549;p38"/>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0" name="Google Shape;2550;p38"/>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1" name="Google Shape;2551;p38"/>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2" name="Google Shape;2552;p38"/>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3" name="Google Shape;2553;p38"/>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4" name="Google Shape;2554;p38"/>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16">
            <a:extLst>
              <a:ext uri="{FF2B5EF4-FFF2-40B4-BE49-F238E27FC236}">
                <a16:creationId xmlns:a16="http://schemas.microsoft.com/office/drawing/2014/main" id="{362F601F-6B61-D6A4-6BE0-E11F92D97B6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59146" y="2288408"/>
            <a:ext cx="3252060" cy="4485600"/>
          </a:xfrm>
          <a:prstGeom prst="rect">
            <a:avLst/>
          </a:prstGeom>
        </p:spPr>
      </p:pic>
      <p:pic>
        <p:nvPicPr>
          <p:cNvPr id="8" name="Picture 21">
            <a:extLst>
              <a:ext uri="{FF2B5EF4-FFF2-40B4-BE49-F238E27FC236}">
                <a16:creationId xmlns:a16="http://schemas.microsoft.com/office/drawing/2014/main" id="{873F2E13-320B-2831-7993-C2D6B3E502F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08405" y="13056"/>
            <a:ext cx="4023369" cy="1038557"/>
          </a:xfrm>
          <a:prstGeom prst="rect">
            <a:avLst/>
          </a:prstGeom>
        </p:spPr>
      </p:pic>
      <p:pic>
        <p:nvPicPr>
          <p:cNvPr id="9" name="Picture 21">
            <a:extLst>
              <a:ext uri="{FF2B5EF4-FFF2-40B4-BE49-F238E27FC236}">
                <a16:creationId xmlns:a16="http://schemas.microsoft.com/office/drawing/2014/main" id="{50C5DEF8-ACED-6ABE-0F44-8460AE059A2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08" y="2968"/>
            <a:ext cx="4023369" cy="1038557"/>
          </a:xfrm>
          <a:prstGeom prst="rect">
            <a:avLst/>
          </a:prstGeom>
        </p:spPr>
      </p:pic>
      <p:sp>
        <p:nvSpPr>
          <p:cNvPr id="13" name="TextBox 12">
            <a:extLst>
              <a:ext uri="{FF2B5EF4-FFF2-40B4-BE49-F238E27FC236}">
                <a16:creationId xmlns:a16="http://schemas.microsoft.com/office/drawing/2014/main" id="{42E22BB6-2F57-E38A-CC6A-BA70F95471DF}"/>
              </a:ext>
            </a:extLst>
          </p:cNvPr>
          <p:cNvSpPr txBox="1"/>
          <p:nvPr/>
        </p:nvSpPr>
        <p:spPr>
          <a:xfrm>
            <a:off x="2157116" y="2113436"/>
            <a:ext cx="7003251" cy="2308324"/>
          </a:xfrm>
          <a:prstGeom prst="rect">
            <a:avLst/>
          </a:prstGeom>
          <a:noFill/>
        </p:spPr>
        <p:txBody>
          <a:bodyPr wrap="square" rtlCol="0">
            <a:spAutoFit/>
          </a:bodyPr>
          <a:lstStyle/>
          <a:p>
            <a:pPr lvl="0" algn="ctr" defTabSz="604708"/>
            <a:r>
              <a:rPr lang="vi-VN" sz="4800" b="1" dirty="0">
                <a:solidFill>
                  <a:srgbClr val="002060"/>
                </a:solidFill>
                <a:latin typeface="Calibri" panose="020F0502020204030204"/>
                <a:cs typeface="Arial"/>
                <a:sym typeface="Arial"/>
              </a:rPr>
              <a:t>3. Tìm hiểu những việc cần làm để thể hiện lòng biết ơn người lao động </a:t>
            </a:r>
            <a:endParaRPr lang="en-US" sz="4800" b="1" dirty="0">
              <a:solidFill>
                <a:srgbClr val="002060"/>
              </a:solidFill>
              <a:latin typeface="Calibri" panose="020F0502020204030204"/>
              <a:cs typeface="Arial"/>
              <a:sym typeface="Arial"/>
            </a:endParaRPr>
          </a:p>
        </p:txBody>
      </p:sp>
    </p:spTree>
    <p:extLst>
      <p:ext uri="{BB962C8B-B14F-4D97-AF65-F5344CB8AC3E}">
        <p14:creationId xmlns:p14="http://schemas.microsoft.com/office/powerpoint/2010/main" val="3240780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BD1C24-C3ED-AE57-257B-3C9253A6FE04}"/>
              </a:ext>
            </a:extLst>
          </p:cNvPr>
          <p:cNvSpPr/>
          <p:nvPr/>
        </p:nvSpPr>
        <p:spPr>
          <a:xfrm>
            <a:off x="1417701" y="0"/>
            <a:ext cx="9783699" cy="796238"/>
          </a:xfrm>
          <a:custGeom>
            <a:avLst/>
            <a:gdLst>
              <a:gd name="connsiteX0" fmla="*/ 0 w 9783699"/>
              <a:gd name="connsiteY0" fmla="*/ 132709 h 796238"/>
              <a:gd name="connsiteX1" fmla="*/ 132709 w 9783699"/>
              <a:gd name="connsiteY1" fmla="*/ 0 h 796238"/>
              <a:gd name="connsiteX2" fmla="*/ 9650990 w 9783699"/>
              <a:gd name="connsiteY2" fmla="*/ 0 h 796238"/>
              <a:gd name="connsiteX3" fmla="*/ 9783699 w 9783699"/>
              <a:gd name="connsiteY3" fmla="*/ 132709 h 796238"/>
              <a:gd name="connsiteX4" fmla="*/ 9783699 w 9783699"/>
              <a:gd name="connsiteY4" fmla="*/ 663529 h 796238"/>
              <a:gd name="connsiteX5" fmla="*/ 9650990 w 9783699"/>
              <a:gd name="connsiteY5" fmla="*/ 796238 h 796238"/>
              <a:gd name="connsiteX6" fmla="*/ 132709 w 9783699"/>
              <a:gd name="connsiteY6" fmla="*/ 796238 h 796238"/>
              <a:gd name="connsiteX7" fmla="*/ 0 w 9783699"/>
              <a:gd name="connsiteY7" fmla="*/ 663529 h 796238"/>
              <a:gd name="connsiteX8" fmla="*/ 0 w 9783699"/>
              <a:gd name="connsiteY8" fmla="*/ 132709 h 7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3699" h="796238" fill="none" extrusionOk="0">
                <a:moveTo>
                  <a:pt x="0" y="132709"/>
                </a:moveTo>
                <a:cubicBezTo>
                  <a:pt x="411" y="70538"/>
                  <a:pt x="60492" y="1805"/>
                  <a:pt x="132709" y="0"/>
                </a:cubicBezTo>
                <a:cubicBezTo>
                  <a:pt x="1445296" y="72427"/>
                  <a:pt x="6663900" y="61419"/>
                  <a:pt x="9650990" y="0"/>
                </a:cubicBezTo>
                <a:cubicBezTo>
                  <a:pt x="9723180" y="-7593"/>
                  <a:pt x="9780649" y="58493"/>
                  <a:pt x="9783699" y="132709"/>
                </a:cubicBezTo>
                <a:cubicBezTo>
                  <a:pt x="9741457" y="295557"/>
                  <a:pt x="9779234" y="444155"/>
                  <a:pt x="9783699" y="663529"/>
                </a:cubicBezTo>
                <a:cubicBezTo>
                  <a:pt x="9785810" y="726106"/>
                  <a:pt x="9718353" y="789590"/>
                  <a:pt x="9650990" y="796238"/>
                </a:cubicBezTo>
                <a:cubicBezTo>
                  <a:pt x="5347794" y="826065"/>
                  <a:pt x="2982695" y="716932"/>
                  <a:pt x="132709" y="796238"/>
                </a:cubicBezTo>
                <a:cubicBezTo>
                  <a:pt x="71684" y="794851"/>
                  <a:pt x="-3416" y="737497"/>
                  <a:pt x="0" y="663529"/>
                </a:cubicBezTo>
                <a:cubicBezTo>
                  <a:pt x="27973" y="434599"/>
                  <a:pt x="-21082" y="307923"/>
                  <a:pt x="0" y="132709"/>
                </a:cubicBezTo>
                <a:close/>
              </a:path>
              <a:path w="9783699" h="796238" stroke="0" extrusionOk="0">
                <a:moveTo>
                  <a:pt x="0" y="132709"/>
                </a:moveTo>
                <a:cubicBezTo>
                  <a:pt x="5553" y="60930"/>
                  <a:pt x="63536" y="8583"/>
                  <a:pt x="132709" y="0"/>
                </a:cubicBezTo>
                <a:cubicBezTo>
                  <a:pt x="2550432" y="123000"/>
                  <a:pt x="6931434" y="-96860"/>
                  <a:pt x="9650990" y="0"/>
                </a:cubicBezTo>
                <a:cubicBezTo>
                  <a:pt x="9721598" y="-2046"/>
                  <a:pt x="9784405" y="57993"/>
                  <a:pt x="9783699" y="132709"/>
                </a:cubicBezTo>
                <a:cubicBezTo>
                  <a:pt x="9808168" y="330425"/>
                  <a:pt x="9778001" y="483592"/>
                  <a:pt x="9783699" y="663529"/>
                </a:cubicBezTo>
                <a:cubicBezTo>
                  <a:pt x="9771544" y="741225"/>
                  <a:pt x="9713537" y="794479"/>
                  <a:pt x="9650990" y="796238"/>
                </a:cubicBezTo>
                <a:cubicBezTo>
                  <a:pt x="6095233" y="635531"/>
                  <a:pt x="4106972" y="835905"/>
                  <a:pt x="132709" y="796238"/>
                </a:cubicBezTo>
                <a:cubicBezTo>
                  <a:pt x="52200" y="794781"/>
                  <a:pt x="-2036" y="735900"/>
                  <a:pt x="0" y="663529"/>
                </a:cubicBezTo>
                <a:cubicBezTo>
                  <a:pt x="-5055" y="501223"/>
                  <a:pt x="1477" y="231304"/>
                  <a:pt x="0" y="132709"/>
                </a:cubicBezTo>
                <a:close/>
              </a:path>
            </a:pathLst>
          </a:custGeom>
          <a:solidFill>
            <a:srgbClr val="FFFF00"/>
          </a:solidFill>
          <a:ln>
            <a:solidFill>
              <a:schemeClr val="tx2"/>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493429">
                    <a:lumMod val="50000"/>
                  </a:srgbClr>
                </a:solidFill>
                <a:effectLst/>
                <a:uLnTx/>
                <a:uFillTx/>
                <a:latin typeface="Calibri" panose="020F0502020204030204" pitchFamily="34" charset="0"/>
                <a:ea typeface="+mn-ea"/>
                <a:cs typeface="Calibri" panose="020F0502020204030204" pitchFamily="34" charset="0"/>
                <a:sym typeface="Arial"/>
              </a:rPr>
              <a:t>Q</a:t>
            </a:r>
            <a:r>
              <a:rPr kumimoji="0" lang="vi-VN" sz="3200" b="0" i="0" u="none" strike="noStrike" kern="0" cap="none" spc="0" normalizeH="0" baseline="0" noProof="0" dirty="0">
                <a:ln>
                  <a:noFill/>
                </a:ln>
                <a:solidFill>
                  <a:srgbClr val="493429">
                    <a:lumMod val="50000"/>
                  </a:srgbClr>
                </a:solidFill>
                <a:effectLst/>
                <a:uLnTx/>
                <a:uFillTx/>
                <a:latin typeface="Calibri" panose="020F0502020204030204" pitchFamily="34" charset="0"/>
                <a:ea typeface="+mn-ea"/>
                <a:cs typeface="Calibri" panose="020F0502020204030204" pitchFamily="34" charset="0"/>
                <a:sym typeface="Arial"/>
              </a:rPr>
              <a:t>uan sát tranh trong đọc tình huống để trả lời câu hỏi: </a:t>
            </a:r>
            <a:endParaRPr kumimoji="0" lang="en-US" sz="3200" b="0" i="0" u="none" strike="noStrike" kern="0" cap="none" spc="0" normalizeH="0" baseline="0" noProof="0" dirty="0">
              <a:ln>
                <a:noFill/>
              </a:ln>
              <a:solidFill>
                <a:srgbClr val="493429">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36">
            <a:extLst>
              <a:ext uri="{FF2B5EF4-FFF2-40B4-BE49-F238E27FC236}">
                <a16:creationId xmlns:a16="http://schemas.microsoft.com/office/drawing/2014/main" id="{060AEB86-04B2-E432-AEB5-137997B1B795}"/>
              </a:ext>
            </a:extLst>
          </p:cNvPr>
          <p:cNvPicPr>
            <a:picLocks noChangeAspect="1"/>
          </p:cNvPicPr>
          <p:nvPr/>
        </p:nvPicPr>
        <p:blipFill>
          <a:blip r:embed="rId3"/>
          <a:srcRect/>
          <a:stretch>
            <a:fillRect/>
          </a:stretch>
        </p:blipFill>
        <p:spPr>
          <a:xfrm>
            <a:off x="0" y="3439837"/>
            <a:ext cx="1952625" cy="3418164"/>
          </a:xfrm>
          <a:prstGeom prst="rect">
            <a:avLst/>
          </a:prstGeom>
        </p:spPr>
      </p:pic>
      <p:pic>
        <p:nvPicPr>
          <p:cNvPr id="3" name="Picture 2">
            <a:extLst>
              <a:ext uri="{FF2B5EF4-FFF2-40B4-BE49-F238E27FC236}">
                <a16:creationId xmlns:a16="http://schemas.microsoft.com/office/drawing/2014/main" id="{9C023E2A-6A19-5D9D-8A09-147081F42778}"/>
              </a:ext>
            </a:extLst>
          </p:cNvPr>
          <p:cNvPicPr>
            <a:picLocks noChangeAspect="1"/>
          </p:cNvPicPr>
          <p:nvPr/>
        </p:nvPicPr>
        <p:blipFill>
          <a:blip r:embed="rId4"/>
          <a:stretch>
            <a:fillRect/>
          </a:stretch>
        </p:blipFill>
        <p:spPr>
          <a:xfrm>
            <a:off x="1257300" y="904875"/>
            <a:ext cx="7334250" cy="25734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85C406AF-BC54-F4D3-0B94-370471F7B268}"/>
              </a:ext>
            </a:extLst>
          </p:cNvPr>
          <p:cNvPicPr>
            <a:picLocks noChangeAspect="1"/>
          </p:cNvPicPr>
          <p:nvPr/>
        </p:nvPicPr>
        <p:blipFill>
          <a:blip r:embed="rId5"/>
          <a:stretch>
            <a:fillRect/>
          </a:stretch>
        </p:blipFill>
        <p:spPr>
          <a:xfrm>
            <a:off x="5343525" y="3496376"/>
            <a:ext cx="6762749" cy="3338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578687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9" name="Google Shape;2649;p41"/>
          <p:cNvSpPr/>
          <p:nvPr/>
        </p:nvSpPr>
        <p:spPr>
          <a:xfrm>
            <a:off x="1490583" y="29021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50" name="Google Shape;2650;p41"/>
          <p:cNvGrpSpPr/>
          <p:nvPr/>
        </p:nvGrpSpPr>
        <p:grpSpPr>
          <a:xfrm>
            <a:off x="1523311" y="4524772"/>
            <a:ext cx="328619" cy="308425"/>
            <a:chOff x="5946283" y="1650903"/>
            <a:chExt cx="246464" cy="231319"/>
          </a:xfrm>
        </p:grpSpPr>
        <p:sp>
          <p:nvSpPr>
            <p:cNvPr id="2651" name="Google Shape;2651;p4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53" name="Google Shape;2653;p41"/>
          <p:cNvSpPr/>
          <p:nvPr/>
        </p:nvSpPr>
        <p:spPr>
          <a:xfrm>
            <a:off x="10365650" y="48697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Picture 14">
            <a:extLst>
              <a:ext uri="{FF2B5EF4-FFF2-40B4-BE49-F238E27FC236}">
                <a16:creationId xmlns:a16="http://schemas.microsoft.com/office/drawing/2014/main" id="{3A78C963-2E65-5DA3-41D8-1AE6BD67752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15054" y="3249021"/>
            <a:ext cx="3800607" cy="3893068"/>
          </a:xfrm>
          <a:prstGeom prst="rect">
            <a:avLst/>
          </a:prstGeom>
        </p:spPr>
      </p:pic>
      <p:sp>
        <p:nvSpPr>
          <p:cNvPr id="9" name="Speech Bubble: Oval 8">
            <a:extLst>
              <a:ext uri="{FF2B5EF4-FFF2-40B4-BE49-F238E27FC236}">
                <a16:creationId xmlns:a16="http://schemas.microsoft.com/office/drawing/2014/main" id="{F56671F1-DCDD-BF7C-D30D-F17A07066D80}"/>
              </a:ext>
            </a:extLst>
          </p:cNvPr>
          <p:cNvSpPr/>
          <p:nvPr/>
        </p:nvSpPr>
        <p:spPr>
          <a:xfrm>
            <a:off x="835742" y="1066801"/>
            <a:ext cx="9546508" cy="2682586"/>
          </a:xfrm>
          <a:custGeom>
            <a:avLst/>
            <a:gdLst>
              <a:gd name="connsiteX0" fmla="*/ 1786820 w 9546508"/>
              <a:gd name="connsiteY0" fmla="*/ 3234340 h 2682586"/>
              <a:gd name="connsiteX1" fmla="*/ 2041720 w 9546508"/>
              <a:gd name="connsiteY1" fmla="*/ 2441252 h 2682586"/>
              <a:gd name="connsiteX2" fmla="*/ 4034167 w 9546508"/>
              <a:gd name="connsiteY2" fmla="*/ 16177 h 2682586"/>
              <a:gd name="connsiteX3" fmla="*/ 6475020 w 9546508"/>
              <a:gd name="connsiteY3" fmla="*/ 88141 h 2682586"/>
              <a:gd name="connsiteX4" fmla="*/ 6006491 w 9546508"/>
              <a:gd name="connsiteY4" fmla="*/ 2637047 h 2682586"/>
              <a:gd name="connsiteX5" fmla="*/ 3706987 w 9546508"/>
              <a:gd name="connsiteY5" fmla="*/ 2648693 h 2682586"/>
              <a:gd name="connsiteX6" fmla="*/ 1786820 w 9546508"/>
              <a:gd name="connsiteY6" fmla="*/ 3234340 h 268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6508" h="2682586" fill="none" extrusionOk="0">
                <a:moveTo>
                  <a:pt x="1786820" y="3234340"/>
                </a:moveTo>
                <a:cubicBezTo>
                  <a:pt x="1907281" y="2993459"/>
                  <a:pt x="1909017" y="2777676"/>
                  <a:pt x="2041720" y="2441252"/>
                </a:cubicBezTo>
                <a:cubicBezTo>
                  <a:pt x="-1414682" y="1941659"/>
                  <a:pt x="-195934" y="486261"/>
                  <a:pt x="4034167" y="16177"/>
                </a:cubicBezTo>
                <a:cubicBezTo>
                  <a:pt x="4910145" y="-154133"/>
                  <a:pt x="5663861" y="83310"/>
                  <a:pt x="6475020" y="88141"/>
                </a:cubicBezTo>
                <a:cubicBezTo>
                  <a:pt x="10800756" y="573716"/>
                  <a:pt x="10407550" y="2382165"/>
                  <a:pt x="6006491" y="2637047"/>
                </a:cubicBezTo>
                <a:cubicBezTo>
                  <a:pt x="5252445" y="2745794"/>
                  <a:pt x="4512206" y="2736137"/>
                  <a:pt x="3706987" y="2648693"/>
                </a:cubicBezTo>
                <a:cubicBezTo>
                  <a:pt x="3445605" y="2631249"/>
                  <a:pt x="2593762" y="3160282"/>
                  <a:pt x="1786820" y="3234340"/>
                </a:cubicBezTo>
                <a:close/>
              </a:path>
              <a:path w="9546508" h="2682586" stroke="0" extrusionOk="0">
                <a:moveTo>
                  <a:pt x="1786820" y="3234340"/>
                </a:moveTo>
                <a:cubicBezTo>
                  <a:pt x="1925164" y="2886555"/>
                  <a:pt x="1967005" y="2697566"/>
                  <a:pt x="2041720" y="2441252"/>
                </a:cubicBezTo>
                <a:cubicBezTo>
                  <a:pt x="-1391726" y="1788538"/>
                  <a:pt x="-263028" y="452387"/>
                  <a:pt x="4034167" y="16177"/>
                </a:cubicBezTo>
                <a:cubicBezTo>
                  <a:pt x="4929062" y="-19149"/>
                  <a:pt x="5736544" y="-31576"/>
                  <a:pt x="6475020" y="88141"/>
                </a:cubicBezTo>
                <a:cubicBezTo>
                  <a:pt x="11079274" y="518284"/>
                  <a:pt x="10462617" y="2314365"/>
                  <a:pt x="6006491" y="2637047"/>
                </a:cubicBezTo>
                <a:cubicBezTo>
                  <a:pt x="5174803" y="2632563"/>
                  <a:pt x="4525828" y="2764873"/>
                  <a:pt x="3706987" y="2648693"/>
                </a:cubicBezTo>
                <a:cubicBezTo>
                  <a:pt x="3161504" y="2971773"/>
                  <a:pt x="2201207" y="3229276"/>
                  <a:pt x="1786820" y="3234340"/>
                </a:cubicBezTo>
                <a:close/>
              </a:path>
            </a:pathLst>
          </a:custGeom>
          <a:solidFill>
            <a:schemeClr val="tx2"/>
          </a:solidFill>
          <a:ln w="28575">
            <a:solidFill>
              <a:srgbClr val="00B050"/>
            </a:solidFill>
            <a:extLst>
              <a:ext uri="{C807C97D-BFC1-408E-A445-0C87EB9F89A2}">
                <ask:lineSketchStyleProps xmlns:ask="http://schemas.microsoft.com/office/drawing/2018/sketchyshapes" sd="57054343">
                  <a:prstGeom prst="wedgeEllipseCallout">
                    <a:avLst>
                      <a:gd name="adj1" fmla="val -31283"/>
                      <a:gd name="adj2" fmla="val 7056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B050"/>
                </a:solidFill>
                <a:latin typeface="Calibri" panose="020F0502020204030204" pitchFamily="34" charset="0"/>
                <a:ea typeface="LNTH-LuoLuoNotangYuanTi 1" pitchFamily="2" charset="-128"/>
                <a:cs typeface="Calibri" panose="020F0502020204030204" pitchFamily="34" charset="0"/>
              </a:rPr>
              <a:t>Theo em, còn việc làm nào khác để thể hiện lòng biết ơn với người lao động? </a:t>
            </a:r>
            <a:endParaRPr kumimoji="0" lang="en-US" sz="4000" b="1" i="0" u="none" strike="noStrike" kern="1200" cap="none" spc="0" normalizeH="0" baseline="0" noProof="0" dirty="0">
              <a:ln>
                <a:noFill/>
              </a:ln>
              <a:solidFill>
                <a:srgbClr val="00B050"/>
              </a:solidFill>
              <a:effectLst/>
              <a:uLnTx/>
              <a:uFillTx/>
              <a:latin typeface="Calibri" panose="020F0502020204030204" pitchFamily="34" charset="0"/>
              <a:ea typeface="LNTH-LuoLuoNotangYuanTi 1" pitchFamily="2" charset="-128"/>
              <a:cs typeface="Calibri" panose="020F0502020204030204" pitchFamily="34" charset="0"/>
            </a:endParaRPr>
          </a:p>
        </p:txBody>
      </p:sp>
      <p:pic>
        <p:nvPicPr>
          <p:cNvPr id="2" name="Picture 1">
            <a:extLst>
              <a:ext uri="{FF2B5EF4-FFF2-40B4-BE49-F238E27FC236}">
                <a16:creationId xmlns:a16="http://schemas.microsoft.com/office/drawing/2014/main" id="{4031ED39-58F9-D7F5-848F-F66D1C2F0E9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8690456" y="3657601"/>
            <a:ext cx="3733800" cy="3733800"/>
          </a:xfrm>
          <a:prstGeom prst="rect">
            <a:avLst/>
          </a:prstGeom>
        </p:spPr>
      </p:pic>
    </p:spTree>
    <p:extLst>
      <p:ext uri="{BB962C8B-B14F-4D97-AF65-F5344CB8AC3E}">
        <p14:creationId xmlns:p14="http://schemas.microsoft.com/office/powerpoint/2010/main" val="28209585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grpSp>
        <p:nvGrpSpPr>
          <p:cNvPr id="2736" name="Group 2735">
            <a:extLst>
              <a:ext uri="{FF2B5EF4-FFF2-40B4-BE49-F238E27FC236}">
                <a16:creationId xmlns:a16="http://schemas.microsoft.com/office/drawing/2014/main" id="{906154F7-E2B0-1522-9DE3-D0404D4F2CB4}"/>
              </a:ext>
            </a:extLst>
          </p:cNvPr>
          <p:cNvGrpSpPr/>
          <p:nvPr/>
        </p:nvGrpSpPr>
        <p:grpSpPr>
          <a:xfrm rot="5400000">
            <a:off x="3812454" y="330922"/>
            <a:ext cx="4833792" cy="7791450"/>
            <a:chOff x="8973341" y="852625"/>
            <a:chExt cx="2029095" cy="1435453"/>
          </a:xfrm>
        </p:grpSpPr>
        <p:sp>
          <p:nvSpPr>
            <p:cNvPr id="2737" name="Freeform 255">
              <a:extLst>
                <a:ext uri="{FF2B5EF4-FFF2-40B4-BE49-F238E27FC236}">
                  <a16:creationId xmlns:a16="http://schemas.microsoft.com/office/drawing/2014/main" id="{0AA41685-C4FC-D1F1-12C8-1AB0D565D2B4}"/>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38" name="Rectangle 256">
              <a:extLst>
                <a:ext uri="{FF2B5EF4-FFF2-40B4-BE49-F238E27FC236}">
                  <a16:creationId xmlns:a16="http://schemas.microsoft.com/office/drawing/2014/main" id="{B9BEE664-BEB8-94B8-004C-14B21462C1B5}"/>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39" name="Freeform 257">
              <a:extLst>
                <a:ext uri="{FF2B5EF4-FFF2-40B4-BE49-F238E27FC236}">
                  <a16:creationId xmlns:a16="http://schemas.microsoft.com/office/drawing/2014/main" id="{49F7816A-5BAE-B296-74EE-1E71D3C17B03}"/>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2740" name="TextBox 2739">
            <a:extLst>
              <a:ext uri="{FF2B5EF4-FFF2-40B4-BE49-F238E27FC236}">
                <a16:creationId xmlns:a16="http://schemas.microsoft.com/office/drawing/2014/main" id="{21377104-5C7D-82F0-2A29-6616CD59488F}"/>
              </a:ext>
            </a:extLst>
          </p:cNvPr>
          <p:cNvSpPr txBox="1"/>
          <p:nvPr/>
        </p:nvSpPr>
        <p:spPr>
          <a:xfrm>
            <a:off x="3028951" y="2606084"/>
            <a:ext cx="6486524" cy="3416320"/>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Người lao động đã tạo ra những sản phẩm cần thiết để phục vụ cho cuộc sống của con người. Bởi vậy, chúng ta cần kính trọng, biết ơn người lao động bằng thái độ, lời nói và việc làm phù hợp.</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2741" name="Group 2740">
            <a:extLst>
              <a:ext uri="{FF2B5EF4-FFF2-40B4-BE49-F238E27FC236}">
                <a16:creationId xmlns:a16="http://schemas.microsoft.com/office/drawing/2014/main" id="{55F75E42-FADE-B387-36DC-72D5D1F7025B}"/>
              </a:ext>
            </a:extLst>
          </p:cNvPr>
          <p:cNvGrpSpPr/>
          <p:nvPr/>
        </p:nvGrpSpPr>
        <p:grpSpPr>
          <a:xfrm>
            <a:off x="147818" y="1025443"/>
            <a:ext cx="2065148" cy="2028696"/>
            <a:chOff x="3109913" y="390525"/>
            <a:chExt cx="5970588" cy="6275388"/>
          </a:xfrm>
        </p:grpSpPr>
        <p:sp>
          <p:nvSpPr>
            <p:cNvPr id="2742" name="Oval 10">
              <a:extLst>
                <a:ext uri="{FF2B5EF4-FFF2-40B4-BE49-F238E27FC236}">
                  <a16:creationId xmlns:a16="http://schemas.microsoft.com/office/drawing/2014/main" id="{23548B31-8D3B-CFA1-7932-050EECDC6F34}"/>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3" name="Oval 11">
              <a:extLst>
                <a:ext uri="{FF2B5EF4-FFF2-40B4-BE49-F238E27FC236}">
                  <a16:creationId xmlns:a16="http://schemas.microsoft.com/office/drawing/2014/main" id="{872CA16D-D9DA-64CF-1701-D240F8A9E5CE}"/>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4" name="Freeform 12">
              <a:extLst>
                <a:ext uri="{FF2B5EF4-FFF2-40B4-BE49-F238E27FC236}">
                  <a16:creationId xmlns:a16="http://schemas.microsoft.com/office/drawing/2014/main" id="{2A94D4FE-6A58-0BC0-475C-E302CDCADB7C}"/>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5" name="Freeform 13">
              <a:extLst>
                <a:ext uri="{FF2B5EF4-FFF2-40B4-BE49-F238E27FC236}">
                  <a16:creationId xmlns:a16="http://schemas.microsoft.com/office/drawing/2014/main" id="{148429F0-C758-2356-D038-85DE8F749041}"/>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6" name="Freeform 14">
              <a:extLst>
                <a:ext uri="{FF2B5EF4-FFF2-40B4-BE49-F238E27FC236}">
                  <a16:creationId xmlns:a16="http://schemas.microsoft.com/office/drawing/2014/main" id="{8E7E79AF-B7B7-7181-77CB-41084EE60003}"/>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7" name="Freeform 15">
              <a:extLst>
                <a:ext uri="{FF2B5EF4-FFF2-40B4-BE49-F238E27FC236}">
                  <a16:creationId xmlns:a16="http://schemas.microsoft.com/office/drawing/2014/main" id="{48926357-4399-16D2-85B5-3F394449A5C9}"/>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8" name="Freeform 16">
              <a:extLst>
                <a:ext uri="{FF2B5EF4-FFF2-40B4-BE49-F238E27FC236}">
                  <a16:creationId xmlns:a16="http://schemas.microsoft.com/office/drawing/2014/main" id="{7E92511D-BD29-4EAA-CE7A-0B8503A5C171}"/>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9" name="Freeform 17">
              <a:extLst>
                <a:ext uri="{FF2B5EF4-FFF2-40B4-BE49-F238E27FC236}">
                  <a16:creationId xmlns:a16="http://schemas.microsoft.com/office/drawing/2014/main" id="{E50C58B0-23AC-CF5B-E063-08274A602152}"/>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0" name="Freeform 18">
              <a:extLst>
                <a:ext uri="{FF2B5EF4-FFF2-40B4-BE49-F238E27FC236}">
                  <a16:creationId xmlns:a16="http://schemas.microsoft.com/office/drawing/2014/main" id="{5FA09590-46F8-A996-EC0B-BBC277A54E4C}"/>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1" name="Freeform 19">
              <a:extLst>
                <a:ext uri="{FF2B5EF4-FFF2-40B4-BE49-F238E27FC236}">
                  <a16:creationId xmlns:a16="http://schemas.microsoft.com/office/drawing/2014/main" id="{7CD2B278-48BB-4E15-4E78-A38DD79E695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2" name="Freeform 20">
              <a:extLst>
                <a:ext uri="{FF2B5EF4-FFF2-40B4-BE49-F238E27FC236}">
                  <a16:creationId xmlns:a16="http://schemas.microsoft.com/office/drawing/2014/main" id="{1A52B9D2-92E8-490E-B85F-48D40FA83651}"/>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3" name="Freeform 21">
              <a:extLst>
                <a:ext uri="{FF2B5EF4-FFF2-40B4-BE49-F238E27FC236}">
                  <a16:creationId xmlns:a16="http://schemas.microsoft.com/office/drawing/2014/main" id="{3CEA3324-4EEA-61BE-B040-A7385BC17D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4" name="Freeform 22">
              <a:extLst>
                <a:ext uri="{FF2B5EF4-FFF2-40B4-BE49-F238E27FC236}">
                  <a16:creationId xmlns:a16="http://schemas.microsoft.com/office/drawing/2014/main" id="{2A8803DE-2FAD-7053-5A9F-98B5556E2E6F}"/>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5" name="Freeform 23">
              <a:extLst>
                <a:ext uri="{FF2B5EF4-FFF2-40B4-BE49-F238E27FC236}">
                  <a16:creationId xmlns:a16="http://schemas.microsoft.com/office/drawing/2014/main" id="{E81961BD-8E48-FD90-5E62-D073BE247D7D}"/>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6" name="Freeform 24">
              <a:extLst>
                <a:ext uri="{FF2B5EF4-FFF2-40B4-BE49-F238E27FC236}">
                  <a16:creationId xmlns:a16="http://schemas.microsoft.com/office/drawing/2014/main" id="{DB4C7AE1-5380-DCAC-2DD3-07C030315886}"/>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7" name="Freeform 25">
              <a:extLst>
                <a:ext uri="{FF2B5EF4-FFF2-40B4-BE49-F238E27FC236}">
                  <a16:creationId xmlns:a16="http://schemas.microsoft.com/office/drawing/2014/main" id="{0A790B7D-60A1-83E3-C8D0-4B2A691850F4}"/>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8" name="Freeform 26">
              <a:extLst>
                <a:ext uri="{FF2B5EF4-FFF2-40B4-BE49-F238E27FC236}">
                  <a16:creationId xmlns:a16="http://schemas.microsoft.com/office/drawing/2014/main" id="{FD309D49-65DE-A0B9-6C77-0CDC366392F7}"/>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9" name="Freeform 27">
              <a:extLst>
                <a:ext uri="{FF2B5EF4-FFF2-40B4-BE49-F238E27FC236}">
                  <a16:creationId xmlns:a16="http://schemas.microsoft.com/office/drawing/2014/main" id="{0FF646EE-632E-F89C-9CD8-01F1A18AC059}"/>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0" name="Freeform 28">
              <a:extLst>
                <a:ext uri="{FF2B5EF4-FFF2-40B4-BE49-F238E27FC236}">
                  <a16:creationId xmlns:a16="http://schemas.microsoft.com/office/drawing/2014/main" id="{938338F8-8392-DD62-78A3-7DBB176E7211}"/>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1" name="Freeform 29">
              <a:extLst>
                <a:ext uri="{FF2B5EF4-FFF2-40B4-BE49-F238E27FC236}">
                  <a16:creationId xmlns:a16="http://schemas.microsoft.com/office/drawing/2014/main" id="{7A7CC36F-7DBC-9A5F-641F-E9D41D635EBA}"/>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2" name="Freeform 30">
              <a:extLst>
                <a:ext uri="{FF2B5EF4-FFF2-40B4-BE49-F238E27FC236}">
                  <a16:creationId xmlns:a16="http://schemas.microsoft.com/office/drawing/2014/main" id="{7935C6A4-0996-C767-1B08-BC22AB6C215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3" name="Freeform 31">
              <a:extLst>
                <a:ext uri="{FF2B5EF4-FFF2-40B4-BE49-F238E27FC236}">
                  <a16:creationId xmlns:a16="http://schemas.microsoft.com/office/drawing/2014/main" id="{2DFA952F-988E-74BB-D93F-3A2ECC10885F}"/>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4" name="Freeform 32">
              <a:extLst>
                <a:ext uri="{FF2B5EF4-FFF2-40B4-BE49-F238E27FC236}">
                  <a16:creationId xmlns:a16="http://schemas.microsoft.com/office/drawing/2014/main" id="{8512A958-ACEF-9608-AE53-4CE70063A52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5" name="Freeform 33">
              <a:extLst>
                <a:ext uri="{FF2B5EF4-FFF2-40B4-BE49-F238E27FC236}">
                  <a16:creationId xmlns:a16="http://schemas.microsoft.com/office/drawing/2014/main" id="{F26CC1E2-8B15-24B2-94B0-FAC33B313A47}"/>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6" name="Freeform 34">
              <a:extLst>
                <a:ext uri="{FF2B5EF4-FFF2-40B4-BE49-F238E27FC236}">
                  <a16:creationId xmlns:a16="http://schemas.microsoft.com/office/drawing/2014/main" id="{01BA85E3-6D03-B34C-B986-7602B166FE6E}"/>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7" name="Freeform 35">
              <a:extLst>
                <a:ext uri="{FF2B5EF4-FFF2-40B4-BE49-F238E27FC236}">
                  <a16:creationId xmlns:a16="http://schemas.microsoft.com/office/drawing/2014/main" id="{FD9992A7-3A30-D093-8C4B-F0D139CB0F24}"/>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8" name="Freeform 36">
              <a:extLst>
                <a:ext uri="{FF2B5EF4-FFF2-40B4-BE49-F238E27FC236}">
                  <a16:creationId xmlns:a16="http://schemas.microsoft.com/office/drawing/2014/main" id="{B7D2F534-BCB9-3932-6394-04321A5B489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9" name="Freeform 37">
              <a:extLst>
                <a:ext uri="{FF2B5EF4-FFF2-40B4-BE49-F238E27FC236}">
                  <a16:creationId xmlns:a16="http://schemas.microsoft.com/office/drawing/2014/main" id="{B50DCB10-78D3-649A-3979-9FBF2EC2FB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0" name="Freeform 38">
              <a:extLst>
                <a:ext uri="{FF2B5EF4-FFF2-40B4-BE49-F238E27FC236}">
                  <a16:creationId xmlns:a16="http://schemas.microsoft.com/office/drawing/2014/main" id="{A2473150-11A6-27FF-D6CB-B61BF7C1E022}"/>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1" name="Freeform 39">
              <a:extLst>
                <a:ext uri="{FF2B5EF4-FFF2-40B4-BE49-F238E27FC236}">
                  <a16:creationId xmlns:a16="http://schemas.microsoft.com/office/drawing/2014/main" id="{AC86E29D-143E-B51E-6485-BC01746D4F31}"/>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2" name="Freeform 40">
              <a:extLst>
                <a:ext uri="{FF2B5EF4-FFF2-40B4-BE49-F238E27FC236}">
                  <a16:creationId xmlns:a16="http://schemas.microsoft.com/office/drawing/2014/main" id="{3EE21F2B-2905-04E0-5F8B-9F25082D3190}"/>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3" name="Freeform 41">
              <a:extLst>
                <a:ext uri="{FF2B5EF4-FFF2-40B4-BE49-F238E27FC236}">
                  <a16:creationId xmlns:a16="http://schemas.microsoft.com/office/drawing/2014/main" id="{C704A505-51AA-3C71-548F-A46DE5199754}"/>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4" name="Freeform 42">
              <a:extLst>
                <a:ext uri="{FF2B5EF4-FFF2-40B4-BE49-F238E27FC236}">
                  <a16:creationId xmlns:a16="http://schemas.microsoft.com/office/drawing/2014/main" id="{0214D4B8-CF7D-EB23-338D-D63FE280BF7E}"/>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5" name="Freeform 43">
              <a:extLst>
                <a:ext uri="{FF2B5EF4-FFF2-40B4-BE49-F238E27FC236}">
                  <a16:creationId xmlns:a16="http://schemas.microsoft.com/office/drawing/2014/main" id="{B0CEBC06-4E68-230A-FFA3-A99DC4FC59F0}"/>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6" name="Freeform 44">
              <a:extLst>
                <a:ext uri="{FF2B5EF4-FFF2-40B4-BE49-F238E27FC236}">
                  <a16:creationId xmlns:a16="http://schemas.microsoft.com/office/drawing/2014/main" id="{3DBC1566-ECAC-A31E-BE2C-CA98CAB151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7" name="Freeform 45">
              <a:extLst>
                <a:ext uri="{FF2B5EF4-FFF2-40B4-BE49-F238E27FC236}">
                  <a16:creationId xmlns:a16="http://schemas.microsoft.com/office/drawing/2014/main" id="{9109D0F4-95E1-8BA0-97C8-5C5734FC1EDC}"/>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8" name="Freeform 46">
              <a:extLst>
                <a:ext uri="{FF2B5EF4-FFF2-40B4-BE49-F238E27FC236}">
                  <a16:creationId xmlns:a16="http://schemas.microsoft.com/office/drawing/2014/main" id="{EC8FEE0C-C1A7-FD14-0665-9EACD6FB613F}"/>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9" name="Freeform 47">
              <a:extLst>
                <a:ext uri="{FF2B5EF4-FFF2-40B4-BE49-F238E27FC236}">
                  <a16:creationId xmlns:a16="http://schemas.microsoft.com/office/drawing/2014/main" id="{6D337E30-B3A9-5B35-BF91-7D2FDEE14E3E}"/>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0" name="Freeform 48">
              <a:extLst>
                <a:ext uri="{FF2B5EF4-FFF2-40B4-BE49-F238E27FC236}">
                  <a16:creationId xmlns:a16="http://schemas.microsoft.com/office/drawing/2014/main" id="{4B7F132C-6B8D-00F1-409B-23480D4F17A5}"/>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1" name="Freeform 49">
              <a:extLst>
                <a:ext uri="{FF2B5EF4-FFF2-40B4-BE49-F238E27FC236}">
                  <a16:creationId xmlns:a16="http://schemas.microsoft.com/office/drawing/2014/main" id="{A97C0A9C-7D50-6495-5D76-4FB954FB121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2" name="Oval 50">
              <a:extLst>
                <a:ext uri="{FF2B5EF4-FFF2-40B4-BE49-F238E27FC236}">
                  <a16:creationId xmlns:a16="http://schemas.microsoft.com/office/drawing/2014/main" id="{8E50BF71-2C9A-FFBD-C3BB-8987FF4179F0}"/>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3" name="Oval 51">
              <a:extLst>
                <a:ext uri="{FF2B5EF4-FFF2-40B4-BE49-F238E27FC236}">
                  <a16:creationId xmlns:a16="http://schemas.microsoft.com/office/drawing/2014/main" id="{A35133D7-6CF4-ACA9-E3A3-AAD8054A8B5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4" name="Freeform 52">
              <a:extLst>
                <a:ext uri="{FF2B5EF4-FFF2-40B4-BE49-F238E27FC236}">
                  <a16:creationId xmlns:a16="http://schemas.microsoft.com/office/drawing/2014/main" id="{8591E104-DD3C-F46D-430B-F75BF3EC908A}"/>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5" name="Freeform 53">
              <a:extLst>
                <a:ext uri="{FF2B5EF4-FFF2-40B4-BE49-F238E27FC236}">
                  <a16:creationId xmlns:a16="http://schemas.microsoft.com/office/drawing/2014/main" id="{D3C25C31-F6F8-33BA-A3EF-071A06D5C26E}"/>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6" name="Freeform 54">
              <a:extLst>
                <a:ext uri="{FF2B5EF4-FFF2-40B4-BE49-F238E27FC236}">
                  <a16:creationId xmlns:a16="http://schemas.microsoft.com/office/drawing/2014/main" id="{A4DCC7E8-AFB5-2681-2CF1-099363848551}"/>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7" name="Freeform 55">
              <a:extLst>
                <a:ext uri="{FF2B5EF4-FFF2-40B4-BE49-F238E27FC236}">
                  <a16:creationId xmlns:a16="http://schemas.microsoft.com/office/drawing/2014/main" id="{AD8DE544-EC45-96AA-8EEC-6E6369F89E49}"/>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8" name="Freeform 56">
              <a:extLst>
                <a:ext uri="{FF2B5EF4-FFF2-40B4-BE49-F238E27FC236}">
                  <a16:creationId xmlns:a16="http://schemas.microsoft.com/office/drawing/2014/main" id="{0448B252-0B83-ED74-F0D6-63D45ABDE8ED}"/>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9" name="Freeform 57">
              <a:extLst>
                <a:ext uri="{FF2B5EF4-FFF2-40B4-BE49-F238E27FC236}">
                  <a16:creationId xmlns:a16="http://schemas.microsoft.com/office/drawing/2014/main" id="{70AA444C-891B-856F-32BE-F870DEF22A27}"/>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0" name="Freeform 58">
              <a:extLst>
                <a:ext uri="{FF2B5EF4-FFF2-40B4-BE49-F238E27FC236}">
                  <a16:creationId xmlns:a16="http://schemas.microsoft.com/office/drawing/2014/main" id="{3A1BD242-0CA0-82E2-8D53-28514BE58FC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1" name="Freeform 59">
              <a:extLst>
                <a:ext uri="{FF2B5EF4-FFF2-40B4-BE49-F238E27FC236}">
                  <a16:creationId xmlns:a16="http://schemas.microsoft.com/office/drawing/2014/main" id="{D56F42AE-C92D-BD6E-69A0-0D49475D3BF5}"/>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2" name="Freeform 60">
              <a:extLst>
                <a:ext uri="{FF2B5EF4-FFF2-40B4-BE49-F238E27FC236}">
                  <a16:creationId xmlns:a16="http://schemas.microsoft.com/office/drawing/2014/main" id="{E12DBBF2-3AEB-C313-CFB6-57CEA633678C}"/>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3" name="Freeform 61">
              <a:extLst>
                <a:ext uri="{FF2B5EF4-FFF2-40B4-BE49-F238E27FC236}">
                  <a16:creationId xmlns:a16="http://schemas.microsoft.com/office/drawing/2014/main" id="{71A52263-31B0-460F-1F26-227AC0BB2C46}"/>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4" name="Freeform 62">
              <a:extLst>
                <a:ext uri="{FF2B5EF4-FFF2-40B4-BE49-F238E27FC236}">
                  <a16:creationId xmlns:a16="http://schemas.microsoft.com/office/drawing/2014/main" id="{C2A351EB-D390-1819-887C-A6EBC4AE4D8C}"/>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5" name="Freeform 63">
              <a:extLst>
                <a:ext uri="{FF2B5EF4-FFF2-40B4-BE49-F238E27FC236}">
                  <a16:creationId xmlns:a16="http://schemas.microsoft.com/office/drawing/2014/main" id="{1E114EF2-B74E-54F9-B060-A62363EE1EB5}"/>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6" name="Freeform 64">
              <a:extLst>
                <a:ext uri="{FF2B5EF4-FFF2-40B4-BE49-F238E27FC236}">
                  <a16:creationId xmlns:a16="http://schemas.microsoft.com/office/drawing/2014/main" id="{96A22EE3-E6E3-443E-FAE2-6442E67D2240}"/>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7" name="Freeform 65">
              <a:extLst>
                <a:ext uri="{FF2B5EF4-FFF2-40B4-BE49-F238E27FC236}">
                  <a16:creationId xmlns:a16="http://schemas.microsoft.com/office/drawing/2014/main" id="{CE51C94F-7E82-0B02-CEFE-20CEE005134C}"/>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8" name="Freeform 66">
              <a:extLst>
                <a:ext uri="{FF2B5EF4-FFF2-40B4-BE49-F238E27FC236}">
                  <a16:creationId xmlns:a16="http://schemas.microsoft.com/office/drawing/2014/main" id="{27C6958A-BB3D-47CD-3913-AAB106DDBF29}"/>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9" name="Freeform 67">
              <a:extLst>
                <a:ext uri="{FF2B5EF4-FFF2-40B4-BE49-F238E27FC236}">
                  <a16:creationId xmlns:a16="http://schemas.microsoft.com/office/drawing/2014/main" id="{2B3403DA-0C21-C130-3CE2-B1EF356AB09C}"/>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0" name="Freeform 68">
              <a:extLst>
                <a:ext uri="{FF2B5EF4-FFF2-40B4-BE49-F238E27FC236}">
                  <a16:creationId xmlns:a16="http://schemas.microsoft.com/office/drawing/2014/main" id="{41F94F3E-F627-2CDC-A6EE-3E3F5834EE1B}"/>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1" name="Freeform 69">
              <a:extLst>
                <a:ext uri="{FF2B5EF4-FFF2-40B4-BE49-F238E27FC236}">
                  <a16:creationId xmlns:a16="http://schemas.microsoft.com/office/drawing/2014/main" id="{D1813D4E-0A42-E3B1-3217-96B773E12B54}"/>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2" name="Freeform 70">
              <a:extLst>
                <a:ext uri="{FF2B5EF4-FFF2-40B4-BE49-F238E27FC236}">
                  <a16:creationId xmlns:a16="http://schemas.microsoft.com/office/drawing/2014/main" id="{51ED3B6F-2352-D840-FF7D-665F97A16C7F}"/>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3" name="Freeform 71">
              <a:extLst>
                <a:ext uri="{FF2B5EF4-FFF2-40B4-BE49-F238E27FC236}">
                  <a16:creationId xmlns:a16="http://schemas.microsoft.com/office/drawing/2014/main" id="{5E02B086-8E60-4C5D-3549-DD205188F01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4" name="Freeform 72">
              <a:extLst>
                <a:ext uri="{FF2B5EF4-FFF2-40B4-BE49-F238E27FC236}">
                  <a16:creationId xmlns:a16="http://schemas.microsoft.com/office/drawing/2014/main" id="{7E137C7C-D1E7-4661-5453-7FBD731849CE}"/>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5" name="Freeform 73">
              <a:extLst>
                <a:ext uri="{FF2B5EF4-FFF2-40B4-BE49-F238E27FC236}">
                  <a16:creationId xmlns:a16="http://schemas.microsoft.com/office/drawing/2014/main" id="{4223E48A-A296-5327-3669-3AA928B69220}"/>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6" name="Freeform 74">
              <a:extLst>
                <a:ext uri="{FF2B5EF4-FFF2-40B4-BE49-F238E27FC236}">
                  <a16:creationId xmlns:a16="http://schemas.microsoft.com/office/drawing/2014/main" id="{43307FCB-4058-E7A5-0DCE-C64238CD66FE}"/>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7" name="Freeform 75">
              <a:extLst>
                <a:ext uri="{FF2B5EF4-FFF2-40B4-BE49-F238E27FC236}">
                  <a16:creationId xmlns:a16="http://schemas.microsoft.com/office/drawing/2014/main" id="{7AB39EA7-3355-A4C6-6D1D-3A593F094791}"/>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8" name="Freeform 76">
              <a:extLst>
                <a:ext uri="{FF2B5EF4-FFF2-40B4-BE49-F238E27FC236}">
                  <a16:creationId xmlns:a16="http://schemas.microsoft.com/office/drawing/2014/main" id="{7EA94648-7F9E-9DE3-29F9-188C00E2C098}"/>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9" name="Freeform 77">
              <a:extLst>
                <a:ext uri="{FF2B5EF4-FFF2-40B4-BE49-F238E27FC236}">
                  <a16:creationId xmlns:a16="http://schemas.microsoft.com/office/drawing/2014/main" id="{A8FACC09-FBC0-E024-97EA-1E01DDCBA49A}"/>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0" name="Freeform 78">
              <a:extLst>
                <a:ext uri="{FF2B5EF4-FFF2-40B4-BE49-F238E27FC236}">
                  <a16:creationId xmlns:a16="http://schemas.microsoft.com/office/drawing/2014/main" id="{A3A4E8B6-5A4B-BFA4-34D7-AEE41DE9E076}"/>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1" name="Freeform 79">
              <a:extLst>
                <a:ext uri="{FF2B5EF4-FFF2-40B4-BE49-F238E27FC236}">
                  <a16:creationId xmlns:a16="http://schemas.microsoft.com/office/drawing/2014/main" id="{F2CB8434-70E1-7504-1201-08A545CB55DF}"/>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2" name="Freeform 80">
              <a:extLst>
                <a:ext uri="{FF2B5EF4-FFF2-40B4-BE49-F238E27FC236}">
                  <a16:creationId xmlns:a16="http://schemas.microsoft.com/office/drawing/2014/main" id="{B8AD6AB2-EFFB-8DAE-D293-42809641BFCB}"/>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3" name="Freeform 81">
              <a:extLst>
                <a:ext uri="{FF2B5EF4-FFF2-40B4-BE49-F238E27FC236}">
                  <a16:creationId xmlns:a16="http://schemas.microsoft.com/office/drawing/2014/main" id="{19983C9E-2D6E-EA7A-6327-6A2D00C93D1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4" name="Freeform 82">
              <a:extLst>
                <a:ext uri="{FF2B5EF4-FFF2-40B4-BE49-F238E27FC236}">
                  <a16:creationId xmlns:a16="http://schemas.microsoft.com/office/drawing/2014/main" id="{A027F561-2735-0101-E802-AFD231B77FD6}"/>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5" name="Freeform 83">
              <a:extLst>
                <a:ext uri="{FF2B5EF4-FFF2-40B4-BE49-F238E27FC236}">
                  <a16:creationId xmlns:a16="http://schemas.microsoft.com/office/drawing/2014/main" id="{712407B3-9882-436B-A380-83BCF8EFFDFA}"/>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6" name="Freeform 84">
              <a:extLst>
                <a:ext uri="{FF2B5EF4-FFF2-40B4-BE49-F238E27FC236}">
                  <a16:creationId xmlns:a16="http://schemas.microsoft.com/office/drawing/2014/main" id="{D92808DF-4898-3132-86BD-87C8D23073BF}"/>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7" name="Freeform 85">
              <a:extLst>
                <a:ext uri="{FF2B5EF4-FFF2-40B4-BE49-F238E27FC236}">
                  <a16:creationId xmlns:a16="http://schemas.microsoft.com/office/drawing/2014/main" id="{57B729F3-6AE6-1B0B-9479-1E83B0A238C3}"/>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8" name="Freeform 86">
              <a:extLst>
                <a:ext uri="{FF2B5EF4-FFF2-40B4-BE49-F238E27FC236}">
                  <a16:creationId xmlns:a16="http://schemas.microsoft.com/office/drawing/2014/main" id="{6624CA1E-BE56-A082-E591-085EFD465B46}"/>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9" name="Freeform 87">
              <a:extLst>
                <a:ext uri="{FF2B5EF4-FFF2-40B4-BE49-F238E27FC236}">
                  <a16:creationId xmlns:a16="http://schemas.microsoft.com/office/drawing/2014/main" id="{AF65A154-EFA2-7B27-5909-BEDF00F29E22}"/>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0" name="Freeform 88">
              <a:extLst>
                <a:ext uri="{FF2B5EF4-FFF2-40B4-BE49-F238E27FC236}">
                  <a16:creationId xmlns:a16="http://schemas.microsoft.com/office/drawing/2014/main" id="{B5D85A8C-E285-C72F-56AB-5C8D2CFC8380}"/>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1" name="Freeform 89">
              <a:extLst>
                <a:ext uri="{FF2B5EF4-FFF2-40B4-BE49-F238E27FC236}">
                  <a16:creationId xmlns:a16="http://schemas.microsoft.com/office/drawing/2014/main" id="{1DE46A79-0615-77B9-43DA-EBF4C418DC0F}"/>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2" name="Freeform 90">
              <a:extLst>
                <a:ext uri="{FF2B5EF4-FFF2-40B4-BE49-F238E27FC236}">
                  <a16:creationId xmlns:a16="http://schemas.microsoft.com/office/drawing/2014/main" id="{ACEB75C0-CC16-FAF0-085B-9058B6538A0D}"/>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3" name="Freeform 91">
              <a:extLst>
                <a:ext uri="{FF2B5EF4-FFF2-40B4-BE49-F238E27FC236}">
                  <a16:creationId xmlns:a16="http://schemas.microsoft.com/office/drawing/2014/main" id="{62240B3F-B51B-3BF6-8459-AA6A0A933F87}"/>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4" name="Freeform 92">
              <a:extLst>
                <a:ext uri="{FF2B5EF4-FFF2-40B4-BE49-F238E27FC236}">
                  <a16:creationId xmlns:a16="http://schemas.microsoft.com/office/drawing/2014/main" id="{E362A58C-1652-9748-9A15-A456EAC8ED78}"/>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5" name="Freeform 93">
              <a:extLst>
                <a:ext uri="{FF2B5EF4-FFF2-40B4-BE49-F238E27FC236}">
                  <a16:creationId xmlns:a16="http://schemas.microsoft.com/office/drawing/2014/main" id="{674BB25A-AC9E-D029-2EA3-8319C46A8576}"/>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6" name="Freeform 94">
              <a:extLst>
                <a:ext uri="{FF2B5EF4-FFF2-40B4-BE49-F238E27FC236}">
                  <a16:creationId xmlns:a16="http://schemas.microsoft.com/office/drawing/2014/main" id="{558AB5C5-B7D8-D609-7E49-99DDCE9C4942}"/>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7" name="Freeform 95">
              <a:extLst>
                <a:ext uri="{FF2B5EF4-FFF2-40B4-BE49-F238E27FC236}">
                  <a16:creationId xmlns:a16="http://schemas.microsoft.com/office/drawing/2014/main" id="{4559AE4D-A51C-5FDA-455F-7D928F3F1F3B}"/>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8" name="Freeform 96">
              <a:extLst>
                <a:ext uri="{FF2B5EF4-FFF2-40B4-BE49-F238E27FC236}">
                  <a16:creationId xmlns:a16="http://schemas.microsoft.com/office/drawing/2014/main" id="{754D546A-763D-9A53-C5E9-B88CD0FFC977}"/>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9" name="Freeform 97">
              <a:extLst>
                <a:ext uri="{FF2B5EF4-FFF2-40B4-BE49-F238E27FC236}">
                  <a16:creationId xmlns:a16="http://schemas.microsoft.com/office/drawing/2014/main" id="{5409F2E9-EA66-A579-A6E4-6304637F2040}"/>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0" name="Freeform 98">
              <a:extLst>
                <a:ext uri="{FF2B5EF4-FFF2-40B4-BE49-F238E27FC236}">
                  <a16:creationId xmlns:a16="http://schemas.microsoft.com/office/drawing/2014/main" id="{CC524F56-A939-E9D8-C013-D7F6776E3E19}"/>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1" name="Freeform 99">
              <a:extLst>
                <a:ext uri="{FF2B5EF4-FFF2-40B4-BE49-F238E27FC236}">
                  <a16:creationId xmlns:a16="http://schemas.microsoft.com/office/drawing/2014/main" id="{EA270147-4CCE-5707-6229-C889A8CD0F7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2" name="Freeform 100">
              <a:extLst>
                <a:ext uri="{FF2B5EF4-FFF2-40B4-BE49-F238E27FC236}">
                  <a16:creationId xmlns:a16="http://schemas.microsoft.com/office/drawing/2014/main" id="{F3C4A59F-1EDE-097C-3808-3ED035C3C4EC}"/>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3" name="Freeform 101">
              <a:extLst>
                <a:ext uri="{FF2B5EF4-FFF2-40B4-BE49-F238E27FC236}">
                  <a16:creationId xmlns:a16="http://schemas.microsoft.com/office/drawing/2014/main" id="{EAFF9104-3CEB-2123-CF3E-AF022A898642}"/>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4" name="Freeform 102">
              <a:extLst>
                <a:ext uri="{FF2B5EF4-FFF2-40B4-BE49-F238E27FC236}">
                  <a16:creationId xmlns:a16="http://schemas.microsoft.com/office/drawing/2014/main" id="{503C00E5-9E1F-2ECD-4A1E-DEC569820391}"/>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5" name="Freeform 103">
              <a:extLst>
                <a:ext uri="{FF2B5EF4-FFF2-40B4-BE49-F238E27FC236}">
                  <a16:creationId xmlns:a16="http://schemas.microsoft.com/office/drawing/2014/main" id="{6B699FC3-D64E-676F-B23E-11F8F25337D5}"/>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6" name="Freeform 104">
              <a:extLst>
                <a:ext uri="{FF2B5EF4-FFF2-40B4-BE49-F238E27FC236}">
                  <a16:creationId xmlns:a16="http://schemas.microsoft.com/office/drawing/2014/main" id="{0BF0FDD0-7EE9-3C2C-CBCE-41D5A79ABACC}"/>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7" name="Freeform 105">
              <a:extLst>
                <a:ext uri="{FF2B5EF4-FFF2-40B4-BE49-F238E27FC236}">
                  <a16:creationId xmlns:a16="http://schemas.microsoft.com/office/drawing/2014/main" id="{85B41408-DC1E-D514-8AB7-D0C859995B1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8" name="Freeform 106">
              <a:extLst>
                <a:ext uri="{FF2B5EF4-FFF2-40B4-BE49-F238E27FC236}">
                  <a16:creationId xmlns:a16="http://schemas.microsoft.com/office/drawing/2014/main" id="{02884C1C-1A50-703C-45A6-83CF8B1F0DC6}"/>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9" name="Freeform 107">
              <a:extLst>
                <a:ext uri="{FF2B5EF4-FFF2-40B4-BE49-F238E27FC236}">
                  <a16:creationId xmlns:a16="http://schemas.microsoft.com/office/drawing/2014/main" id="{464D4C7D-C911-89CA-EFBD-1B52C210BDB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0" name="Freeform 108">
              <a:extLst>
                <a:ext uri="{FF2B5EF4-FFF2-40B4-BE49-F238E27FC236}">
                  <a16:creationId xmlns:a16="http://schemas.microsoft.com/office/drawing/2014/main" id="{3D4ECC12-75D3-B6AE-6BE7-F3C32F3E7923}"/>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1" name="Freeform 109">
              <a:extLst>
                <a:ext uri="{FF2B5EF4-FFF2-40B4-BE49-F238E27FC236}">
                  <a16:creationId xmlns:a16="http://schemas.microsoft.com/office/drawing/2014/main" id="{009B8C0F-739C-2B66-2C1E-3E16D053E4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2" name="Freeform 110">
              <a:extLst>
                <a:ext uri="{FF2B5EF4-FFF2-40B4-BE49-F238E27FC236}">
                  <a16:creationId xmlns:a16="http://schemas.microsoft.com/office/drawing/2014/main" id="{A7501FA2-84C2-0AA5-8286-8060A7E984C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3" name="Freeform 111">
              <a:extLst>
                <a:ext uri="{FF2B5EF4-FFF2-40B4-BE49-F238E27FC236}">
                  <a16:creationId xmlns:a16="http://schemas.microsoft.com/office/drawing/2014/main" id="{E0CDCBB0-AD7F-1535-1A78-805530EEA62F}"/>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4" name="Freeform 112">
              <a:extLst>
                <a:ext uri="{FF2B5EF4-FFF2-40B4-BE49-F238E27FC236}">
                  <a16:creationId xmlns:a16="http://schemas.microsoft.com/office/drawing/2014/main" id="{B3D562FE-FA2D-01CB-F9AA-912398367011}"/>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5" name="Freeform 113">
              <a:extLst>
                <a:ext uri="{FF2B5EF4-FFF2-40B4-BE49-F238E27FC236}">
                  <a16:creationId xmlns:a16="http://schemas.microsoft.com/office/drawing/2014/main" id="{A06F5118-3584-A1D7-0F41-81965ED9F903}"/>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6" name="Freeform 114">
              <a:extLst>
                <a:ext uri="{FF2B5EF4-FFF2-40B4-BE49-F238E27FC236}">
                  <a16:creationId xmlns:a16="http://schemas.microsoft.com/office/drawing/2014/main" id="{6B023080-604A-D9CA-501A-642DE02F7CC1}"/>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7" name="Freeform 115">
              <a:extLst>
                <a:ext uri="{FF2B5EF4-FFF2-40B4-BE49-F238E27FC236}">
                  <a16:creationId xmlns:a16="http://schemas.microsoft.com/office/drawing/2014/main" id="{7B39D8BA-6B3B-2998-774D-427A346644CC}"/>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8" name="Freeform 116">
              <a:extLst>
                <a:ext uri="{FF2B5EF4-FFF2-40B4-BE49-F238E27FC236}">
                  <a16:creationId xmlns:a16="http://schemas.microsoft.com/office/drawing/2014/main" id="{4427BFD5-B7F7-A03B-863E-9EEB87310D40}"/>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9" name="Freeform 117">
              <a:extLst>
                <a:ext uri="{FF2B5EF4-FFF2-40B4-BE49-F238E27FC236}">
                  <a16:creationId xmlns:a16="http://schemas.microsoft.com/office/drawing/2014/main" id="{7E4C11E6-FE74-20D8-B6BD-6C3EEFB92B0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0" name="Freeform 118">
              <a:extLst>
                <a:ext uri="{FF2B5EF4-FFF2-40B4-BE49-F238E27FC236}">
                  <a16:creationId xmlns:a16="http://schemas.microsoft.com/office/drawing/2014/main" id="{ACA9A57E-D2CD-0EB9-1667-D41BD038FDC1}"/>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1" name="Freeform 119">
              <a:extLst>
                <a:ext uri="{FF2B5EF4-FFF2-40B4-BE49-F238E27FC236}">
                  <a16:creationId xmlns:a16="http://schemas.microsoft.com/office/drawing/2014/main" id="{29E1C15E-CD0B-FD29-B385-BC60F3F009AE}"/>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2" name="Freeform 120">
              <a:extLst>
                <a:ext uri="{FF2B5EF4-FFF2-40B4-BE49-F238E27FC236}">
                  <a16:creationId xmlns:a16="http://schemas.microsoft.com/office/drawing/2014/main" id="{43159E07-C6D1-70EC-F616-FF05B304F6FC}"/>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3" name="Freeform 121">
              <a:extLst>
                <a:ext uri="{FF2B5EF4-FFF2-40B4-BE49-F238E27FC236}">
                  <a16:creationId xmlns:a16="http://schemas.microsoft.com/office/drawing/2014/main" id="{9928C2C5-9283-6596-9478-19DE8CA2BE86}"/>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4" name="Freeform 122">
              <a:extLst>
                <a:ext uri="{FF2B5EF4-FFF2-40B4-BE49-F238E27FC236}">
                  <a16:creationId xmlns:a16="http://schemas.microsoft.com/office/drawing/2014/main" id="{193A5B81-34FB-657A-1643-83B8A5F5866F}"/>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5" name="Freeform 123">
              <a:extLst>
                <a:ext uri="{FF2B5EF4-FFF2-40B4-BE49-F238E27FC236}">
                  <a16:creationId xmlns:a16="http://schemas.microsoft.com/office/drawing/2014/main" id="{20F5EE15-72E4-E1A4-9D67-EC3EDBABF946}"/>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6" name="Freeform 124">
              <a:extLst>
                <a:ext uri="{FF2B5EF4-FFF2-40B4-BE49-F238E27FC236}">
                  <a16:creationId xmlns:a16="http://schemas.microsoft.com/office/drawing/2014/main" id="{C6F6BFB5-40D7-9C2D-0533-2C09D1AB6A58}"/>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7" name="Freeform 125">
              <a:extLst>
                <a:ext uri="{FF2B5EF4-FFF2-40B4-BE49-F238E27FC236}">
                  <a16:creationId xmlns:a16="http://schemas.microsoft.com/office/drawing/2014/main" id="{F36C7A9A-C837-D2EB-8144-8D38C9D69E81}"/>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8" name="Freeform 126">
              <a:extLst>
                <a:ext uri="{FF2B5EF4-FFF2-40B4-BE49-F238E27FC236}">
                  <a16:creationId xmlns:a16="http://schemas.microsoft.com/office/drawing/2014/main" id="{637A60E3-0B83-8FF4-2F56-BEFE5C9720B0}"/>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9" name="Freeform 127">
              <a:extLst>
                <a:ext uri="{FF2B5EF4-FFF2-40B4-BE49-F238E27FC236}">
                  <a16:creationId xmlns:a16="http://schemas.microsoft.com/office/drawing/2014/main" id="{B2275D9C-B507-4DBD-F125-587EA847784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0" name="Freeform 128">
              <a:extLst>
                <a:ext uri="{FF2B5EF4-FFF2-40B4-BE49-F238E27FC236}">
                  <a16:creationId xmlns:a16="http://schemas.microsoft.com/office/drawing/2014/main" id="{6B663932-572F-8FD1-5FD8-F06495EF4A60}"/>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1" name="Freeform 129">
              <a:extLst>
                <a:ext uri="{FF2B5EF4-FFF2-40B4-BE49-F238E27FC236}">
                  <a16:creationId xmlns:a16="http://schemas.microsoft.com/office/drawing/2014/main" id="{F0432F68-D4E8-0AC9-94BC-C7063FEBE1A8}"/>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2" name="Freeform 130">
              <a:extLst>
                <a:ext uri="{FF2B5EF4-FFF2-40B4-BE49-F238E27FC236}">
                  <a16:creationId xmlns:a16="http://schemas.microsoft.com/office/drawing/2014/main" id="{27121957-AFF0-C712-EB87-3A648757640B}"/>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3" name="Freeform 131">
              <a:extLst>
                <a:ext uri="{FF2B5EF4-FFF2-40B4-BE49-F238E27FC236}">
                  <a16:creationId xmlns:a16="http://schemas.microsoft.com/office/drawing/2014/main" id="{7320905E-2C05-ABD6-5900-D28E3113484F}"/>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4" name="Freeform 132">
              <a:extLst>
                <a:ext uri="{FF2B5EF4-FFF2-40B4-BE49-F238E27FC236}">
                  <a16:creationId xmlns:a16="http://schemas.microsoft.com/office/drawing/2014/main" id="{166C539B-6C77-E79B-D08B-AA923F0E537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5" name="Freeform 133">
              <a:extLst>
                <a:ext uri="{FF2B5EF4-FFF2-40B4-BE49-F238E27FC236}">
                  <a16:creationId xmlns:a16="http://schemas.microsoft.com/office/drawing/2014/main" id="{0A3E617E-25FC-E656-75B2-8444B6C0C05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6" name="Freeform 134">
              <a:extLst>
                <a:ext uri="{FF2B5EF4-FFF2-40B4-BE49-F238E27FC236}">
                  <a16:creationId xmlns:a16="http://schemas.microsoft.com/office/drawing/2014/main" id="{3975E28A-26C3-9E23-782C-E583E402C24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7" name="Freeform 135">
              <a:extLst>
                <a:ext uri="{FF2B5EF4-FFF2-40B4-BE49-F238E27FC236}">
                  <a16:creationId xmlns:a16="http://schemas.microsoft.com/office/drawing/2014/main" id="{7F0D4FF8-5AD3-6B30-6E99-DD6A021A1971}"/>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nvGrpSpPr>
          <p:cNvPr id="2868" name="Group 2867">
            <a:extLst>
              <a:ext uri="{FF2B5EF4-FFF2-40B4-BE49-F238E27FC236}">
                <a16:creationId xmlns:a16="http://schemas.microsoft.com/office/drawing/2014/main" id="{FB3FFD17-6C7F-8306-5F00-FB0FD8DC4AB9}"/>
              </a:ext>
            </a:extLst>
          </p:cNvPr>
          <p:cNvGrpSpPr/>
          <p:nvPr/>
        </p:nvGrpSpPr>
        <p:grpSpPr>
          <a:xfrm>
            <a:off x="9396234" y="4645424"/>
            <a:ext cx="3519665" cy="3126976"/>
            <a:chOff x="1901195" y="2605309"/>
            <a:chExt cx="2055644" cy="2321742"/>
          </a:xfrm>
        </p:grpSpPr>
        <p:pic>
          <p:nvPicPr>
            <p:cNvPr id="2869" name="Picture 2868" descr="A picture containing toy, doll&#10;&#10;Description automatically generated">
              <a:extLst>
                <a:ext uri="{FF2B5EF4-FFF2-40B4-BE49-F238E27FC236}">
                  <a16:creationId xmlns:a16="http://schemas.microsoft.com/office/drawing/2014/main" id="{E000B0C9-467A-5429-9E74-20211BB31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195" y="2871407"/>
              <a:ext cx="2055644" cy="2055644"/>
            </a:xfrm>
            <a:prstGeom prst="rect">
              <a:avLst/>
            </a:prstGeom>
          </p:spPr>
        </p:pic>
        <p:pic>
          <p:nvPicPr>
            <p:cNvPr id="2870" name="Picture 2869" descr="A picture containing chart&#10;&#10;Description automatically generated">
              <a:extLst>
                <a:ext uri="{FF2B5EF4-FFF2-40B4-BE49-F238E27FC236}">
                  <a16:creationId xmlns:a16="http://schemas.microsoft.com/office/drawing/2014/main" id="{AE747E19-5388-1A13-EF9D-0492307DCDF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344" y1="50182" x2="37344" y2="50182"/>
                          <a14:backgroundMark x1="44974" y1="43480" x2="9730" y2="58296"/>
                          <a14:backgroundMark x1="9730" y1="58296" x2="28421" y2="90311"/>
                          <a14:backgroundMark x1="28421" y1="90311" x2="71901" y2="83892"/>
                          <a14:backgroundMark x1="71901" y1="83892" x2="90230" y2="49697"/>
                          <a14:backgroundMark x1="90230" y1="49697" x2="43157" y2="42874"/>
                          <a14:backgroundMark x1="16552" y1="48971" x2="33064" y2="43763"/>
                          <a14:backgroundMark x1="13201" y1="48365" x2="12313" y2="48365"/>
                          <a14:backgroundMark x1="10174" y1="48365" x2="11990" y2="48042"/>
                        </a14:backgroundRemoval>
                      </a14:imgEffect>
                    </a14:imgLayer>
                  </a14:imgProps>
                </a:ext>
                <a:ext uri="{28A0092B-C50C-407E-A947-70E740481C1C}">
                  <a14:useLocalDpi xmlns:a14="http://schemas.microsoft.com/office/drawing/2010/main" val="0"/>
                </a:ext>
              </a:extLst>
            </a:blip>
            <a:stretch>
              <a:fillRect/>
            </a:stretch>
          </p:blipFill>
          <p:spPr>
            <a:xfrm rot="21228885">
              <a:off x="2217182" y="2605309"/>
              <a:ext cx="1325018" cy="1325018"/>
            </a:xfrm>
            <a:prstGeom prst="rect">
              <a:avLst/>
            </a:prstGeom>
          </p:spPr>
        </p:pic>
      </p:grpSp>
      <p:pic>
        <p:nvPicPr>
          <p:cNvPr id="2872" name="Picture 2871">
            <a:extLst>
              <a:ext uri="{FF2B5EF4-FFF2-40B4-BE49-F238E27FC236}">
                <a16:creationId xmlns:a16="http://schemas.microsoft.com/office/drawing/2014/main" id="{1669D566-3E04-DCDD-E644-F8D2ED8260C7}"/>
              </a:ext>
            </a:extLst>
          </p:cNvPr>
          <p:cNvPicPr>
            <a:picLocks noChangeAspect="1"/>
          </p:cNvPicPr>
          <p:nvPr/>
        </p:nvPicPr>
        <p:blipFill>
          <a:blip r:embed="rId6"/>
          <a:stretch>
            <a:fillRect/>
          </a:stretch>
        </p:blipFill>
        <p:spPr>
          <a:xfrm>
            <a:off x="4782132" y="707085"/>
            <a:ext cx="4151736" cy="1176630"/>
          </a:xfrm>
          <a:prstGeom prst="rect">
            <a:avLst/>
          </a:prstGeom>
        </p:spPr>
      </p:pic>
    </p:spTree>
    <p:extLst>
      <p:ext uri="{BB962C8B-B14F-4D97-AF65-F5344CB8AC3E}">
        <p14:creationId xmlns:p14="http://schemas.microsoft.com/office/powerpoint/2010/main" val="75379306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2BC969-B602-3DAE-2F57-3DE596E0EEA9}"/>
              </a:ext>
            </a:extLst>
          </p:cNvPr>
          <p:cNvSpPr/>
          <p:nvPr/>
        </p:nvSpPr>
        <p:spPr>
          <a:xfrm>
            <a:off x="950976" y="214011"/>
            <a:ext cx="10290048" cy="1090914"/>
          </a:xfrm>
          <a:custGeom>
            <a:avLst/>
            <a:gdLst>
              <a:gd name="connsiteX0" fmla="*/ 0 w 10290048"/>
              <a:gd name="connsiteY0" fmla="*/ 181823 h 1090914"/>
              <a:gd name="connsiteX1" fmla="*/ 181823 w 10290048"/>
              <a:gd name="connsiteY1" fmla="*/ 0 h 1090914"/>
              <a:gd name="connsiteX2" fmla="*/ 10108225 w 10290048"/>
              <a:gd name="connsiteY2" fmla="*/ 0 h 1090914"/>
              <a:gd name="connsiteX3" fmla="*/ 10290048 w 10290048"/>
              <a:gd name="connsiteY3" fmla="*/ 181823 h 1090914"/>
              <a:gd name="connsiteX4" fmla="*/ 10290048 w 10290048"/>
              <a:gd name="connsiteY4" fmla="*/ 909091 h 1090914"/>
              <a:gd name="connsiteX5" fmla="*/ 10108225 w 10290048"/>
              <a:gd name="connsiteY5" fmla="*/ 1090914 h 1090914"/>
              <a:gd name="connsiteX6" fmla="*/ 181823 w 10290048"/>
              <a:gd name="connsiteY6" fmla="*/ 1090914 h 1090914"/>
              <a:gd name="connsiteX7" fmla="*/ 0 w 10290048"/>
              <a:gd name="connsiteY7" fmla="*/ 909091 h 1090914"/>
              <a:gd name="connsiteX8" fmla="*/ 0 w 10290048"/>
              <a:gd name="connsiteY8" fmla="*/ 181823 h 109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0048" h="1090914" fill="none" extrusionOk="0">
                <a:moveTo>
                  <a:pt x="0" y="181823"/>
                </a:moveTo>
                <a:cubicBezTo>
                  <a:pt x="326" y="90227"/>
                  <a:pt x="89577" y="13716"/>
                  <a:pt x="181823" y="0"/>
                </a:cubicBezTo>
                <a:cubicBezTo>
                  <a:pt x="3267458" y="72427"/>
                  <a:pt x="6831787" y="61419"/>
                  <a:pt x="10108225" y="0"/>
                </a:cubicBezTo>
                <a:cubicBezTo>
                  <a:pt x="10207538" y="-7606"/>
                  <a:pt x="10279901" y="78336"/>
                  <a:pt x="10290048" y="181823"/>
                </a:cubicBezTo>
                <a:cubicBezTo>
                  <a:pt x="10291493" y="538712"/>
                  <a:pt x="10262208" y="816492"/>
                  <a:pt x="10290048" y="909091"/>
                </a:cubicBezTo>
                <a:cubicBezTo>
                  <a:pt x="10291302" y="1003144"/>
                  <a:pt x="10201599" y="1083018"/>
                  <a:pt x="10108225" y="1090914"/>
                </a:cubicBezTo>
                <a:cubicBezTo>
                  <a:pt x="8505061" y="1120741"/>
                  <a:pt x="3415462" y="1011608"/>
                  <a:pt x="181823" y="1090914"/>
                </a:cubicBezTo>
                <a:cubicBezTo>
                  <a:pt x="93925" y="1089499"/>
                  <a:pt x="-15551" y="1012584"/>
                  <a:pt x="0" y="909091"/>
                </a:cubicBezTo>
                <a:cubicBezTo>
                  <a:pt x="30528" y="826451"/>
                  <a:pt x="-10499" y="388124"/>
                  <a:pt x="0" y="181823"/>
                </a:cubicBezTo>
                <a:close/>
              </a:path>
              <a:path w="10290048" h="1090914" stroke="0" extrusionOk="0">
                <a:moveTo>
                  <a:pt x="0" y="181823"/>
                </a:moveTo>
                <a:cubicBezTo>
                  <a:pt x="15737" y="85695"/>
                  <a:pt x="87618" y="12944"/>
                  <a:pt x="181823" y="0"/>
                </a:cubicBezTo>
                <a:cubicBezTo>
                  <a:pt x="5141684" y="123000"/>
                  <a:pt x="8151325" y="-96860"/>
                  <a:pt x="10108225" y="0"/>
                </a:cubicBezTo>
                <a:cubicBezTo>
                  <a:pt x="10199360" y="-7075"/>
                  <a:pt x="10295654" y="70104"/>
                  <a:pt x="10290048" y="181823"/>
                </a:cubicBezTo>
                <a:cubicBezTo>
                  <a:pt x="10288146" y="420613"/>
                  <a:pt x="10285997" y="815623"/>
                  <a:pt x="10290048" y="909091"/>
                </a:cubicBezTo>
                <a:cubicBezTo>
                  <a:pt x="10272906" y="1015719"/>
                  <a:pt x="10199567" y="1089429"/>
                  <a:pt x="10108225" y="1090914"/>
                </a:cubicBezTo>
                <a:cubicBezTo>
                  <a:pt x="8555924" y="930207"/>
                  <a:pt x="3328056" y="1130581"/>
                  <a:pt x="181823" y="1090914"/>
                </a:cubicBezTo>
                <a:cubicBezTo>
                  <a:pt x="63463" y="1087290"/>
                  <a:pt x="-6907" y="1006380"/>
                  <a:pt x="0" y="909091"/>
                </a:cubicBezTo>
                <a:cubicBezTo>
                  <a:pt x="2990" y="693822"/>
                  <a:pt x="-50351" y="290541"/>
                  <a:pt x="0" y="181823"/>
                </a:cubicBezTo>
                <a:close/>
              </a:path>
            </a:pathLst>
          </a:custGeom>
          <a:solidFill>
            <a:srgbClr val="FFFF00"/>
          </a:solidFill>
          <a:ln>
            <a:solidFill>
              <a:schemeClr val="tx2"/>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Q</a:t>
            </a:r>
            <a:r>
              <a:rPr kumimoji="0" lang="vi-VN" sz="3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uan sát tranh, đọc tình huống</a:t>
            </a:r>
            <a:r>
              <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36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và</a:t>
            </a:r>
            <a:r>
              <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vi-VN" sz="3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đưa ra cách xử lí tình huống. </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pic>
        <p:nvPicPr>
          <p:cNvPr id="5" name="Picture 4">
            <a:extLst>
              <a:ext uri="{FF2B5EF4-FFF2-40B4-BE49-F238E27FC236}">
                <a16:creationId xmlns:a16="http://schemas.microsoft.com/office/drawing/2014/main" id="{31E9029D-8757-317D-119D-D8B2769B723C}"/>
              </a:ext>
            </a:extLst>
          </p:cNvPr>
          <p:cNvPicPr>
            <a:picLocks noChangeAspect="1"/>
          </p:cNvPicPr>
          <p:nvPr/>
        </p:nvPicPr>
        <p:blipFill>
          <a:blip r:embed="rId3"/>
          <a:stretch>
            <a:fillRect/>
          </a:stretch>
        </p:blipFill>
        <p:spPr>
          <a:xfrm>
            <a:off x="104774" y="1624012"/>
            <a:ext cx="6314209" cy="1995488"/>
          </a:xfrm>
          <a:prstGeom prst="rect">
            <a:avLst/>
          </a:prstGeom>
          <a:ln>
            <a:noFill/>
          </a:ln>
          <a:effectLst>
            <a:softEdge rad="112500"/>
          </a:effectLst>
        </p:spPr>
      </p:pic>
      <p:pic>
        <p:nvPicPr>
          <p:cNvPr id="8" name="Picture 7">
            <a:extLst>
              <a:ext uri="{FF2B5EF4-FFF2-40B4-BE49-F238E27FC236}">
                <a16:creationId xmlns:a16="http://schemas.microsoft.com/office/drawing/2014/main" id="{29B44C37-B0C8-3C76-432C-E7C59B60E659}"/>
              </a:ext>
            </a:extLst>
          </p:cNvPr>
          <p:cNvPicPr>
            <a:picLocks noChangeAspect="1"/>
          </p:cNvPicPr>
          <p:nvPr/>
        </p:nvPicPr>
        <p:blipFill>
          <a:blip r:embed="rId4"/>
          <a:stretch>
            <a:fillRect/>
          </a:stretch>
        </p:blipFill>
        <p:spPr>
          <a:xfrm>
            <a:off x="6343649" y="2366962"/>
            <a:ext cx="5695951" cy="2738438"/>
          </a:xfrm>
          <a:prstGeom prst="rect">
            <a:avLst/>
          </a:prstGeom>
          <a:ln>
            <a:noFill/>
          </a:ln>
          <a:effectLst>
            <a:softEdge rad="112500"/>
          </a:effectLst>
        </p:spPr>
      </p:pic>
      <p:pic>
        <p:nvPicPr>
          <p:cNvPr id="11" name="Picture 10">
            <a:extLst>
              <a:ext uri="{FF2B5EF4-FFF2-40B4-BE49-F238E27FC236}">
                <a16:creationId xmlns:a16="http://schemas.microsoft.com/office/drawing/2014/main" id="{B82708E2-7DB9-B9BE-B7CC-F67BBA4E999D}"/>
              </a:ext>
            </a:extLst>
          </p:cNvPr>
          <p:cNvPicPr>
            <a:picLocks noChangeAspect="1"/>
          </p:cNvPicPr>
          <p:nvPr/>
        </p:nvPicPr>
        <p:blipFill>
          <a:blip r:embed="rId5"/>
          <a:stretch>
            <a:fillRect/>
          </a:stretch>
        </p:blipFill>
        <p:spPr>
          <a:xfrm>
            <a:off x="114300" y="3643313"/>
            <a:ext cx="6362700" cy="2584522"/>
          </a:xfrm>
          <a:prstGeom prst="rect">
            <a:avLst/>
          </a:prstGeom>
          <a:ln>
            <a:noFill/>
          </a:ln>
          <a:effectLst>
            <a:softEdge rad="112500"/>
          </a:effectLst>
        </p:spPr>
      </p:pic>
    </p:spTree>
    <p:extLst>
      <p:ext uri="{BB962C8B-B14F-4D97-AF65-F5344CB8AC3E}">
        <p14:creationId xmlns:p14="http://schemas.microsoft.com/office/powerpoint/2010/main" val="2824109929"/>
      </p:ext>
    </p:extLst>
  </p:cSld>
  <p:clrMapOvr>
    <a:masterClrMapping/>
  </p:clrMapOvr>
  <p:transition spd="slow">
    <p:push dir="u"/>
  </p:transition>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122</Words>
  <Application>Microsoft Office PowerPoint</Application>
  <PresentationFormat>Widescreen</PresentationFormat>
  <Paragraphs>6</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Bellota Text</vt:lpstr>
      <vt:lpstr>Calibri</vt:lpstr>
      <vt:lpstr>Cambria</vt:lpstr>
      <vt:lpstr>Chau Philomene One</vt:lpstr>
      <vt:lpstr>Poller One</vt:lpstr>
      <vt:lpstr>思源黑体 Medium</vt:lpstr>
      <vt:lpstr>Cooperative Learning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Quý Thắng</cp:lastModifiedBy>
  <cp:revision>34</cp:revision>
  <dcterms:created xsi:type="dcterms:W3CDTF">2023-06-29T11:42:52Z</dcterms:created>
  <dcterms:modified xsi:type="dcterms:W3CDTF">2025-09-17T03:03:21Z</dcterms:modified>
</cp:coreProperties>
</file>