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4" r:id="rId2"/>
    <p:sldMasterId id="2147483716" r:id="rId3"/>
    <p:sldMasterId id="2147483724" r:id="rId4"/>
    <p:sldMasterId id="2147483735" r:id="rId5"/>
  </p:sldMasterIdLst>
  <p:notesMasterIdLst>
    <p:notesMasterId r:id="rId18"/>
  </p:notesMasterIdLst>
  <p:sldIdLst>
    <p:sldId id="257" r:id="rId6"/>
    <p:sldId id="291" r:id="rId7"/>
    <p:sldId id="293" r:id="rId8"/>
    <p:sldId id="386" r:id="rId9"/>
    <p:sldId id="405" r:id="rId10"/>
    <p:sldId id="406" r:id="rId11"/>
    <p:sldId id="274" r:id="rId12"/>
    <p:sldId id="2007577245" r:id="rId13"/>
    <p:sldId id="276" r:id="rId14"/>
    <p:sldId id="277" r:id="rId15"/>
    <p:sldId id="30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FCAF0-B06C-4D47-94CB-3F420E7FC799}" type="datetimeFigureOut">
              <a:rPr lang="en-US" smtClean="0"/>
              <a:t>12-Sep-25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06C20A-ABDB-4FB3-ADA0-4850D950F7DA}" type="slidenum">
              <a:rPr lang="en-US" smtClean="0"/>
              <a:t>‹#›</a:t>
            </a:fld>
            <a:endParaRPr lang="en-US"/>
          </a:p>
        </p:txBody>
      </p:sp>
    </p:spTree>
    <p:extLst>
      <p:ext uri="{BB962C8B-B14F-4D97-AF65-F5344CB8AC3E}">
        <p14:creationId xmlns:p14="http://schemas.microsoft.com/office/powerpoint/2010/main" val="1893093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C9EB-0939-4095-8183-A028FD4238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8AE516-C7E2-4634-8F15-474CFFD2E22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4F744A-35DA-49AF-B115-3B95933624D9}"/>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5" name="Footer Placeholder 4">
            <a:extLst>
              <a:ext uri="{FF2B5EF4-FFF2-40B4-BE49-F238E27FC236}">
                <a16:creationId xmlns:a16="http://schemas.microsoft.com/office/drawing/2014/main" id="{888A9955-E6A4-471E-8D4B-BEBA46C824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00637B-4923-44A4-A45B-E201A749738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451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0C5-ABD9-430F-A23B-72FC7FC1F9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BA4EEB-2BDD-419C-B8A1-83EE407F32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3305E-B2D3-43E5-A7C2-7DF7AFC4E96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5" name="Footer Placeholder 4">
            <a:extLst>
              <a:ext uri="{FF2B5EF4-FFF2-40B4-BE49-F238E27FC236}">
                <a16:creationId xmlns:a16="http://schemas.microsoft.com/office/drawing/2014/main" id="{4AD64755-4A57-4250-8C65-1CEB291522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E84276-BE7A-4420-AE26-C68360479FE2}"/>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18469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B3CCD6-0FB7-44A6-AF9D-C90C8D6C490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1AA6F7-1E63-4135-9E34-7883AFEAA9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B6262-E18C-4B2A-B9F9-43214A852A6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5" name="Footer Placeholder 4">
            <a:extLst>
              <a:ext uri="{FF2B5EF4-FFF2-40B4-BE49-F238E27FC236}">
                <a16:creationId xmlns:a16="http://schemas.microsoft.com/office/drawing/2014/main" id="{6E7E82B0-16B6-4FD3-B8B5-37E8991A4F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3E8FF71-865D-470D-96B7-4ECBF23510F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194277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92783B16-772A-4AFF-B285-21A10B5A3BD9}"/>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892801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5C8-A2EE-4F72-98A9-4DCE420F06C3}"/>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81075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D8A012-1F4B-4223-888E-0008BF452CBB}"/>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08408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BF09E5-3AEE-4540-A60C-751CF3C6C8EB}"/>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6" name="Footer Placeholder 5">
            <a:extLst>
              <a:ext uri="{FF2B5EF4-FFF2-40B4-BE49-F238E27FC236}">
                <a16:creationId xmlns:a16="http://schemas.microsoft.com/office/drawing/2014/main"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6231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E3DC64-57A8-4D09-A2BD-FA9D70DFA2D2}"/>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8" name="Footer Placeholder 7">
            <a:extLst>
              <a:ext uri="{FF2B5EF4-FFF2-40B4-BE49-F238E27FC236}">
                <a16:creationId xmlns:a16="http://schemas.microsoft.com/office/drawing/2014/main"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14451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18520-C014-4629-A7CB-74C75FDC0704}"/>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4" name="Footer Placeholder 3">
            <a:extLst>
              <a:ext uri="{FF2B5EF4-FFF2-40B4-BE49-F238E27FC236}">
                <a16:creationId xmlns:a16="http://schemas.microsoft.com/office/drawing/2014/main"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8259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79315-6C06-453C-9E3C-96B2513BB0F4}"/>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3" name="Footer Placeholder 2">
            <a:extLst>
              <a:ext uri="{FF2B5EF4-FFF2-40B4-BE49-F238E27FC236}">
                <a16:creationId xmlns:a16="http://schemas.microsoft.com/office/drawing/2014/main"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375594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5A001D6-9C10-4D6A-9F08-5D3B33AC6032}"/>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6" name="Footer Placeholder 5">
            <a:extLst>
              <a:ext uri="{FF2B5EF4-FFF2-40B4-BE49-F238E27FC236}">
                <a16:creationId xmlns:a16="http://schemas.microsoft.com/office/drawing/2014/main"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428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99AD-7138-4BD6-92A9-687CCC347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981DE8-CFC4-4D7E-8A0D-40A51E2C2C6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8AC0-FB1C-4397-BDB7-4F5B4B6D25A1}"/>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5" name="Footer Placeholder 4">
            <a:extLst>
              <a:ext uri="{FF2B5EF4-FFF2-40B4-BE49-F238E27FC236}">
                <a16:creationId xmlns:a16="http://schemas.microsoft.com/office/drawing/2014/main" id="{BD757A09-560E-4C46-90DC-71CC3BF55D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F3A6F9-382C-431A-911F-9D8E3577B3F7}"/>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648853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5A41C367-0C0F-43CA-A68A-6298F60A34E4}"/>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6" name="Footer Placeholder 5">
            <a:extLst>
              <a:ext uri="{FF2B5EF4-FFF2-40B4-BE49-F238E27FC236}">
                <a16:creationId xmlns:a16="http://schemas.microsoft.com/office/drawing/2014/main"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01030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531DF-DCF8-43F1-A073-DB01350E7C32}"/>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6198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4571-8807-4E7E-8E89-C246FA7F5D93}"/>
              </a:ext>
            </a:extLst>
          </p:cNvPr>
          <p:cNvSpPr>
            <a:spLocks noGrp="1"/>
          </p:cNvSpPr>
          <p:nvPr>
            <p:ph type="dt" sz="half" idx="10"/>
          </p:nvPr>
        </p:nvSpPr>
        <p:spPr/>
        <p:txBody>
          <a:body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70590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1257205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22612" y="0"/>
            <a:ext cx="12215886" cy="6858000"/>
          </a:xfrm>
          <a:prstGeom prst="rect">
            <a:avLst/>
          </a:prstGeom>
        </p:spPr>
      </p:pic>
      <p:pic>
        <p:nvPicPr>
          <p:cNvPr id="3" name="Picture 2">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4" name="Picture 3">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5"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6"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7"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8"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797524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4652-335E-479C-827D-F30C70914B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404D0-8047-4708-97F1-7055D649BB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F597F2-5935-4033-8247-66A1C3F0685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5" name="Footer Placeholder 4">
            <a:extLst>
              <a:ext uri="{FF2B5EF4-FFF2-40B4-BE49-F238E27FC236}">
                <a16:creationId xmlns:a16="http://schemas.microsoft.com/office/drawing/2014/main" id="{D84BEBD7-D6D7-49D7-B2F3-4A49A43347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F9B837-DC7B-445B-A3CB-BEC8790163EF}"/>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273696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1AF6-D32C-4FB6-8536-653067BA66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199241-C1A3-4967-956B-24A124B6B70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8848E1-0D67-4156-AD39-3D6BA8AFDE8F}"/>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5" name="Footer Placeholder 4">
            <a:extLst>
              <a:ext uri="{FF2B5EF4-FFF2-40B4-BE49-F238E27FC236}">
                <a16:creationId xmlns:a16="http://schemas.microsoft.com/office/drawing/2014/main" id="{1B6DBD2E-322A-4A3A-A44E-BB6B6811D7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227C06-E39C-4320-950A-6A7666CC4C8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85529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2795C-9C2A-4867-9D5E-66579D6C52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32E91-2DB4-48AF-A3E5-0F1981EC3B4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23EE7-0B29-498C-B68F-82EAA212A369}"/>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5" name="Footer Placeholder 4">
            <a:extLst>
              <a:ext uri="{FF2B5EF4-FFF2-40B4-BE49-F238E27FC236}">
                <a16:creationId xmlns:a16="http://schemas.microsoft.com/office/drawing/2014/main" id="{5431081A-D6B1-4403-9083-DACA50C91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CB0FEA-ED50-4101-9857-10A4C3A89A0E}"/>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176663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F9B1-EB80-4F5F-ABE8-443AE5772D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8DA4F77-E909-4FF9-B6DF-C05F6FC3505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2E87D7-3621-4C27-A57A-D2A0A1FD433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23C1DF-6F30-4879-80E7-15BEBD4FF2B1}"/>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6" name="Footer Placeholder 5">
            <a:extLst>
              <a:ext uri="{FF2B5EF4-FFF2-40B4-BE49-F238E27FC236}">
                <a16:creationId xmlns:a16="http://schemas.microsoft.com/office/drawing/2014/main" id="{0C028261-FF27-4609-A078-F00343C455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C81E30-E8FD-4449-AC1B-655C4D1FF4B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7125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7824-8421-44BE-87E9-EB5AE448D01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7DC0A88-9894-4A27-BB3F-9A6B91BEB93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32F0A-34A9-4896-9607-B95D1D7E79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BB0D2-C263-40D6-A126-3721B0CEA8C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AEA8E-B010-498E-A355-971EB77C2F7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D1BB1-32EF-4599-BB4D-F79EDB389B6C}"/>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8" name="Footer Placeholder 7">
            <a:extLst>
              <a:ext uri="{FF2B5EF4-FFF2-40B4-BE49-F238E27FC236}">
                <a16:creationId xmlns:a16="http://schemas.microsoft.com/office/drawing/2014/main" id="{45B4959C-E1FD-4689-93DF-AFBCF1DB60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6C5F489-BE8B-4AAF-8277-5E6F4014FBFB}"/>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416867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0D6DB-8350-4866-A68F-96F9622D685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4274B1-E295-4EFD-AED5-E50786AC13F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EE1195-B85B-4DA4-A195-A4011455C62C}"/>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5" name="Footer Placeholder 4">
            <a:extLst>
              <a:ext uri="{FF2B5EF4-FFF2-40B4-BE49-F238E27FC236}">
                <a16:creationId xmlns:a16="http://schemas.microsoft.com/office/drawing/2014/main" id="{2F3D636D-9C8A-4B8E-A3D9-F50E2B612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4A8DA-3A6C-4D13-AD03-5FB8E4BD17AB}"/>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176543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4E5F-9A45-46BB-93AE-CECCADA20B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8FEB94B-BB27-4998-90F5-D52BA3A2050A}"/>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4" name="Footer Placeholder 3">
            <a:extLst>
              <a:ext uri="{FF2B5EF4-FFF2-40B4-BE49-F238E27FC236}">
                <a16:creationId xmlns:a16="http://schemas.microsoft.com/office/drawing/2014/main" id="{44D3C394-DEA9-4F49-85E2-70EF09BEDB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710026C-9279-4895-BCD0-09980CEFB12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2947331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BB83E-EE55-41B8-8D6D-0BFB22357426}"/>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3" name="Footer Placeholder 2">
            <a:extLst>
              <a:ext uri="{FF2B5EF4-FFF2-40B4-BE49-F238E27FC236}">
                <a16:creationId xmlns:a16="http://schemas.microsoft.com/office/drawing/2014/main" id="{03BDF2B3-A15D-4B29-A678-F767F5212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781A85-6151-49C9-B2EE-E206D4E77450}"/>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562917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FBAF-499C-4852-A8D9-436743CF7F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7DB60-F3C5-458F-8163-F44FB2374A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3C7690-9131-4292-B543-D62BACB1614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CCC2E-0F66-4D21-A042-2C93F6924E34}"/>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6" name="Footer Placeholder 5">
            <a:extLst>
              <a:ext uri="{FF2B5EF4-FFF2-40B4-BE49-F238E27FC236}">
                <a16:creationId xmlns:a16="http://schemas.microsoft.com/office/drawing/2014/main" id="{8475FBD2-9A8F-4E02-9FC4-5819B09DFC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8A5A06-3387-4011-9024-07EC8AB9A9ED}"/>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873210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5B32-DC11-4ED7-AC00-E1B50F07B6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09A1BF-9060-4870-BC88-4F8CF9BFFFE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4C31E-1A0D-415D-902F-F1D1F6CBAE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E52E3-7863-4446-893D-43EF6E39099D}"/>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6" name="Footer Placeholder 5">
            <a:extLst>
              <a:ext uri="{FF2B5EF4-FFF2-40B4-BE49-F238E27FC236}">
                <a16:creationId xmlns:a16="http://schemas.microsoft.com/office/drawing/2014/main" id="{946F987B-276B-4BAC-88C9-9BCCE03C9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20D75C-DBD5-40B5-A174-CE11C6DD1C51}"/>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1332343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0080-3D14-46A9-B593-799C4D0000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6BDBD-F820-4E2B-B190-7F57C3DF190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F6411-76AA-4491-A5DC-87319F8CF9C3}"/>
              </a:ext>
            </a:extLst>
          </p:cNvPr>
          <p:cNvSpPr>
            <a:spLocks noGrp="1"/>
          </p:cNvSpPr>
          <p:nvPr>
            <p:ph type="dt" sz="half" idx="10"/>
          </p:nvPr>
        </p:nvSpPr>
        <p:spPr>
          <a:xfrm>
            <a:off x="838200" y="6356350"/>
            <a:ext cx="2743200" cy="365125"/>
          </a:xfrm>
          <a:prstGeom prst="rect">
            <a:avLst/>
          </a:prstGeom>
        </p:spPr>
        <p:txBody>
          <a:bodyPr/>
          <a:lstStyle/>
          <a:p>
            <a:fld id="{A00A9E6E-4E5F-465C-A3CB-FCC0EA580DCC}" type="datetimeFigureOut">
              <a:rPr lang="en-US" smtClean="0"/>
              <a:t>12-Sep-25</a:t>
            </a:fld>
            <a:endParaRPr lang="en-US"/>
          </a:p>
        </p:txBody>
      </p:sp>
      <p:sp>
        <p:nvSpPr>
          <p:cNvPr id="5" name="Footer Placeholder 4">
            <a:extLst>
              <a:ext uri="{FF2B5EF4-FFF2-40B4-BE49-F238E27FC236}">
                <a16:creationId xmlns:a16="http://schemas.microsoft.com/office/drawing/2014/main" id="{B81DC52F-A919-44F3-87BB-123217BB83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77DB2-6C05-4D68-A4F8-83E1DE496E53}"/>
              </a:ext>
            </a:extLst>
          </p:cNvPr>
          <p:cNvSpPr>
            <a:spLocks noGrp="1"/>
          </p:cNvSpPr>
          <p:nvPr>
            <p:ph type="sldNum" sz="quarter" idx="12"/>
          </p:nvPr>
        </p:nvSpPr>
        <p:spPr>
          <a:xfrm>
            <a:off x="8610600" y="6356350"/>
            <a:ext cx="2743200" cy="365125"/>
          </a:xfrm>
          <a:prstGeom prst="rect">
            <a:avLst/>
          </a:prstGeom>
        </p:spPr>
        <p:txBody>
          <a:bodyPr/>
          <a:lstStyle/>
          <a:p>
            <a:fld id="{B214B544-1151-426E-A6FE-313143BD9C71}" type="slidenum">
              <a:rPr lang="en-US" smtClean="0"/>
              <a:t>‹#›</a:t>
            </a:fld>
            <a:endParaRPr lang="en-US"/>
          </a:p>
        </p:txBody>
      </p:sp>
    </p:spTree>
    <p:extLst>
      <p:ext uri="{BB962C8B-B14F-4D97-AF65-F5344CB8AC3E}">
        <p14:creationId xmlns:p14="http://schemas.microsoft.com/office/powerpoint/2010/main" val="3580443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4129083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22612" y="0"/>
            <a:ext cx="12215886" cy="6858000"/>
          </a:xfrm>
          <a:prstGeom prst="rect">
            <a:avLst/>
          </a:prstGeom>
        </p:spPr>
      </p:pic>
    </p:spTree>
    <p:extLst>
      <p:ext uri="{BB962C8B-B14F-4D97-AF65-F5344CB8AC3E}">
        <p14:creationId xmlns:p14="http://schemas.microsoft.com/office/powerpoint/2010/main" val="290647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B810-2F4B-4F23-80F4-BEEDB4796B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FCACE9-81A2-4A72-A441-CD7EDDE1455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2A3B40-9243-425F-881C-0B33F88C540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7C205-741D-4B9B-AB3D-E3213EC1500F}"/>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6" name="Footer Placeholder 5">
            <a:extLst>
              <a:ext uri="{FF2B5EF4-FFF2-40B4-BE49-F238E27FC236}">
                <a16:creationId xmlns:a16="http://schemas.microsoft.com/office/drawing/2014/main" id="{4D7EB510-61D8-4C87-9641-9F7651B460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83830C-0F66-4F01-9EBD-C96C69982C35}"/>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401352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8425-D66B-4A4E-9F3A-10EF478855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BA0F5DE-576C-4059-82AE-AD88B3209A8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6F6F8-5644-452F-A690-D0B953C545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284B69-200C-49AA-8C0D-88259DC9206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354F6F-32C1-474C-A642-C07AE525F0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C5AE54-2420-4708-9B31-55DFADF8EA03}"/>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8" name="Footer Placeholder 7">
            <a:extLst>
              <a:ext uri="{FF2B5EF4-FFF2-40B4-BE49-F238E27FC236}">
                <a16:creationId xmlns:a16="http://schemas.microsoft.com/office/drawing/2014/main" id="{4F1CC4E9-F329-406D-86CE-ECD5AD0D77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D10290B-038B-47E8-86FB-1B47B851ADB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2356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06BBD-29A4-4610-8112-287CF22A50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70CDEB6-CC00-4CFA-99AD-AC283863E5B4}"/>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4" name="Footer Placeholder 3">
            <a:extLst>
              <a:ext uri="{FF2B5EF4-FFF2-40B4-BE49-F238E27FC236}">
                <a16:creationId xmlns:a16="http://schemas.microsoft.com/office/drawing/2014/main" id="{441E6650-7F6D-4200-A4E0-ECD8A34F855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6BE59F-0862-4DC5-9538-EF7B4998727A}"/>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1566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098C8-665F-412F-A2D0-04838D8292C2}"/>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3" name="Footer Placeholder 2">
            <a:extLst>
              <a:ext uri="{FF2B5EF4-FFF2-40B4-BE49-F238E27FC236}">
                <a16:creationId xmlns:a16="http://schemas.microsoft.com/office/drawing/2014/main" id="{87A1116C-E4D8-4FFC-B013-CFCE6A572A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31B4D4F-96D8-4F56-A3D4-12FE42E5E3F8}"/>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7734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85C3-4145-4EC6-B0D0-4183E5C520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A42443-EA75-4C00-A240-D43DE3C07F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3F7263-397F-4250-B4EE-65BDDB0A08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D42B6E-F5CD-440D-B11C-D5F5914ECD3B}"/>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6" name="Footer Placeholder 5">
            <a:extLst>
              <a:ext uri="{FF2B5EF4-FFF2-40B4-BE49-F238E27FC236}">
                <a16:creationId xmlns:a16="http://schemas.microsoft.com/office/drawing/2014/main" id="{6F984BF8-0340-4115-A28B-3EEC117BE8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B32033-E2CC-4DC9-B0CD-1A865AC5F611}"/>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2979287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DFC9-AB09-4ECC-B14D-43189EBB2D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15A8C-DEA6-45F2-85B7-9319945CC0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10A06A-0AE5-491B-9725-CD6A7A11E77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9DAEF0-0FC4-4DAF-9817-221DD0E00147}"/>
              </a:ext>
            </a:extLst>
          </p:cNvPr>
          <p:cNvSpPr>
            <a:spLocks noGrp="1"/>
          </p:cNvSpPr>
          <p:nvPr>
            <p:ph type="dt" sz="half" idx="10"/>
          </p:nvPr>
        </p:nvSpPr>
        <p:spPr>
          <a:xfrm>
            <a:off x="838200" y="6356350"/>
            <a:ext cx="2743200" cy="365125"/>
          </a:xfrm>
          <a:prstGeom prst="rect">
            <a:avLst/>
          </a:prstGeom>
        </p:spPr>
        <p:txBody>
          <a:bodyPr/>
          <a:lstStyle/>
          <a:p>
            <a:fld id="{C2930895-B746-47F3-AD11-A4FF40C45DBE}" type="datetimeFigureOut">
              <a:rPr lang="en-US" smtClean="0"/>
              <a:t>12-Sep-25</a:t>
            </a:fld>
            <a:endParaRPr lang="en-US"/>
          </a:p>
        </p:txBody>
      </p:sp>
      <p:sp>
        <p:nvSpPr>
          <p:cNvPr id="6" name="Footer Placeholder 5">
            <a:extLst>
              <a:ext uri="{FF2B5EF4-FFF2-40B4-BE49-F238E27FC236}">
                <a16:creationId xmlns:a16="http://schemas.microsoft.com/office/drawing/2014/main" id="{05B520C3-4420-4327-B40D-2ACBBCC648B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1570CB-01CF-406D-8004-4992A1814EEE}"/>
              </a:ext>
            </a:extLst>
          </p:cNvPr>
          <p:cNvSpPr>
            <a:spLocks noGrp="1"/>
          </p:cNvSpPr>
          <p:nvPr>
            <p:ph type="sldNum" sz="quarter" idx="12"/>
          </p:nvPr>
        </p:nvSpPr>
        <p:spPr>
          <a:xfrm>
            <a:off x="8610600" y="6356350"/>
            <a:ext cx="2743200" cy="365125"/>
          </a:xfrm>
          <a:prstGeom prst="rect">
            <a:avLst/>
          </a:prstGeom>
        </p:spPr>
        <p:txBody>
          <a:bodyPr/>
          <a:lstStyle/>
          <a:p>
            <a:fld id="{EE182736-4F17-4B64-959C-B06A63881189}" type="slidenum">
              <a:rPr lang="en-US" smtClean="0"/>
              <a:t>‹#›</a:t>
            </a:fld>
            <a:endParaRPr lang="en-US"/>
          </a:p>
        </p:txBody>
      </p:sp>
    </p:spTree>
    <p:extLst>
      <p:ext uri="{BB962C8B-B14F-4D97-AF65-F5344CB8AC3E}">
        <p14:creationId xmlns:p14="http://schemas.microsoft.com/office/powerpoint/2010/main" val="3908129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4.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6ADAC6D5-8005-B447-6FD8-2F4BA8A4E88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pic>
        <p:nvPicPr>
          <p:cNvPr id="2" name="图片 6">
            <a:extLst>
              <a:ext uri="{FF2B5EF4-FFF2-40B4-BE49-F238E27FC236}">
                <a16:creationId xmlns:a16="http://schemas.microsoft.com/office/drawing/2014/main" id="{A18F657A-8D20-FE11-CADA-51D8D003D369}"/>
              </a:ext>
            </a:extLst>
          </p:cNvPr>
          <p:cNvPicPr>
            <a:picLocks noChangeAspect="1"/>
          </p:cNvPicPr>
          <p:nvPr userDrawn="1"/>
        </p:nvPicPr>
        <p:blipFill>
          <a:blip r:embed="rId14"/>
          <a:stretch>
            <a:fillRect/>
          </a:stretch>
        </p:blipFill>
        <p:spPr>
          <a:xfrm>
            <a:off x="-23885" y="0"/>
            <a:ext cx="12215886" cy="6858000"/>
          </a:xfrm>
          <a:prstGeom prst="rect">
            <a:avLst/>
          </a:prstGeom>
        </p:spPr>
      </p:pic>
      <p:pic>
        <p:nvPicPr>
          <p:cNvPr id="4" name="图片 10">
            <a:extLst>
              <a:ext uri="{FF2B5EF4-FFF2-40B4-BE49-F238E27FC236}">
                <a16:creationId xmlns:a16="http://schemas.microsoft.com/office/drawing/2014/main" id="{9725375C-E3A4-2BB3-51D9-4F468EE40F2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sp>
        <p:nvSpPr>
          <p:cNvPr id="5" name="圆角矩形 7">
            <a:extLst>
              <a:ext uri="{FF2B5EF4-FFF2-40B4-BE49-F238E27FC236}">
                <a16:creationId xmlns:a16="http://schemas.microsoft.com/office/drawing/2014/main" id="{2D5A0DE1-A6B5-11C2-6673-CAD000C9C59A}"/>
              </a:ext>
            </a:extLst>
          </p:cNvPr>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6" name="Picture 5" descr="A round pink circle with white text and a black background&#10;&#10;AI-generated content may be incorrect.">
            <a:extLst>
              <a:ext uri="{FF2B5EF4-FFF2-40B4-BE49-F238E27FC236}">
                <a16:creationId xmlns:a16="http://schemas.microsoft.com/office/drawing/2014/main" id="{E9D3658C-8C2C-6B95-E57D-AD62FB32068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02676" y="175689"/>
            <a:ext cx="1487573" cy="1487573"/>
          </a:xfrm>
          <a:prstGeom prst="rect">
            <a:avLst/>
          </a:prstGeom>
        </p:spPr>
      </p:pic>
    </p:spTree>
    <p:extLst>
      <p:ext uri="{BB962C8B-B14F-4D97-AF65-F5344CB8AC3E}">
        <p14:creationId xmlns:p14="http://schemas.microsoft.com/office/powerpoint/2010/main" val="331660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12-Sep-25</a:t>
            </a:fld>
            <a:endParaRPr lang="en-US"/>
          </a:p>
        </p:txBody>
      </p:sp>
      <p:sp>
        <p:nvSpPr>
          <p:cNvPr id="5" name="Footer Placeholder 4">
            <a:extLst>
              <a:ext uri="{FF2B5EF4-FFF2-40B4-BE49-F238E27FC236}">
                <a16:creationId xmlns:a16="http://schemas.microsoft.com/office/drawing/2014/main"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ACB73497-E6CC-793E-0BC5-A8020845A27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02676" y="175689"/>
            <a:ext cx="1487573" cy="1487573"/>
          </a:xfrm>
          <a:prstGeom prst="rect">
            <a:avLst/>
          </a:prstGeom>
        </p:spPr>
      </p:pic>
    </p:spTree>
    <p:extLst>
      <p:ext uri="{BB962C8B-B14F-4D97-AF65-F5344CB8AC3E}">
        <p14:creationId xmlns:p14="http://schemas.microsoft.com/office/powerpoint/2010/main" val="14929786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49FD66AC-6773-ECCF-9099-C610C11681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02676" y="175689"/>
            <a:ext cx="1487573" cy="1487573"/>
          </a:xfrm>
          <a:prstGeom prst="rect">
            <a:avLst/>
          </a:prstGeom>
        </p:spPr>
      </p:pic>
    </p:spTree>
    <p:extLst>
      <p:ext uri="{BB962C8B-B14F-4D97-AF65-F5344CB8AC3E}">
        <p14:creationId xmlns:p14="http://schemas.microsoft.com/office/powerpoint/2010/main" val="2491203236"/>
      </p:ext>
    </p:extLst>
  </p:cSld>
  <p:clrMap bg1="lt1" tx1="dk1" bg2="lt2" tx2="dk2" accent1="accent1" accent2="accent2" accent3="accent3" accent4="accent4" accent5="accent5" accent6="accent6" hlink="hlink" folHlink="folHlink"/>
  <p:sldLayoutIdLst>
    <p:sldLayoutId id="2147483717" r:id="rId1"/>
    <p:sldLayoutId id="2147483718" r:id="rId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5709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557427"/>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6.svg"/><Relationship Id="rId2" Type="http://schemas.openxmlformats.org/officeDocument/2006/relationships/audio" Target="../media/audio1.wav"/><Relationship Id="rId1" Type="http://schemas.openxmlformats.org/officeDocument/2006/relationships/slideLayout" Target="../slideLayouts/slideLayout36.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334660" y="-232962"/>
            <a:ext cx="3710608" cy="1975169"/>
          </a:xfrm>
          <a:prstGeom prst="rect">
            <a:avLst/>
          </a:prstGeom>
          <a:noFill/>
          <a:extLst>
            <a:ext uri="{909E8E84-426E-40DD-AFC4-6F175D3DCCD1}">
              <a14:hiddenFill xmlns:a14="http://schemas.microsoft.com/office/drawing/2010/main">
                <a:solidFill>
                  <a:srgbClr val="FFFFFF"/>
                </a:solidFill>
              </a14:hiddenFill>
            </a:ext>
          </a:extLst>
        </p:spPr>
      </p:pic>
      <p:sp>
        <p:nvSpPr>
          <p:cNvPr id="3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rgbClr val="4472C4"/>
              </a:solidFill>
              <a:effectLst/>
              <a:uLnTx/>
              <a:uFillTx/>
              <a:latin typeface="#9Slide07 HoneyCream" pitchFamily="2" charset="0"/>
              <a:ea typeface="+mj-ea"/>
              <a:cs typeface="+mj-cs"/>
              <a:sym typeface="Arial"/>
            </a:endParaRPr>
          </a:p>
        </p:txBody>
      </p:sp>
      <p:pic>
        <p:nvPicPr>
          <p:cNvPr id="2" name="Picture 1">
            <a:extLst>
              <a:ext uri="{FF2B5EF4-FFF2-40B4-BE49-F238E27FC236}">
                <a16:creationId xmlns:a16="http://schemas.microsoft.com/office/drawing/2014/main" id="{8DE8F453-B093-45C4-CD33-614DEDA047E9}"/>
              </a:ext>
            </a:extLst>
          </p:cNvPr>
          <p:cNvPicPr>
            <a:picLocks noChangeAspect="1"/>
          </p:cNvPicPr>
          <p:nvPr/>
        </p:nvPicPr>
        <p:blipFill>
          <a:blip r:embed="rId10"/>
          <a:stretch>
            <a:fillRect/>
          </a:stretch>
        </p:blipFill>
        <p:spPr>
          <a:xfrm>
            <a:off x="4379212" y="-181938"/>
            <a:ext cx="2901948" cy="1140051"/>
          </a:xfrm>
          <a:prstGeom prst="rect">
            <a:avLst/>
          </a:prstGeom>
        </p:spPr>
      </p:pic>
      <p:pic>
        <p:nvPicPr>
          <p:cNvPr id="4" name="Picture 3">
            <a:extLst>
              <a:ext uri="{FF2B5EF4-FFF2-40B4-BE49-F238E27FC236}">
                <a16:creationId xmlns:a16="http://schemas.microsoft.com/office/drawing/2014/main" id="{64111779-64C7-9820-91C9-F9FAA3EF92C3}"/>
              </a:ext>
            </a:extLst>
          </p:cNvPr>
          <p:cNvPicPr>
            <a:picLocks noChangeAspect="1"/>
          </p:cNvPicPr>
          <p:nvPr/>
        </p:nvPicPr>
        <p:blipFill>
          <a:blip r:embed="rId11"/>
          <a:stretch>
            <a:fillRect/>
          </a:stretch>
        </p:blipFill>
        <p:spPr>
          <a:xfrm>
            <a:off x="511276" y="629506"/>
            <a:ext cx="2658086" cy="2523963"/>
          </a:xfrm>
          <a:prstGeom prst="rect">
            <a:avLst/>
          </a:prstGeom>
        </p:spPr>
      </p:pic>
      <p:pic>
        <p:nvPicPr>
          <p:cNvPr id="11" name="Picture 10">
            <a:extLst>
              <a:ext uri="{FF2B5EF4-FFF2-40B4-BE49-F238E27FC236}">
                <a16:creationId xmlns:a16="http://schemas.microsoft.com/office/drawing/2014/main" id="{54D8D140-32D1-C0B2-37FA-0B504C171B31}"/>
              </a:ext>
            </a:extLst>
          </p:cNvPr>
          <p:cNvPicPr>
            <a:picLocks noChangeAspect="1"/>
          </p:cNvPicPr>
          <p:nvPr/>
        </p:nvPicPr>
        <p:blipFill>
          <a:blip r:embed="rId12"/>
          <a:stretch>
            <a:fillRect/>
          </a:stretch>
        </p:blipFill>
        <p:spPr>
          <a:xfrm>
            <a:off x="2031830" y="1725602"/>
            <a:ext cx="7724301" cy="3066554"/>
          </a:xfrm>
          <a:prstGeom prst="rect">
            <a:avLst/>
          </a:prstGeom>
        </p:spPr>
      </p:pic>
      <p:pic>
        <p:nvPicPr>
          <p:cNvPr id="16" name="Picture 15">
            <a:extLst>
              <a:ext uri="{FF2B5EF4-FFF2-40B4-BE49-F238E27FC236}">
                <a16:creationId xmlns:a16="http://schemas.microsoft.com/office/drawing/2014/main" id="{989AE133-F769-7A4C-1E30-0C523B2E5DAB}"/>
              </a:ext>
            </a:extLst>
          </p:cNvPr>
          <p:cNvPicPr>
            <a:picLocks noChangeAspect="1"/>
          </p:cNvPicPr>
          <p:nvPr/>
        </p:nvPicPr>
        <p:blipFill>
          <a:blip r:embed="rId13"/>
          <a:stretch>
            <a:fillRect/>
          </a:stretch>
        </p:blipFill>
        <p:spPr>
          <a:xfrm>
            <a:off x="8592081" y="3413051"/>
            <a:ext cx="3599919" cy="3014286"/>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3358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16"/>
                                        </p:tgtEl>
                                        <p:attrNameLst>
                                          <p:attrName>r</p:attrName>
                                        </p:attrNameLst>
                                      </p:cBhvr>
                                    </p:animRot>
                                    <p:animRot by="-240000">
                                      <p:cBhvr>
                                        <p:cTn id="7" dur="350" fill="hold">
                                          <p:stCondLst>
                                            <p:cond delay="350"/>
                                          </p:stCondLst>
                                        </p:cTn>
                                        <p:tgtEl>
                                          <p:spTgt spid="16"/>
                                        </p:tgtEl>
                                        <p:attrNameLst>
                                          <p:attrName>r</p:attrName>
                                        </p:attrNameLst>
                                      </p:cBhvr>
                                    </p:animRot>
                                    <p:animRot by="240000">
                                      <p:cBhvr>
                                        <p:cTn id="8" dur="350" fill="hold">
                                          <p:stCondLst>
                                            <p:cond delay="700"/>
                                          </p:stCondLst>
                                        </p:cTn>
                                        <p:tgtEl>
                                          <p:spTgt spid="16"/>
                                        </p:tgtEl>
                                        <p:attrNameLst>
                                          <p:attrName>r</p:attrName>
                                        </p:attrNameLst>
                                      </p:cBhvr>
                                    </p:animRot>
                                    <p:animRot by="-240000">
                                      <p:cBhvr>
                                        <p:cTn id="9" dur="350" fill="hold">
                                          <p:stCondLst>
                                            <p:cond delay="1050"/>
                                          </p:stCondLst>
                                        </p:cTn>
                                        <p:tgtEl>
                                          <p:spTgt spid="16"/>
                                        </p:tgtEl>
                                        <p:attrNameLst>
                                          <p:attrName>r</p:attrName>
                                        </p:attrNameLst>
                                      </p:cBhvr>
                                    </p:animRot>
                                    <p:animRot by="120000">
                                      <p:cBhvr>
                                        <p:cTn id="10" dur="350" fill="hold">
                                          <p:stCondLst>
                                            <p:cond delay="14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1" name="TextBox 10"/>
              <p:cNvSpPr txBox="1"/>
              <p:nvPr/>
            </p:nvSpPr>
            <p:spPr>
              <a:xfrm>
                <a:off x="1060430" y="310053"/>
                <a:ext cx="946192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7D31">
                        <a:lumMod val="75000"/>
                      </a:srgbClr>
                    </a:solidFill>
                    <a:effectLst/>
                    <a:uLnTx/>
                    <a:uFillTx/>
                    <a:latin typeface="Cambria" panose="02040503050406030204" pitchFamily="18" charset="0"/>
                    <a:ea typeface="Cambria" panose="02040503050406030204" pitchFamily="18" charset="0"/>
                    <a:cs typeface="Arial" panose="020B0604020202020204" pitchFamily="34" charset="0"/>
                  </a:rPr>
                  <a:t>4</a:t>
                </a: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Nhờ nói chuyện với các bạn, Long đã nhận ra mình khác anh như thế nào?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5FBDA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5FBDA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rPr>
                <a:t>- Khánh nhanh nhảu, hay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lumMod val="75000"/>
                      <a:lumOff val="25000"/>
                    </a:prstClr>
                  </a:solidFill>
                  <a:effectLst/>
                  <a:uLnTx/>
                  <a:uFillTx/>
                  <a:latin typeface="Cambria" panose="02040503050406030204" pitchFamily="18" charset="0"/>
                  <a:ea typeface="Cambria" panose="0204050305040603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Hai anh em chỉ giống nhau ngoại hình, còn đặc điểm tính cách, thói quen,… đều khác nhau. Nghĩa là mỗi anh em đều có vẻ riêng không thể nhầm lẫn.</a:t>
            </a:r>
          </a:p>
        </p:txBody>
      </p:sp>
      <p:sp>
        <p:nvSpPr>
          <p:cNvPr id="35" name="Title 1">
            <a:extLst>
              <a:ext uri="{FF2B5EF4-FFF2-40B4-BE49-F238E27FC236}">
                <a16:creationId xmlns:a16="http://schemas.microsoft.com/office/drawing/2014/main" id="{67CE625A-7EB5-37D6-AA98-E6F10E173EFB}"/>
              </a:ext>
            </a:extLst>
          </p:cNvPr>
          <p:cNvSpPr txBox="1">
            <a:spLocks/>
          </p:cNvSpPr>
          <p:nvPr/>
        </p:nvSpPr>
        <p:spPr>
          <a:xfrm>
            <a:off x="9949910" y="-438085"/>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
        <p:nvSpPr>
          <p:cNvPr id="36" name="Title 1">
            <a:extLst>
              <a:ext uri="{FF2B5EF4-FFF2-40B4-BE49-F238E27FC236}">
                <a16:creationId xmlns:a16="http://schemas.microsoft.com/office/drawing/2014/main" id="{67CE625A-7EB5-37D6-AA98-E6F10E173EFB}"/>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9386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574FAE-424D-899D-5676-67FF46DD5F82}"/>
              </a:ext>
            </a:extLst>
          </p:cNvPr>
          <p:cNvPicPr>
            <a:picLocks noChangeAspect="1"/>
          </p:cNvPicPr>
          <p:nvPr/>
        </p:nvPicPr>
        <p:blipFill>
          <a:blip r:embed="rId2"/>
          <a:stretch>
            <a:fillRect/>
          </a:stretch>
        </p:blipFill>
        <p:spPr>
          <a:xfrm>
            <a:off x="8885949" y="3542288"/>
            <a:ext cx="3061563" cy="2563510"/>
          </a:xfrm>
          <a:prstGeom prst="rect">
            <a:avLst/>
          </a:prstGeom>
          <a:effectLst>
            <a:outerShdw blurRad="76200" dir="18900000" sy="23000" kx="-1200000" algn="bl" rotWithShape="0">
              <a:prstClr val="black">
                <a:alpha val="20000"/>
              </a:prstClr>
            </a:outerShdw>
          </a:effectLst>
        </p:spPr>
      </p:pic>
      <p:grpSp>
        <p:nvGrpSpPr>
          <p:cNvPr id="20" name="Nhóm 7">
            <a:extLst>
              <a:ext uri="{FF2B5EF4-FFF2-40B4-BE49-F238E27FC236}">
                <a16:creationId xmlns:a16="http://schemas.microsoft.com/office/drawing/2014/main" id="{E6C0F461-96F0-318A-BF8E-DE9E08C41384}"/>
              </a:ext>
            </a:extLst>
          </p:cNvPr>
          <p:cNvGrpSpPr/>
          <p:nvPr/>
        </p:nvGrpSpPr>
        <p:grpSpPr>
          <a:xfrm>
            <a:off x="384000" y="382232"/>
            <a:ext cx="7278209" cy="922908"/>
            <a:chOff x="-78485" y="56749"/>
            <a:chExt cx="5458657" cy="692181"/>
          </a:xfrm>
        </p:grpSpPr>
        <p:sp>
          <p:nvSpPr>
            <p:cNvPr id="21" name="Hình chữ nhật: Góc Tròn 8">
              <a:extLst>
                <a:ext uri="{FF2B5EF4-FFF2-40B4-BE49-F238E27FC236}">
                  <a16:creationId xmlns:a16="http://schemas.microsoft.com/office/drawing/2014/main" id="{BF2880E8-AA30-AE2A-65B1-CFB72E080531}"/>
                </a:ext>
              </a:extLst>
            </p:cNvPr>
            <p:cNvSpPr/>
            <p:nvPr/>
          </p:nvSpPr>
          <p:spPr>
            <a:xfrm>
              <a:off x="1046298" y="56749"/>
              <a:ext cx="3177540" cy="692181"/>
            </a:xfrm>
            <a:custGeom>
              <a:avLst/>
              <a:gdLst>
                <a:gd name="connsiteX0" fmla="*/ 0 w 3177540"/>
                <a:gd name="connsiteY0" fmla="*/ 115366 h 692181"/>
                <a:gd name="connsiteX1" fmla="*/ 115366 w 3177540"/>
                <a:gd name="connsiteY1" fmla="*/ 0 h 692181"/>
                <a:gd name="connsiteX2" fmla="*/ 763664 w 3177540"/>
                <a:gd name="connsiteY2" fmla="*/ 0 h 692181"/>
                <a:gd name="connsiteX3" fmla="*/ 1411962 w 3177540"/>
                <a:gd name="connsiteY3" fmla="*/ 0 h 692181"/>
                <a:gd name="connsiteX4" fmla="*/ 1971855 w 3177540"/>
                <a:gd name="connsiteY4" fmla="*/ 0 h 692181"/>
                <a:gd name="connsiteX5" fmla="*/ 3062174 w 3177540"/>
                <a:gd name="connsiteY5" fmla="*/ 0 h 692181"/>
                <a:gd name="connsiteX6" fmla="*/ 3177540 w 3177540"/>
                <a:gd name="connsiteY6" fmla="*/ 115366 h 692181"/>
                <a:gd name="connsiteX7" fmla="*/ 3177540 w 3177540"/>
                <a:gd name="connsiteY7" fmla="*/ 576815 h 692181"/>
                <a:gd name="connsiteX8" fmla="*/ 3062174 w 3177540"/>
                <a:gd name="connsiteY8" fmla="*/ 692181 h 692181"/>
                <a:gd name="connsiteX9" fmla="*/ 2531749 w 3177540"/>
                <a:gd name="connsiteY9" fmla="*/ 692181 h 692181"/>
                <a:gd name="connsiteX10" fmla="*/ 2001323 w 3177540"/>
                <a:gd name="connsiteY10" fmla="*/ 692181 h 692181"/>
                <a:gd name="connsiteX11" fmla="*/ 1441430 w 3177540"/>
                <a:gd name="connsiteY11" fmla="*/ 692181 h 692181"/>
                <a:gd name="connsiteX12" fmla="*/ 822600 w 3177540"/>
                <a:gd name="connsiteY12" fmla="*/ 692181 h 692181"/>
                <a:gd name="connsiteX13" fmla="*/ 115366 w 3177540"/>
                <a:gd name="connsiteY13" fmla="*/ 692181 h 692181"/>
                <a:gd name="connsiteX14" fmla="*/ 0 w 3177540"/>
                <a:gd name="connsiteY14" fmla="*/ 576815 h 692181"/>
                <a:gd name="connsiteX15" fmla="*/ 0 w 3177540"/>
                <a:gd name="connsiteY15" fmla="*/ 115366 h 69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77540" h="692181" fill="none" extrusionOk="0">
                  <a:moveTo>
                    <a:pt x="0" y="115366"/>
                  </a:moveTo>
                  <a:cubicBezTo>
                    <a:pt x="-1148" y="49760"/>
                    <a:pt x="45652" y="12562"/>
                    <a:pt x="115366" y="0"/>
                  </a:cubicBezTo>
                  <a:cubicBezTo>
                    <a:pt x="278775" y="19677"/>
                    <a:pt x="455351" y="9114"/>
                    <a:pt x="763664" y="0"/>
                  </a:cubicBezTo>
                  <a:cubicBezTo>
                    <a:pt x="1071977" y="-9114"/>
                    <a:pt x="1237794" y="-25971"/>
                    <a:pt x="1411962" y="0"/>
                  </a:cubicBezTo>
                  <a:cubicBezTo>
                    <a:pt x="1586130" y="25971"/>
                    <a:pt x="1808245" y="-4887"/>
                    <a:pt x="1971855" y="0"/>
                  </a:cubicBezTo>
                  <a:cubicBezTo>
                    <a:pt x="2135465" y="4887"/>
                    <a:pt x="2700388" y="710"/>
                    <a:pt x="3062174" y="0"/>
                  </a:cubicBezTo>
                  <a:cubicBezTo>
                    <a:pt x="3121371" y="1138"/>
                    <a:pt x="3190252" y="42829"/>
                    <a:pt x="3177540" y="115366"/>
                  </a:cubicBezTo>
                  <a:cubicBezTo>
                    <a:pt x="3178703" y="322286"/>
                    <a:pt x="3157283" y="371313"/>
                    <a:pt x="3177540" y="576815"/>
                  </a:cubicBezTo>
                  <a:cubicBezTo>
                    <a:pt x="3177773" y="649010"/>
                    <a:pt x="3127033" y="701390"/>
                    <a:pt x="3062174" y="692181"/>
                  </a:cubicBezTo>
                  <a:cubicBezTo>
                    <a:pt x="2882752" y="671315"/>
                    <a:pt x="2793178" y="674508"/>
                    <a:pt x="2531749" y="692181"/>
                  </a:cubicBezTo>
                  <a:cubicBezTo>
                    <a:pt x="2270320" y="709854"/>
                    <a:pt x="2170325" y="684355"/>
                    <a:pt x="2001323" y="692181"/>
                  </a:cubicBezTo>
                  <a:cubicBezTo>
                    <a:pt x="1832321" y="700007"/>
                    <a:pt x="1571749" y="675473"/>
                    <a:pt x="1441430" y="692181"/>
                  </a:cubicBezTo>
                  <a:cubicBezTo>
                    <a:pt x="1311111" y="708889"/>
                    <a:pt x="950131" y="680256"/>
                    <a:pt x="822600" y="692181"/>
                  </a:cubicBezTo>
                  <a:cubicBezTo>
                    <a:pt x="695069" y="704107"/>
                    <a:pt x="337803" y="701022"/>
                    <a:pt x="115366" y="692181"/>
                  </a:cubicBezTo>
                  <a:cubicBezTo>
                    <a:pt x="55875" y="683176"/>
                    <a:pt x="-5427" y="637301"/>
                    <a:pt x="0" y="576815"/>
                  </a:cubicBezTo>
                  <a:cubicBezTo>
                    <a:pt x="-14042" y="420691"/>
                    <a:pt x="-15227" y="304706"/>
                    <a:pt x="0" y="115366"/>
                  </a:cubicBezTo>
                  <a:close/>
                </a:path>
                <a:path w="3177540" h="692181" stroke="0" extrusionOk="0">
                  <a:moveTo>
                    <a:pt x="0" y="115366"/>
                  </a:moveTo>
                  <a:cubicBezTo>
                    <a:pt x="-1439" y="36222"/>
                    <a:pt x="62155" y="3411"/>
                    <a:pt x="115366" y="0"/>
                  </a:cubicBezTo>
                  <a:cubicBezTo>
                    <a:pt x="272249" y="-917"/>
                    <a:pt x="600348" y="-12661"/>
                    <a:pt x="763664" y="0"/>
                  </a:cubicBezTo>
                  <a:cubicBezTo>
                    <a:pt x="926980" y="12661"/>
                    <a:pt x="1162999" y="26414"/>
                    <a:pt x="1323557" y="0"/>
                  </a:cubicBezTo>
                  <a:cubicBezTo>
                    <a:pt x="1484115" y="-26414"/>
                    <a:pt x="1699922" y="-17668"/>
                    <a:pt x="1824515" y="0"/>
                  </a:cubicBezTo>
                  <a:cubicBezTo>
                    <a:pt x="1949108" y="17668"/>
                    <a:pt x="2167944" y="-1116"/>
                    <a:pt x="2384408" y="0"/>
                  </a:cubicBezTo>
                  <a:cubicBezTo>
                    <a:pt x="2600872" y="1116"/>
                    <a:pt x="2789394" y="19745"/>
                    <a:pt x="3062174" y="0"/>
                  </a:cubicBezTo>
                  <a:cubicBezTo>
                    <a:pt x="3123153" y="-4436"/>
                    <a:pt x="3190240" y="52809"/>
                    <a:pt x="3177540" y="115366"/>
                  </a:cubicBezTo>
                  <a:cubicBezTo>
                    <a:pt x="3189651" y="208610"/>
                    <a:pt x="3166237" y="429097"/>
                    <a:pt x="3177540" y="576815"/>
                  </a:cubicBezTo>
                  <a:cubicBezTo>
                    <a:pt x="3184013" y="652209"/>
                    <a:pt x="3133557" y="681167"/>
                    <a:pt x="3062174" y="692181"/>
                  </a:cubicBezTo>
                  <a:cubicBezTo>
                    <a:pt x="2898920" y="675678"/>
                    <a:pt x="2623752" y="696533"/>
                    <a:pt x="2472812" y="692181"/>
                  </a:cubicBezTo>
                  <a:cubicBezTo>
                    <a:pt x="2321872" y="687829"/>
                    <a:pt x="2023247" y="685939"/>
                    <a:pt x="1853983" y="692181"/>
                  </a:cubicBezTo>
                  <a:cubicBezTo>
                    <a:pt x="1684719" y="698423"/>
                    <a:pt x="1358978" y="676849"/>
                    <a:pt x="1205685" y="692181"/>
                  </a:cubicBezTo>
                  <a:cubicBezTo>
                    <a:pt x="1052392" y="707513"/>
                    <a:pt x="653411" y="704808"/>
                    <a:pt x="115366" y="692181"/>
                  </a:cubicBezTo>
                  <a:cubicBezTo>
                    <a:pt x="56196" y="700537"/>
                    <a:pt x="-1247" y="643061"/>
                    <a:pt x="0" y="576815"/>
                  </a:cubicBezTo>
                  <a:cubicBezTo>
                    <a:pt x="-19315" y="414368"/>
                    <a:pt x="16548" y="212147"/>
                    <a:pt x="0" y="115366"/>
                  </a:cubicBezTo>
                  <a:close/>
                </a:path>
              </a:pathLst>
            </a:custGeom>
            <a:solidFill>
              <a:schemeClr val="bg1"/>
            </a:solidFill>
            <a:ln w="19050">
              <a:solidFill>
                <a:schemeClr val="accent5"/>
              </a:solidFill>
              <a:prstDash val="lgDash"/>
              <a:extLst>
                <a:ext uri="{C807C97D-BFC1-408E-A445-0C87EB9F89A2}">
                  <ask:lineSketchStyleProps xmlns:ask="http://schemas.microsoft.com/office/drawing/2018/sketchyshapes" sd="263298200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667" kern="0">
                <a:solidFill>
                  <a:srgbClr val="F9FAF0"/>
                </a:solidFill>
                <a:latin typeface="Cambria" panose="02040503050406030204" pitchFamily="18" charset="0"/>
                <a:ea typeface="Cambria" panose="02040503050406030204" pitchFamily="18" charset="0"/>
                <a:sym typeface="Arial"/>
              </a:endParaRPr>
            </a:p>
          </p:txBody>
        </p:sp>
        <p:sp>
          <p:nvSpPr>
            <p:cNvPr id="22" name="Hộp Văn bản 9">
              <a:extLst>
                <a:ext uri="{FF2B5EF4-FFF2-40B4-BE49-F238E27FC236}">
                  <a16:creationId xmlns:a16="http://schemas.microsoft.com/office/drawing/2014/main" id="{F304B4A1-A267-82D3-FAB3-73F707CD03E1}"/>
                </a:ext>
              </a:extLst>
            </p:cNvPr>
            <p:cNvSpPr txBox="1"/>
            <p:nvPr/>
          </p:nvSpPr>
          <p:spPr>
            <a:xfrm>
              <a:off x="-78485" y="87774"/>
              <a:ext cx="5458657" cy="623248"/>
            </a:xfrm>
            <a:prstGeom prst="rect">
              <a:avLst/>
            </a:prstGeom>
            <a:noFill/>
          </p:spPr>
          <p:txBody>
            <a:bodyPr wrap="square" rtlCol="0">
              <a:spAutoFit/>
            </a:bodyPr>
            <a:lstStyle/>
            <a:p>
              <a:pPr algn="ctr" defTabSz="1219170">
                <a:buClr>
                  <a:srgbClr val="000000"/>
                </a:buClr>
                <a:defRPr/>
              </a:pPr>
              <a:r>
                <a:rPr lang="vi-VN"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Nội dung bài</a:t>
              </a:r>
              <a:endParaRPr lang="en-US" sz="4800" b="1" kern="0" dirty="0">
                <a:ln w="9525">
                  <a:solidFill>
                    <a:srgbClr val="F9FAF0"/>
                  </a:solidFill>
                  <a:prstDash val="solid"/>
                </a:ln>
                <a:solidFill>
                  <a:srgbClr val="B7394D"/>
                </a:solidFill>
                <a:effectLst>
                  <a:outerShdw blurRad="12700" dist="38100" dir="2700000" algn="tl" rotWithShape="0">
                    <a:srgbClr val="B7394D">
                      <a:lumMod val="60000"/>
                      <a:lumOff val="40000"/>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24" name="Bong bóng Lời nói: Hình bầu dục 12">
            <a:extLst>
              <a:ext uri="{FF2B5EF4-FFF2-40B4-BE49-F238E27FC236}">
                <a16:creationId xmlns:a16="http://schemas.microsoft.com/office/drawing/2014/main" id="{14ABBBFC-7828-8A51-B551-869BE7933A57}"/>
              </a:ext>
            </a:extLst>
          </p:cNvPr>
          <p:cNvSpPr/>
          <p:nvPr/>
        </p:nvSpPr>
        <p:spPr>
          <a:xfrm>
            <a:off x="6045200" y="722345"/>
            <a:ext cx="4709160" cy="2346960"/>
          </a:xfrm>
          <a:prstGeom prst="wedgeEllipseCallout">
            <a:avLst>
              <a:gd name="adj1" fmla="val 42682"/>
              <a:gd name="adj2" fmla="val 5012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kern="0" dirty="0">
                <a:solidFill>
                  <a:srgbClr val="080808"/>
                </a:solidFill>
                <a:latin typeface="Cambria" panose="02040503050406030204" pitchFamily="18" charset="0"/>
                <a:ea typeface="Cambria" panose="02040503050406030204" pitchFamily="18" charset="0"/>
                <a:sym typeface="Arial"/>
              </a:rPr>
              <a:t>Nội dung chính của bài là gì</a:t>
            </a:r>
            <a:r>
              <a:rPr lang="en-US" sz="3733" kern="0" dirty="0">
                <a:solidFill>
                  <a:srgbClr val="080808"/>
                </a:solidFill>
                <a:latin typeface="Cambria" panose="02040503050406030204" pitchFamily="18" charset="0"/>
                <a:ea typeface="Cambria" panose="02040503050406030204" pitchFamily="18" charset="0"/>
                <a:sym typeface="Arial"/>
              </a:rPr>
              <a:t>?</a:t>
            </a:r>
          </a:p>
        </p:txBody>
      </p:sp>
      <p:grpSp>
        <p:nvGrpSpPr>
          <p:cNvPr id="25" name="Nhóm 13">
            <a:extLst>
              <a:ext uri="{FF2B5EF4-FFF2-40B4-BE49-F238E27FC236}">
                <a16:creationId xmlns:a16="http://schemas.microsoft.com/office/drawing/2014/main" id="{12E68359-BDBF-13F0-E8E2-B172437AC7E6}"/>
              </a:ext>
            </a:extLst>
          </p:cNvPr>
          <p:cNvGrpSpPr/>
          <p:nvPr/>
        </p:nvGrpSpPr>
        <p:grpSpPr>
          <a:xfrm>
            <a:off x="776739" y="1278979"/>
            <a:ext cx="7005185" cy="4940845"/>
            <a:chOff x="9768" y="1458780"/>
            <a:chExt cx="5253889" cy="3705634"/>
          </a:xfrm>
        </p:grpSpPr>
        <p:sp>
          <p:nvSpPr>
            <p:cNvPr id="26" name="Hộp Văn bản 14">
              <a:extLst>
                <a:ext uri="{FF2B5EF4-FFF2-40B4-BE49-F238E27FC236}">
                  <a16:creationId xmlns:a16="http://schemas.microsoft.com/office/drawing/2014/main" id="{9DE55811-98B4-9586-BF0A-914DDCA1B71B}"/>
                </a:ext>
              </a:extLst>
            </p:cNvPr>
            <p:cNvSpPr txBox="1"/>
            <p:nvPr/>
          </p:nvSpPr>
          <p:spPr>
            <a:xfrm>
              <a:off x="366128" y="2721560"/>
              <a:ext cx="4572831" cy="438581"/>
            </a:xfrm>
            <a:prstGeom prst="rect">
              <a:avLst/>
            </a:prstGeom>
            <a:noFill/>
          </p:spPr>
          <p:txBody>
            <a:bodyPr wrap="square" rtlCol="0">
              <a:spAutoFit/>
            </a:bodyPr>
            <a:lstStyle/>
            <a:p>
              <a:pPr algn="just" defTabSz="1219170">
                <a:buClr>
                  <a:srgbClr val="000000"/>
                </a:buClr>
                <a:defRPr/>
              </a:pPr>
              <a:endParaRPr lang="vi-VN" sz="3200" i="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Hình chữ nhật: Góc Tròn 15">
              <a:extLst>
                <a:ext uri="{FF2B5EF4-FFF2-40B4-BE49-F238E27FC236}">
                  <a16:creationId xmlns:a16="http://schemas.microsoft.com/office/drawing/2014/main" id="{CCE03994-7FA4-21BE-608F-428A84EA5B09}"/>
                </a:ext>
              </a:extLst>
            </p:cNvPr>
            <p:cNvSpPr/>
            <p:nvPr/>
          </p:nvSpPr>
          <p:spPr>
            <a:xfrm>
              <a:off x="253388" y="2721558"/>
              <a:ext cx="5010269" cy="2442856"/>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defTabSz="1219170">
                <a:buClr>
                  <a:srgbClr val="000000"/>
                </a:buClr>
                <a:defRPr/>
              </a:pP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Bài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đọc</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giúp</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ta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hiểu</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ra</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rằng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Mọi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người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có</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thể</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giống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nhau</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về</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ngoại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hình</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hoặc</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một</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đặc</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điểm</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nào</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đó</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nhưng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không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ai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giống</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ai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hoàn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toàn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bởi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bản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thân</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mỗi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người</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là</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một</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thực</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thể</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duy</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32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nhất</a:t>
              </a:r>
              <a:r>
                <a:rPr lang="en-US" sz="3200" b="1" dirty="0">
                  <a:solidFill>
                    <a:srgbClr val="003399"/>
                  </a:solidFill>
                  <a:latin typeface="Cambria" panose="02040503050406030204" pitchFamily="18" charset="0"/>
                  <a:ea typeface="Cambria" panose="02040503050406030204" pitchFamily="18" charset="0"/>
                  <a:cs typeface="Calibri" panose="020F0502020204030204" pitchFamily="34" charset="0"/>
                </a:rPr>
                <a:t>.</a:t>
              </a:r>
              <a:endParaRPr lang="en-US" sz="3200" kern="0" dirty="0">
                <a:solidFill>
                  <a:srgbClr val="F9FAF0"/>
                </a:solidFill>
                <a:latin typeface="Cambria" panose="02040503050406030204" pitchFamily="18" charset="0"/>
                <a:ea typeface="Cambria" panose="02040503050406030204" pitchFamily="18" charset="0"/>
                <a:sym typeface="Arial"/>
              </a:endParaRPr>
            </a:p>
          </p:txBody>
        </p:sp>
        <p:grpSp>
          <p:nvGrpSpPr>
            <p:cNvPr id="28" name="Nhóm 16">
              <a:extLst>
                <a:ext uri="{FF2B5EF4-FFF2-40B4-BE49-F238E27FC236}">
                  <a16:creationId xmlns:a16="http://schemas.microsoft.com/office/drawing/2014/main" id="{86255C4A-5563-639B-562F-09087CB9BCC4}"/>
                </a:ext>
              </a:extLst>
            </p:cNvPr>
            <p:cNvGrpSpPr/>
            <p:nvPr/>
          </p:nvGrpSpPr>
          <p:grpSpPr>
            <a:xfrm>
              <a:off x="9768" y="1458780"/>
              <a:ext cx="976076" cy="1348631"/>
              <a:chOff x="471028" y="2745401"/>
              <a:chExt cx="1970283" cy="2340801"/>
            </a:xfrm>
          </p:grpSpPr>
          <p:sp>
            <p:nvSpPr>
              <p:cNvPr id="29" name="Hình Bầu dục 17">
                <a:extLst>
                  <a:ext uri="{FF2B5EF4-FFF2-40B4-BE49-F238E27FC236}">
                    <a16:creationId xmlns:a16="http://schemas.microsoft.com/office/drawing/2014/main" id="{31CC417B-CB6A-B83E-5752-DA2414C7A53D}"/>
                  </a:ext>
                </a:extLst>
              </p:cNvPr>
              <p:cNvSpPr/>
              <p:nvPr/>
            </p:nvSpPr>
            <p:spPr>
              <a:xfrm>
                <a:off x="905734" y="4378130"/>
                <a:ext cx="1535577" cy="708072"/>
              </a:xfrm>
              <a:prstGeom prst="ellipse">
                <a:avLst/>
              </a:prstGeom>
              <a:solidFill>
                <a:schemeClr val="accent4">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9FAF0"/>
                  </a:solidFill>
                  <a:latin typeface="Cambria" panose="02040503050406030204" pitchFamily="18" charset="0"/>
                  <a:ea typeface="Cambria" panose="02040503050406030204" pitchFamily="18" charset="0"/>
                  <a:sym typeface="Arial"/>
                </a:endParaRPr>
              </a:p>
            </p:txBody>
          </p:sp>
          <p:pic>
            <p:nvPicPr>
              <p:cNvPr id="30" name="Hình ảnh 18">
                <a:extLst>
                  <a:ext uri="{FF2B5EF4-FFF2-40B4-BE49-F238E27FC236}">
                    <a16:creationId xmlns:a16="http://schemas.microsoft.com/office/drawing/2014/main" id="{C12D9420-874C-C270-8C35-5372C4017DFA}"/>
                  </a:ext>
                </a:extLst>
              </p:cNvPr>
              <p:cNvPicPr>
                <a:picLocks noChangeAspect="1"/>
              </p:cNvPicPr>
              <p:nvPr/>
            </p:nvPicPr>
            <p:blipFill rotWithShape="1">
              <a:blip r:embed="rId3"/>
              <a:srcRect l="17411" t="39570" r="62444" b="16721"/>
              <a:stretch/>
            </p:blipFill>
            <p:spPr>
              <a:xfrm>
                <a:off x="471028" y="2745401"/>
                <a:ext cx="1914956" cy="2337138"/>
              </a:xfrm>
              <a:prstGeom prst="ellipse">
                <a:avLst/>
              </a:prstGeom>
            </p:spPr>
          </p:pic>
        </p:grpSp>
      </p:grpSp>
    </p:spTree>
    <p:extLst>
      <p:ext uri="{BB962C8B-B14F-4D97-AF65-F5344CB8AC3E}">
        <p14:creationId xmlns:p14="http://schemas.microsoft.com/office/powerpoint/2010/main" val="3908615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9"/>
                                        </p:tgtEl>
                                        <p:attrNameLst>
                                          <p:attrName>r</p:attrName>
                                        </p:attrNameLst>
                                      </p:cBhvr>
                                    </p:animRot>
                                    <p:animRot by="-240000">
                                      <p:cBhvr>
                                        <p:cTn id="7" dur="350" fill="hold">
                                          <p:stCondLst>
                                            <p:cond delay="350"/>
                                          </p:stCondLst>
                                        </p:cTn>
                                        <p:tgtEl>
                                          <p:spTgt spid="9"/>
                                        </p:tgtEl>
                                        <p:attrNameLst>
                                          <p:attrName>r</p:attrName>
                                        </p:attrNameLst>
                                      </p:cBhvr>
                                    </p:animRot>
                                    <p:animRot by="240000">
                                      <p:cBhvr>
                                        <p:cTn id="8" dur="350" fill="hold">
                                          <p:stCondLst>
                                            <p:cond delay="700"/>
                                          </p:stCondLst>
                                        </p:cTn>
                                        <p:tgtEl>
                                          <p:spTgt spid="9"/>
                                        </p:tgtEl>
                                        <p:attrNameLst>
                                          <p:attrName>r</p:attrName>
                                        </p:attrNameLst>
                                      </p:cBhvr>
                                    </p:animRot>
                                    <p:animRot by="-240000">
                                      <p:cBhvr>
                                        <p:cTn id="9" dur="350" fill="hold">
                                          <p:stCondLst>
                                            <p:cond delay="1050"/>
                                          </p:stCondLst>
                                        </p:cTn>
                                        <p:tgtEl>
                                          <p:spTgt spid="9"/>
                                        </p:tgtEl>
                                        <p:attrNameLst>
                                          <p:attrName>r</p:attrName>
                                        </p:attrNameLst>
                                      </p:cBhvr>
                                    </p:animRot>
                                    <p:animRot by="120000">
                                      <p:cBhvr>
                                        <p:cTn id="10" dur="350" fill="hold">
                                          <p:stCondLst>
                                            <p:cond delay="1400"/>
                                          </p:stCondLst>
                                        </p:cTn>
                                        <p:tgtEl>
                                          <p:spTgt spid="9"/>
                                        </p:tgtEl>
                                        <p:attrNameLst>
                                          <p:attrName>r</p:attrName>
                                        </p:attrNameLst>
                                      </p:cBhvr>
                                    </p:animRot>
                                  </p:childTnLst>
                                </p:cTn>
                              </p:par>
                            </p:childTnLst>
                          </p:cTn>
                        </p:par>
                        <p:par>
                          <p:cTn id="11" fill="hold">
                            <p:stCondLst>
                              <p:cond delay="1750"/>
                            </p:stCondLst>
                            <p:childTnLst>
                              <p:par>
                                <p:cTn id="12" presetID="22" presetClass="entr" presetSubtype="4"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AA703B-18BD-4CBF-A0F9-81B7761A4176}"/>
              </a:ext>
            </a:extLst>
          </p:cNvPr>
          <p:cNvPicPr>
            <a:picLocks noChangeAspect="1"/>
          </p:cNvPicPr>
          <p:nvPr/>
        </p:nvPicPr>
        <p:blipFill>
          <a:blip r:embed="rId2"/>
          <a:stretch>
            <a:fillRect/>
          </a:stretch>
        </p:blipFill>
        <p:spPr>
          <a:xfrm>
            <a:off x="0" y="0"/>
            <a:ext cx="12192000" cy="6858000"/>
          </a:xfrm>
          <a:prstGeom prst="rect">
            <a:avLst/>
          </a:prstGeom>
        </p:spPr>
      </p:pic>
      <p:pic>
        <p:nvPicPr>
          <p:cNvPr id="5122" name="Picture 2" descr="SUN VECTOR by welikegroovyturtles on DeviantArt">
            <a:extLst>
              <a:ext uri="{FF2B5EF4-FFF2-40B4-BE49-F238E27FC236}">
                <a16:creationId xmlns:a16="http://schemas.microsoft.com/office/drawing/2014/main" id="{F0889580-3781-4B23-AE6C-7CD55F759B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033" y="457831"/>
            <a:ext cx="1577030" cy="1577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orange text&#10;&#10;AI-generated content may be incorrect.">
            <a:extLst>
              <a:ext uri="{FF2B5EF4-FFF2-40B4-BE49-F238E27FC236}">
                <a16:creationId xmlns:a16="http://schemas.microsoft.com/office/drawing/2014/main" id="{AFBFA738-3FE9-2213-D6D9-719F3289D3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650" y="2002412"/>
            <a:ext cx="8254699" cy="2853175"/>
          </a:xfrm>
          <a:prstGeom prst="rect">
            <a:avLst/>
          </a:prstGeom>
        </p:spPr>
      </p:pic>
    </p:spTree>
    <p:extLst>
      <p:ext uri="{BB962C8B-B14F-4D97-AF65-F5344CB8AC3E}">
        <p14:creationId xmlns:p14="http://schemas.microsoft.com/office/powerpoint/2010/main" val="3692296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BE8A39-F558-7881-94E0-3E626A4CAB7C}"/>
              </a:ext>
            </a:extLst>
          </p:cNvPr>
          <p:cNvPicPr>
            <a:picLocks noChangeAspect="1"/>
          </p:cNvPicPr>
          <p:nvPr/>
        </p:nvPicPr>
        <p:blipFill>
          <a:blip r:embed="rId2"/>
          <a:stretch>
            <a:fillRect/>
          </a:stretch>
        </p:blipFill>
        <p:spPr>
          <a:xfrm>
            <a:off x="10060085" y="103893"/>
            <a:ext cx="1906295" cy="958754"/>
          </a:xfrm>
          <a:prstGeom prst="rect">
            <a:avLst/>
          </a:prstGeom>
        </p:spPr>
      </p:pic>
      <p:pic>
        <p:nvPicPr>
          <p:cNvPr id="3" name="Picture 2">
            <a:extLst>
              <a:ext uri="{FF2B5EF4-FFF2-40B4-BE49-F238E27FC236}">
                <a16:creationId xmlns:a16="http://schemas.microsoft.com/office/drawing/2014/main" id="{7AD26EAA-4343-2F66-98E1-1BB5FFF25F87}"/>
              </a:ext>
            </a:extLst>
          </p:cNvPr>
          <p:cNvPicPr>
            <a:picLocks noChangeAspect="1"/>
          </p:cNvPicPr>
          <p:nvPr/>
        </p:nvPicPr>
        <p:blipFill>
          <a:blip r:embed="rId3"/>
          <a:stretch>
            <a:fillRect/>
          </a:stretch>
        </p:blipFill>
        <p:spPr>
          <a:xfrm>
            <a:off x="3437870" y="361808"/>
            <a:ext cx="4877223" cy="707197"/>
          </a:xfrm>
          <a:prstGeom prst="rect">
            <a:avLst/>
          </a:prstGeom>
        </p:spPr>
      </p:pic>
      <p:pic>
        <p:nvPicPr>
          <p:cNvPr id="8" name="Picture 7">
            <a:extLst>
              <a:ext uri="{FF2B5EF4-FFF2-40B4-BE49-F238E27FC236}">
                <a16:creationId xmlns:a16="http://schemas.microsoft.com/office/drawing/2014/main" id="{3211667F-848B-EF6D-7BBB-B5AC52A82BF7}"/>
              </a:ext>
            </a:extLst>
          </p:cNvPr>
          <p:cNvPicPr>
            <a:picLocks noChangeAspect="1"/>
          </p:cNvPicPr>
          <p:nvPr/>
        </p:nvPicPr>
        <p:blipFill>
          <a:blip r:embed="rId4"/>
          <a:stretch>
            <a:fillRect/>
          </a:stretch>
        </p:blipFill>
        <p:spPr>
          <a:xfrm>
            <a:off x="970583" y="1424766"/>
            <a:ext cx="467048" cy="467048"/>
          </a:xfrm>
          <a:prstGeom prst="rect">
            <a:avLst/>
          </a:prstGeom>
        </p:spPr>
      </p:pic>
      <p:sp>
        <p:nvSpPr>
          <p:cNvPr id="11" name="TextBox 10">
            <a:extLst>
              <a:ext uri="{FF2B5EF4-FFF2-40B4-BE49-F238E27FC236}">
                <a16:creationId xmlns:a16="http://schemas.microsoft.com/office/drawing/2014/main" id="{AB88D3C0-8615-5506-1275-98E0F379DB04}"/>
              </a:ext>
            </a:extLst>
          </p:cNvPr>
          <p:cNvSpPr txBox="1"/>
          <p:nvPr/>
        </p:nvSpPr>
        <p:spPr>
          <a:xfrm>
            <a:off x="1125979" y="1404991"/>
            <a:ext cx="10304907" cy="1384995"/>
          </a:xfrm>
          <a:prstGeom prst="rect">
            <a:avLst/>
          </a:prstGeom>
          <a:noFill/>
        </p:spPr>
        <p:txBody>
          <a:bodyPr wrap="square" rtlCol="0">
            <a:spAutoFit/>
          </a:bodyPr>
          <a:lstStyle/>
          <a:p>
            <a:pPr marL="457200" algn="just">
              <a:spcBef>
                <a:spcPts val="1200"/>
              </a:spcBef>
            </a:pP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Đọc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đúng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từ</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ngữ</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câu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đoạn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và</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toàn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bộ</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câu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chuyện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Anh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em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sinh</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đôi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Biết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đọc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diễn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cảm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các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đoạn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hội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thoại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phù</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hợp</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với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tâm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lí</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cảm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xúc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của</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nhân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vật</a:t>
            </a:r>
            <a:endPar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endParaRPr>
          </a:p>
        </p:txBody>
      </p:sp>
      <p:pic>
        <p:nvPicPr>
          <p:cNvPr id="14" name="Picture 13">
            <a:extLst>
              <a:ext uri="{FF2B5EF4-FFF2-40B4-BE49-F238E27FC236}">
                <a16:creationId xmlns:a16="http://schemas.microsoft.com/office/drawing/2014/main" id="{8DE9A670-8D57-54CF-3FA3-5DE6F81C6501}"/>
              </a:ext>
            </a:extLst>
          </p:cNvPr>
          <p:cNvPicPr>
            <a:picLocks noChangeAspect="1"/>
          </p:cNvPicPr>
          <p:nvPr/>
        </p:nvPicPr>
        <p:blipFill>
          <a:blip r:embed="rId4"/>
          <a:stretch>
            <a:fillRect/>
          </a:stretch>
        </p:blipFill>
        <p:spPr>
          <a:xfrm>
            <a:off x="949317" y="3072812"/>
            <a:ext cx="467048" cy="467048"/>
          </a:xfrm>
          <a:prstGeom prst="rect">
            <a:avLst/>
          </a:prstGeom>
        </p:spPr>
      </p:pic>
      <p:sp>
        <p:nvSpPr>
          <p:cNvPr id="21" name="TextBox 20">
            <a:extLst>
              <a:ext uri="{FF2B5EF4-FFF2-40B4-BE49-F238E27FC236}">
                <a16:creationId xmlns:a16="http://schemas.microsoft.com/office/drawing/2014/main" id="{09001F08-2538-4AA2-0712-DF553070D6BF}"/>
              </a:ext>
            </a:extLst>
          </p:cNvPr>
          <p:cNvSpPr txBox="1"/>
          <p:nvPr/>
        </p:nvSpPr>
        <p:spPr>
          <a:xfrm>
            <a:off x="1104713" y="3053037"/>
            <a:ext cx="10304907" cy="1384995"/>
          </a:xfrm>
          <a:prstGeom prst="rect">
            <a:avLst/>
          </a:prstGeom>
          <a:noFill/>
        </p:spPr>
        <p:txBody>
          <a:bodyPr wrap="square" rtlCol="0">
            <a:spAutoFit/>
          </a:bodyPr>
          <a:lstStyle/>
          <a:p>
            <a:pPr marL="457200" algn="just">
              <a:spcBef>
                <a:spcPts val="1200"/>
              </a:spcBef>
            </a:pP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Nhận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biết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được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các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sự</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việc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xảy</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ra</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trong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câu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chuyện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gắn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với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thời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gian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Hiểu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suy</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nghĩ</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cảm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xúc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của</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nhân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vật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dựa</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vào</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hành</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động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việc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làm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và</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lời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nói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của</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nhân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vật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a:t>
            </a:r>
          </a:p>
        </p:txBody>
      </p:sp>
      <p:pic>
        <p:nvPicPr>
          <p:cNvPr id="22" name="Picture 21">
            <a:extLst>
              <a:ext uri="{FF2B5EF4-FFF2-40B4-BE49-F238E27FC236}">
                <a16:creationId xmlns:a16="http://schemas.microsoft.com/office/drawing/2014/main" id="{ED3E4AB1-F74C-367D-916B-FC61D0F6321C}"/>
              </a:ext>
            </a:extLst>
          </p:cNvPr>
          <p:cNvPicPr>
            <a:picLocks noChangeAspect="1"/>
          </p:cNvPicPr>
          <p:nvPr/>
        </p:nvPicPr>
        <p:blipFill>
          <a:blip r:embed="rId4"/>
          <a:stretch>
            <a:fillRect/>
          </a:stretch>
        </p:blipFill>
        <p:spPr>
          <a:xfrm>
            <a:off x="1057416" y="4658054"/>
            <a:ext cx="467048" cy="467048"/>
          </a:xfrm>
          <a:prstGeom prst="rect">
            <a:avLst/>
          </a:prstGeom>
        </p:spPr>
      </p:pic>
      <p:sp>
        <p:nvSpPr>
          <p:cNvPr id="23" name="TextBox 22">
            <a:extLst>
              <a:ext uri="{FF2B5EF4-FFF2-40B4-BE49-F238E27FC236}">
                <a16:creationId xmlns:a16="http://schemas.microsoft.com/office/drawing/2014/main" id="{CB44A6DB-FF4E-2981-467C-2C193019DCF1}"/>
              </a:ext>
            </a:extLst>
          </p:cNvPr>
          <p:cNvSpPr txBox="1"/>
          <p:nvPr/>
        </p:nvSpPr>
        <p:spPr>
          <a:xfrm>
            <a:off x="1069937" y="4571604"/>
            <a:ext cx="10304907" cy="1815882"/>
          </a:xfrm>
          <a:prstGeom prst="rect">
            <a:avLst/>
          </a:prstGeom>
          <a:noFill/>
        </p:spPr>
        <p:txBody>
          <a:bodyPr wrap="square" rtlCol="0">
            <a:spAutoFit/>
          </a:bodyPr>
          <a:lstStyle/>
          <a:p>
            <a:pPr marL="457200" algn="just">
              <a:spcBef>
                <a:spcPts val="1200"/>
              </a:spcBef>
            </a:pP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Hiểu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được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điều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tác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giả</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muốn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nói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qua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câu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chuyện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Mọi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người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có</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thể</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giống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nhau</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về</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ngoại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hình</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hoặc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một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đặc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điểm</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nào</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đó</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nhưng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không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ai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giống</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ai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hoàn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toàn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bởi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bản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thân</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mỗi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người</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là</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một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thực</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thể</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duy</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 </a:t>
            </a:r>
            <a:r>
              <a:rPr lang="en-US" sz="2800" b="1" dirty="0" err="1">
                <a:solidFill>
                  <a:srgbClr val="003399"/>
                </a:solidFill>
                <a:latin typeface="Cambria" panose="02040503050406030204" pitchFamily="18" charset="0"/>
                <a:ea typeface="Cambria" panose="02040503050406030204" pitchFamily="18" charset="0"/>
                <a:cs typeface="Calibri" panose="020F0502020204030204" pitchFamily="34" charset="0"/>
              </a:rPr>
              <a:t>nhất</a:t>
            </a:r>
            <a:r>
              <a:rPr lang="en-US" sz="2800" b="1" dirty="0">
                <a:solidFill>
                  <a:srgbClr val="003399"/>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605758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6" presetID="42" presetClass="entr" presetSubtype="0" fill="hold" grpId="0" nodeType="withEffect">
                                  <p:stCondLst>
                                    <p:cond delay="6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strVal val="#ppt_x"/>
                                          </p:val>
                                        </p:tav>
                                        <p:tav tm="100000">
                                          <p:val>
                                            <p:strVal val="#ppt_x"/>
                                          </p:val>
                                        </p:tav>
                                      </p:tavLst>
                                    </p:anim>
                                    <p:anim calcmode="lin" valueType="num">
                                      <p:cBhvr>
                                        <p:cTn id="3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800" decel="100000"/>
                                        <p:tgtEl>
                                          <p:spTgt spid="14"/>
                                        </p:tgtEl>
                                      </p:cBhvr>
                                    </p:animEffect>
                                    <p:anim calcmode="lin" valueType="num">
                                      <p:cBhvr>
                                        <p:cTn id="36" dur="800" decel="100000" fill="hold"/>
                                        <p:tgtEl>
                                          <p:spTgt spid="14"/>
                                        </p:tgtEl>
                                        <p:attrNameLst>
                                          <p:attrName>style.rotation</p:attrName>
                                        </p:attrNameLst>
                                      </p:cBhvr>
                                      <p:tavLst>
                                        <p:tav tm="0">
                                          <p:val>
                                            <p:fltVal val="-90"/>
                                          </p:val>
                                        </p:tav>
                                        <p:tav tm="100000">
                                          <p:val>
                                            <p:fltVal val="0"/>
                                          </p:val>
                                        </p:tav>
                                      </p:tavLst>
                                    </p:anim>
                                    <p:anim calcmode="lin" valueType="num">
                                      <p:cBhvr>
                                        <p:cTn id="37" dur="800" decel="100000" fill="hold"/>
                                        <p:tgtEl>
                                          <p:spTgt spid="14"/>
                                        </p:tgtEl>
                                        <p:attrNameLst>
                                          <p:attrName>ppt_x</p:attrName>
                                        </p:attrNameLst>
                                      </p:cBhvr>
                                      <p:tavLst>
                                        <p:tav tm="0">
                                          <p:val>
                                            <p:strVal val="#ppt_x+0.4"/>
                                          </p:val>
                                        </p:tav>
                                        <p:tav tm="100000">
                                          <p:val>
                                            <p:strVal val="#ppt_x-0.05"/>
                                          </p:val>
                                        </p:tav>
                                      </p:tavLst>
                                    </p:anim>
                                    <p:anim calcmode="lin" valueType="num">
                                      <p:cBhvr>
                                        <p:cTn id="38" dur="800" decel="100000" fill="hold"/>
                                        <p:tgtEl>
                                          <p:spTgt spid="14"/>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41" presetID="42" presetClass="entr" presetSubtype="0" fill="hold" grpId="0" nodeType="withEffect">
                                  <p:stCondLst>
                                    <p:cond delay="6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anim calcmode="lin" valueType="num">
                                      <p:cBhvr>
                                        <p:cTn id="44" dur="500" fill="hold"/>
                                        <p:tgtEl>
                                          <p:spTgt spid="21"/>
                                        </p:tgtEl>
                                        <p:attrNameLst>
                                          <p:attrName>ppt_x</p:attrName>
                                        </p:attrNameLst>
                                      </p:cBhvr>
                                      <p:tavLst>
                                        <p:tav tm="0">
                                          <p:val>
                                            <p:strVal val="#ppt_x"/>
                                          </p:val>
                                        </p:tav>
                                        <p:tav tm="100000">
                                          <p:val>
                                            <p:strVal val="#ppt_x"/>
                                          </p:val>
                                        </p:tav>
                                      </p:tavLst>
                                    </p:anim>
                                    <p:anim calcmode="lin" valueType="num">
                                      <p:cBhvr>
                                        <p:cTn id="45"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800" decel="100000"/>
                                        <p:tgtEl>
                                          <p:spTgt spid="22"/>
                                        </p:tgtEl>
                                      </p:cBhvr>
                                    </p:animEffect>
                                    <p:anim calcmode="lin" valueType="num">
                                      <p:cBhvr>
                                        <p:cTn id="51" dur="800" decel="100000" fill="hold"/>
                                        <p:tgtEl>
                                          <p:spTgt spid="22"/>
                                        </p:tgtEl>
                                        <p:attrNameLst>
                                          <p:attrName>style.rotation</p:attrName>
                                        </p:attrNameLst>
                                      </p:cBhvr>
                                      <p:tavLst>
                                        <p:tav tm="0">
                                          <p:val>
                                            <p:fltVal val="-90"/>
                                          </p:val>
                                        </p:tav>
                                        <p:tav tm="100000">
                                          <p:val>
                                            <p:fltVal val="0"/>
                                          </p:val>
                                        </p:tav>
                                      </p:tavLst>
                                    </p:anim>
                                    <p:anim calcmode="lin" valueType="num">
                                      <p:cBhvr>
                                        <p:cTn id="52" dur="800" decel="100000" fill="hold"/>
                                        <p:tgtEl>
                                          <p:spTgt spid="22"/>
                                        </p:tgtEl>
                                        <p:attrNameLst>
                                          <p:attrName>ppt_x</p:attrName>
                                        </p:attrNameLst>
                                      </p:cBhvr>
                                      <p:tavLst>
                                        <p:tav tm="0">
                                          <p:val>
                                            <p:strVal val="#ppt_x+0.4"/>
                                          </p:val>
                                        </p:tav>
                                        <p:tav tm="100000">
                                          <p:val>
                                            <p:strVal val="#ppt_x-0.05"/>
                                          </p:val>
                                        </p:tav>
                                      </p:tavLst>
                                    </p:anim>
                                    <p:anim calcmode="lin" valueType="num">
                                      <p:cBhvr>
                                        <p:cTn id="53" dur="800" decel="100000" fill="hold"/>
                                        <p:tgtEl>
                                          <p:spTgt spid="22"/>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56" presetID="42" presetClass="entr" presetSubtype="0" fill="hold" grpId="0" nodeType="withEffect">
                                  <p:stCondLst>
                                    <p:cond delay="60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anim calcmode="lin" valueType="num">
                                      <p:cBhvr>
                                        <p:cTn id="59" dur="500" fill="hold"/>
                                        <p:tgtEl>
                                          <p:spTgt spid="23"/>
                                        </p:tgtEl>
                                        <p:attrNameLst>
                                          <p:attrName>ppt_x</p:attrName>
                                        </p:attrNameLst>
                                      </p:cBhvr>
                                      <p:tavLst>
                                        <p:tav tm="0">
                                          <p:val>
                                            <p:strVal val="#ppt_x"/>
                                          </p:val>
                                        </p:tav>
                                        <p:tav tm="100000">
                                          <p:val>
                                            <p:strVal val="#ppt_x"/>
                                          </p:val>
                                        </p:tav>
                                      </p:tavLst>
                                    </p:anim>
                                    <p:anim calcmode="lin" valueType="num">
                                      <p:cBhvr>
                                        <p:cTn id="6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D7F16A-D0E7-7269-C0AE-4C3F1CAC621E}"/>
              </a:ext>
            </a:extLst>
          </p:cNvPr>
          <p:cNvSpPr txBox="1"/>
          <p:nvPr/>
        </p:nvSpPr>
        <p:spPr>
          <a:xfrm>
            <a:off x="4088737" y="263826"/>
            <a:ext cx="4822258" cy="707886"/>
          </a:xfrm>
          <a:prstGeom prst="rect">
            <a:avLst/>
          </a:prstGeom>
          <a:noFill/>
        </p:spPr>
        <p:txBody>
          <a:bodyPr wrap="square" rtlCol="0">
            <a:spAutoFit/>
          </a:bodyPr>
          <a:lstStyle/>
          <a:p>
            <a:r>
              <a:rPr lang="en-US" sz="4000" b="1" dirty="0">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Anh </a:t>
            </a:r>
            <a:r>
              <a:rPr lang="en-US" sz="4000" b="1" dirty="0" err="1">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em</a:t>
            </a:r>
            <a:r>
              <a:rPr lang="en-US" sz="4000" b="1" dirty="0">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 </a:t>
            </a:r>
            <a:r>
              <a:rPr lang="en-US" sz="4000" b="1" dirty="0" err="1">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sinh</a:t>
            </a:r>
            <a:r>
              <a:rPr lang="en-US" sz="4000" b="1" dirty="0">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 </a:t>
            </a:r>
            <a:r>
              <a:rPr lang="en-US" sz="4000" b="1" dirty="0" err="1">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rPr>
              <a:t>đôi</a:t>
            </a:r>
            <a:endParaRPr lang="en-US" sz="4000" b="1" dirty="0">
              <a:solidFill>
                <a:srgbClr val="00CC00"/>
              </a:solidFill>
              <a:effectLst>
                <a:reflection blurRad="6350" stA="50000" endA="300" endPos="50000" dist="29997" dir="5400000" sy="-100000" algn="bl" rotWithShape="0"/>
              </a:effectLst>
              <a:latin typeface="Cambria" panose="02040503050406030204" pitchFamily="18" charset="0"/>
              <a:ea typeface="Cambria" panose="02040503050406030204" pitchFamily="18" charset="0"/>
            </a:endParaRPr>
          </a:p>
        </p:txBody>
      </p:sp>
      <p:sp>
        <p:nvSpPr>
          <p:cNvPr id="6" name="TextBox 262">
            <a:extLst>
              <a:ext uri="{FF2B5EF4-FFF2-40B4-BE49-F238E27FC236}">
                <a16:creationId xmlns:a16="http://schemas.microsoft.com/office/drawing/2014/main" id="{A55750F2-8AAC-E9B0-280F-FB6F27DBD1D6}"/>
              </a:ext>
            </a:extLst>
          </p:cNvPr>
          <p:cNvSpPr txBox="1"/>
          <p:nvPr/>
        </p:nvSpPr>
        <p:spPr>
          <a:xfrm>
            <a:off x="405516" y="989257"/>
            <a:ext cx="11338559" cy="5293757"/>
          </a:xfrm>
          <a:prstGeom prst="rect">
            <a:avLst/>
          </a:prstGeom>
          <a:noFill/>
        </p:spPr>
        <p:txBody>
          <a:bodyPr wrap="square" rtlCol="0">
            <a:spAutoFit/>
          </a:bodyPr>
          <a:lstStyle/>
          <a:p>
            <a:pPr algn="just"/>
            <a:r>
              <a:rPr lang="en-US" sz="2600" b="1" dirty="0">
                <a:solidFill>
                  <a:srgbClr val="002060"/>
                </a:solidFill>
                <a:latin typeface="Cambria" panose="02040503050406030204" pitchFamily="18" charset="0"/>
                <a:ea typeface="Cambria" panose="02040503050406030204" pitchFamily="18" charset="0"/>
              </a:rPr>
              <a:t>      Khánh </a:t>
            </a:r>
            <a:r>
              <a:rPr lang="en-US" sz="2600" b="1" dirty="0" err="1">
                <a:solidFill>
                  <a:srgbClr val="002060"/>
                </a:solidFill>
                <a:latin typeface="Cambria" panose="02040503050406030204" pitchFamily="18" charset="0"/>
                <a:ea typeface="Cambria" panose="02040503050406030204" pitchFamily="18" charset="0"/>
              </a:rPr>
              <a:t>và</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là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em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sinh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đôi</a:t>
            </a:r>
            <a:r>
              <a:rPr lang="en-US" sz="2600" b="1" dirty="0">
                <a:solidFill>
                  <a:srgbClr val="002060"/>
                </a:solidFill>
                <a:latin typeface="Cambria" panose="02040503050406030204" pitchFamily="18" charset="0"/>
                <a:ea typeface="Cambria" panose="02040503050406030204" pitchFamily="18" charset="0"/>
              </a:rPr>
              <a:t>. Hai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em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giống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nhau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như</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đúc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Hồi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nhỏ</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thấy</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mọi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người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không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ai </a:t>
            </a:r>
            <a:r>
              <a:rPr lang="en-US" sz="2600" b="1" dirty="0" err="1">
                <a:solidFill>
                  <a:srgbClr val="002060"/>
                </a:solidFill>
                <a:latin typeface="Cambria" panose="02040503050406030204" pitchFamily="18" charset="0"/>
                <a:ea typeface="Cambria" panose="02040503050406030204" pitchFamily="18" charset="0"/>
              </a:rPr>
              <a:t>là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ai </a:t>
            </a:r>
            <a:r>
              <a:rPr lang="en-US" sz="2600" b="1" dirty="0" err="1">
                <a:solidFill>
                  <a:srgbClr val="002060"/>
                </a:solidFill>
                <a:latin typeface="Cambria" panose="02040503050406030204" pitchFamily="18" charset="0"/>
                <a:ea typeface="Cambria" panose="02040503050406030204" pitchFamily="18" charset="0"/>
              </a:rPr>
              <a:t>là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em</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khoái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chí</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lắm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Nhưng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dần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dần</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không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còn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thấy</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thú</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vị</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nữa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Mỗi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bị</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gọi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nhầm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tên</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lại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muốn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kêu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lên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Tôi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là</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tôi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chẳng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giống</a:t>
            </a:r>
            <a:r>
              <a:rPr lang="en-US" sz="2600" b="1" dirty="0">
                <a:solidFill>
                  <a:srgbClr val="002060"/>
                </a:solidFill>
                <a:latin typeface="Cambria" panose="02040503050406030204" pitchFamily="18" charset="0"/>
                <a:ea typeface="Cambria" panose="02040503050406030204" pitchFamily="18" charset="0"/>
              </a:rPr>
              <a:t> ai </a:t>
            </a:r>
            <a:r>
              <a:rPr lang="en-US" sz="2600" b="1" dirty="0" err="1">
                <a:solidFill>
                  <a:srgbClr val="002060"/>
                </a:solidFill>
                <a:latin typeface="Cambria" panose="02040503050406030204" pitchFamily="18" charset="0"/>
                <a:ea typeface="Cambria" panose="02040503050406030204" pitchFamily="18" charset="0"/>
              </a:rPr>
              <a:t>hết</a:t>
            </a:r>
            <a:r>
              <a:rPr lang="en-US" sz="2600" b="1" dirty="0">
                <a:solidFill>
                  <a:srgbClr val="002060"/>
                </a:solidFill>
                <a:latin typeface="Cambria" panose="02040503050406030204" pitchFamily="18" charset="0"/>
                <a:ea typeface="Cambria" panose="02040503050406030204" pitchFamily="18" charset="0"/>
              </a:rPr>
              <a:t>.”</a:t>
            </a:r>
          </a:p>
          <a:p>
            <a:pPr algn="just"/>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cố</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gắng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làm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mọi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thứ</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từ</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nói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dáng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đến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trang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phục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kiểu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tóc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Còn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cậu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chẳng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tâm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đến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chuyện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đó</a:t>
            </a:r>
            <a:r>
              <a:rPr lang="en-US" sz="2600" b="1" dirty="0">
                <a:solidFill>
                  <a:srgbClr val="002060"/>
                </a:solidFill>
                <a:latin typeface="Cambria" panose="02040503050406030204" pitchFamily="18" charset="0"/>
                <a:ea typeface="Cambria" panose="02040503050406030204" pitchFamily="18" charset="0"/>
              </a:rPr>
              <a:t>.</a:t>
            </a:r>
          </a:p>
          <a:p>
            <a:pPr algn="just"/>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Một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lần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hai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em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gia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hội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thao</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của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trường</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vô</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cùng</a:t>
            </a:r>
            <a:r>
              <a:rPr lang="en-US" sz="2600" b="1" dirty="0">
                <a:solidFill>
                  <a:srgbClr val="002060"/>
                </a:solidFill>
                <a:latin typeface="Cambria" panose="02040503050406030204" pitchFamily="18" charset="0"/>
                <a:ea typeface="Cambria" panose="02040503050406030204" pitchFamily="18" charset="0"/>
              </a:rPr>
              <a:t> lo </a:t>
            </a:r>
            <a:r>
              <a:rPr lang="en-US" sz="2600" b="1" dirty="0" err="1">
                <a:solidFill>
                  <a:srgbClr val="002060"/>
                </a:solidFill>
                <a:latin typeface="Cambria" panose="02040503050406030204" pitchFamily="18" charset="0"/>
                <a:ea typeface="Cambria" panose="02040503050406030204" pitchFamily="18" charset="0"/>
              </a:rPr>
              <a:t>lắng</a:t>
            </a:r>
            <a:r>
              <a:rPr lang="en-US" sz="2600" b="1" dirty="0">
                <a:solidFill>
                  <a:srgbClr val="002060"/>
                </a:solidFill>
                <a:latin typeface="Cambria" panose="02040503050406030204" pitchFamily="18" charset="0"/>
                <a:ea typeface="Cambria" panose="02040503050406030204" pitchFamily="18" charset="0"/>
              </a:rPr>
              <a:t>. Hai </a:t>
            </a:r>
            <a:r>
              <a:rPr lang="en-US" sz="2600" b="1" dirty="0" err="1">
                <a:solidFill>
                  <a:srgbClr val="002060"/>
                </a:solidFill>
                <a:latin typeface="Cambria" panose="02040503050406030204" pitchFamily="18" charset="0"/>
                <a:ea typeface="Cambria" panose="02040503050406030204" pitchFamily="18" charset="0"/>
              </a:rPr>
              <a:t>anh</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em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mặc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đồng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phục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và</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đội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mũ</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giống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hệt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nhau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bạn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bè</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lại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cổ</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vũ</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nhầm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mất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thôi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Nhưng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đấu</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nhận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ra</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bạn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không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nhầm</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lẫn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chút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nào</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bạn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cổ</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vũ</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đuổi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theo</a:t>
            </a:r>
            <a:r>
              <a:rPr lang="en-US" sz="2600" b="1" dirty="0">
                <a:solidFill>
                  <a:srgbClr val="002060"/>
                </a:solidFill>
                <a:latin typeface="Cambria" panose="02040503050406030204" pitchFamily="18" charset="0"/>
                <a:ea typeface="Cambria" panose="02040503050406030204" pitchFamily="18" charset="0"/>
              </a:rPr>
              <a:t> Khánh </a:t>
            </a:r>
            <a:r>
              <a:rPr lang="en-US" sz="2600" b="1" dirty="0" err="1">
                <a:solidFill>
                  <a:srgbClr val="002060"/>
                </a:solidFill>
                <a:latin typeface="Cambria" panose="02040503050406030204" pitchFamily="18" charset="0"/>
                <a:ea typeface="Cambria" panose="02040503050406030204" pitchFamily="18" charset="0"/>
              </a:rPr>
              <a:t>khi</a:t>
            </a:r>
            <a:r>
              <a:rPr lang="en-US" sz="2600" b="1" dirty="0">
                <a:solidFill>
                  <a:srgbClr val="002060"/>
                </a:solidFill>
                <a:latin typeface="Cambria" panose="02040503050406030204" pitchFamily="18" charset="0"/>
                <a:ea typeface="Cambria" panose="02040503050406030204" pitchFamily="18" charset="0"/>
              </a:rPr>
              <a:t> Khánh </a:t>
            </a:r>
            <a:r>
              <a:rPr lang="en-US" sz="2600" b="1" dirty="0" err="1">
                <a:solidFill>
                  <a:srgbClr val="002060"/>
                </a:solidFill>
                <a:latin typeface="Cambria" panose="02040503050406030204" pitchFamily="18" charset="0"/>
                <a:ea typeface="Cambria" panose="02040503050406030204" pitchFamily="18" charset="0"/>
              </a:rPr>
              <a:t>dẫn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đầu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đường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chạy</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bạn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cuống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quýt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gọi</a:t>
            </a:r>
            <a:r>
              <a:rPr lang="en-US" sz="2600" b="1" dirty="0">
                <a:solidFill>
                  <a:srgbClr val="002060"/>
                </a:solidFill>
                <a:latin typeface="Cambria" panose="02040503050406030204" pitchFamily="18" charset="0"/>
                <a:ea typeface="Cambria" panose="02040503050406030204" pitchFamily="18" charset="0"/>
              </a:rPr>
              <a:t> Khánh </a:t>
            </a:r>
            <a:r>
              <a:rPr lang="en-US" sz="2600" b="1" dirty="0" err="1">
                <a:solidFill>
                  <a:srgbClr val="002060"/>
                </a:solidFill>
                <a:latin typeface="Cambria" panose="02040503050406030204" pitchFamily="18" charset="0"/>
                <a:ea typeface="Cambria" panose="02040503050406030204" pitchFamily="18" charset="0"/>
              </a:rPr>
              <a:t>thay</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thế</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khi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thấy</a:t>
            </a:r>
            <a:r>
              <a:rPr lang="en-US" sz="2600" b="1" dirty="0">
                <a:solidFill>
                  <a:srgbClr val="002060"/>
                </a:solidFill>
                <a:latin typeface="Cambria" panose="02040503050406030204" pitchFamily="18" charset="0"/>
                <a:ea typeface="Cambria" panose="02040503050406030204" pitchFamily="18" charset="0"/>
              </a:rPr>
              <a:t> Long </a:t>
            </a:r>
            <a:r>
              <a:rPr lang="en-US" sz="2600" b="1" dirty="0" err="1">
                <a:solidFill>
                  <a:srgbClr val="002060"/>
                </a:solidFill>
                <a:latin typeface="Cambria" panose="02040503050406030204" pitchFamily="18" charset="0"/>
                <a:ea typeface="Cambria" panose="02040503050406030204" pitchFamily="18" charset="0"/>
              </a:rPr>
              <a:t>nhăn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nhó</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vì</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đau</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trong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trận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kéo</a:t>
            </a:r>
            <a:r>
              <a:rPr lang="en-US" sz="2600" b="1" dirty="0">
                <a:solidFill>
                  <a:srgbClr val="002060"/>
                </a:solidFill>
                <a:latin typeface="Cambria" panose="02040503050406030204" pitchFamily="18" charset="0"/>
                <a:ea typeface="Cambria" panose="02040503050406030204" pitchFamily="18" charset="0"/>
              </a:rPr>
              <a:t> co,… </a:t>
            </a:r>
            <a:r>
              <a:rPr lang="en-US" sz="2600" b="1" dirty="0" err="1">
                <a:solidFill>
                  <a:srgbClr val="002060"/>
                </a:solidFill>
                <a:latin typeface="Cambria" panose="02040503050406030204" pitchFamily="18" charset="0"/>
                <a:ea typeface="Cambria" panose="02040503050406030204" pitchFamily="18" charset="0"/>
              </a:rPr>
              <a:t>Hội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thao</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kết</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thúc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trong</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nỗi</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ngạc</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nhiên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ngập</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tràn</a:t>
            </a:r>
            <a:r>
              <a:rPr lang="en-US" sz="2600" b="1" dirty="0">
                <a:solidFill>
                  <a:srgbClr val="002060"/>
                </a:solidFill>
                <a:latin typeface="Cambria" panose="02040503050406030204" pitchFamily="18" charset="0"/>
                <a:ea typeface="Cambria" panose="02040503050406030204" pitchFamily="18" charset="0"/>
              </a:rPr>
              <a:t> </a:t>
            </a:r>
            <a:r>
              <a:rPr lang="en-US" sz="2600" b="1" dirty="0" err="1">
                <a:solidFill>
                  <a:srgbClr val="002060"/>
                </a:solidFill>
                <a:latin typeface="Cambria" panose="02040503050406030204" pitchFamily="18" charset="0"/>
                <a:ea typeface="Cambria" panose="02040503050406030204" pitchFamily="18" charset="0"/>
              </a:rPr>
              <a:t>của</a:t>
            </a:r>
            <a:r>
              <a:rPr lang="en-US" sz="2600" b="1" dirty="0">
                <a:solidFill>
                  <a:srgbClr val="002060"/>
                </a:solidFill>
                <a:latin typeface="Cambria" panose="02040503050406030204" pitchFamily="18" charset="0"/>
                <a:ea typeface="Cambria" panose="02040503050406030204" pitchFamily="18" charset="0"/>
              </a:rPr>
              <a:t> Long.</a:t>
            </a:r>
          </a:p>
        </p:txBody>
      </p:sp>
    </p:spTree>
    <p:extLst>
      <p:ext uri="{BB962C8B-B14F-4D97-AF65-F5344CB8AC3E}">
        <p14:creationId xmlns:p14="http://schemas.microsoft.com/office/powerpoint/2010/main" val="224320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5AB79-FF6C-C27D-1650-F72995928802}"/>
              </a:ext>
            </a:extLst>
          </p:cNvPr>
          <p:cNvSpPr txBox="1"/>
          <p:nvPr/>
        </p:nvSpPr>
        <p:spPr>
          <a:xfrm>
            <a:off x="285750" y="294017"/>
            <a:ext cx="11544300" cy="6740307"/>
          </a:xfrm>
          <a:prstGeom prst="rect">
            <a:avLst/>
          </a:prstGeom>
          <a:noFill/>
        </p:spPr>
        <p:txBody>
          <a:bodyPr wrap="square" rtlCol="0">
            <a:spAutoFit/>
          </a:bodyPr>
          <a:lstStyle/>
          <a:p>
            <a:pPr algn="just"/>
            <a:r>
              <a:rPr lang="en-US" sz="2700" b="1">
                <a:solidFill>
                  <a:srgbClr val="002060"/>
                </a:solidFill>
                <a:latin typeface="Cambria" panose="02040503050406030204" pitchFamily="18" charset="0"/>
                <a:ea typeface="Cambria" panose="02040503050406030204" pitchFamily="18" charset="0"/>
              </a:rPr>
              <a:t>    Trên đường về, Long hỏi Vân:</a:t>
            </a:r>
          </a:p>
          <a:p>
            <a:pPr algn="just"/>
            <a:r>
              <a:rPr lang="en-US" sz="2700" b="1">
                <a:solidFill>
                  <a:srgbClr val="002060"/>
                </a:solidFill>
                <a:latin typeface="Cambria" panose="02040503050406030204" pitchFamily="18" charset="0"/>
                <a:ea typeface="Cambria" panose="02040503050406030204" pitchFamily="18" charset="0"/>
              </a:rPr>
              <a:t>   - Sao hôm nay không ai nhầm chúng tớ nhỉ?</a:t>
            </a:r>
          </a:p>
          <a:p>
            <a:pPr algn="just"/>
            <a:r>
              <a:rPr lang="en-US" sz="2700" b="1">
                <a:solidFill>
                  <a:srgbClr val="002060"/>
                </a:solidFill>
                <a:latin typeface="Cambria" panose="02040503050406030204" pitchFamily="18" charset="0"/>
                <a:ea typeface="Cambria" panose="02040503050406030204" pitchFamily="18" charset="0"/>
              </a:rPr>
              <a:t>    Vân khúc khích:</a:t>
            </a:r>
          </a:p>
          <a:p>
            <a:pPr algn="just"/>
            <a:r>
              <a:rPr lang="en-US" sz="2700" b="1">
                <a:solidFill>
                  <a:srgbClr val="002060"/>
                </a:solidFill>
                <a:latin typeface="Cambria" panose="02040503050406030204" pitchFamily="18" charset="0"/>
                <a:ea typeface="Cambria" panose="02040503050406030204" pitchFamily="18" charset="0"/>
              </a:rPr>
              <a:t>   - Vì Khánh hay cười, còn cậu lúc nào cũng nghiêm túc.</a:t>
            </a:r>
          </a:p>
          <a:p>
            <a:pPr algn="just"/>
            <a:r>
              <a:rPr lang="en-US" sz="2700" b="1">
                <a:solidFill>
                  <a:srgbClr val="002060"/>
                </a:solidFill>
                <a:latin typeface="Cambria" panose="02040503050406030204" pitchFamily="18" charset="0"/>
                <a:ea typeface="Cambria" panose="02040503050406030204" pitchFamily="18" charset="0"/>
              </a:rPr>
              <a:t>    Vinh chen vào:</a:t>
            </a:r>
          </a:p>
          <a:p>
            <a:pPr algn="just"/>
            <a:r>
              <a:rPr lang="en-US" sz="2700" b="1">
                <a:solidFill>
                  <a:srgbClr val="002060"/>
                </a:solidFill>
                <a:latin typeface="Cambria" panose="02040503050406030204" pitchFamily="18" charset="0"/>
                <a:ea typeface="Cambria" panose="02040503050406030204" pitchFamily="18" charset="0"/>
              </a:rPr>
              <a:t>   - Cậu thì chậm rãi, Khánh thì nhanh nhảu, sao nhầm được.</a:t>
            </a:r>
          </a:p>
          <a:p>
            <a:pPr algn="just"/>
            <a:r>
              <a:rPr lang="en-US" sz="2700" b="1">
                <a:solidFill>
                  <a:srgbClr val="002060"/>
                </a:solidFill>
                <a:latin typeface="Cambria" panose="02040503050406030204" pitchFamily="18" charset="0"/>
                <a:ea typeface="Cambria" panose="02040503050406030204" pitchFamily="18" charset="0"/>
              </a:rPr>
              <a:t>    Nghe Long thắc mắc về những lần bạn bè nhầm lẫn các bạn cùng cười:</a:t>
            </a:r>
          </a:p>
          <a:p>
            <a:pPr algn="just"/>
            <a:r>
              <a:rPr lang="en-US" sz="2700" b="1">
                <a:solidFill>
                  <a:srgbClr val="002060"/>
                </a:solidFill>
                <a:latin typeface="Cambria" panose="02040503050406030204" pitchFamily="18" charset="0"/>
                <a:ea typeface="Cambria" panose="02040503050406030204" pitchFamily="18" charset="0"/>
              </a:rPr>
              <a:t>   - Nhìn xa thì tưởng giống nhau, chứ nhìn gần thì mỗi cậu một vẻ mà. Có lúc bọn tớ còn giả vờ nhầm để trêu các cậu đấy.</a:t>
            </a:r>
          </a:p>
          <a:p>
            <a:pPr algn="just"/>
            <a:r>
              <a:rPr lang="en-US" sz="2700" b="1">
                <a:solidFill>
                  <a:srgbClr val="002060"/>
                </a:solidFill>
                <a:latin typeface="Cambria" panose="02040503050406030204" pitchFamily="18" charset="0"/>
                <a:ea typeface="Cambria" panose="02040503050406030204" pitchFamily="18" charset="0"/>
              </a:rPr>
              <a:t>    Anh Khánh lúc đó mới lên tiếng: </a:t>
            </a:r>
          </a:p>
          <a:p>
            <a:pPr algn="just"/>
            <a:r>
              <a:rPr lang="en-US" sz="2700" b="1">
                <a:solidFill>
                  <a:srgbClr val="002060"/>
                </a:solidFill>
                <a:latin typeface="Cambria" panose="02040503050406030204" pitchFamily="18" charset="0"/>
                <a:ea typeface="Cambria" panose="02040503050406030204" pitchFamily="18" charset="0"/>
              </a:rPr>
              <a:t>    - Đôi khi giống nhau cũng hay mà, chỉ cần không phạt nhầm là được.</a:t>
            </a:r>
          </a:p>
          <a:p>
            <a:pPr algn="just"/>
            <a:r>
              <a:rPr lang="en-US" sz="2700" b="1">
                <a:solidFill>
                  <a:srgbClr val="002060"/>
                </a:solidFill>
                <a:latin typeface="Cambria" panose="02040503050406030204" pitchFamily="18" charset="0"/>
                <a:ea typeface="Cambria" panose="02040503050406030204" pitchFamily="18" charset="0"/>
              </a:rPr>
              <a:t>Tiếng cười rộn rã làm tan biến mọi thắc mắc của Long. Cậu cũng phá lên cười. Cậu hiểu ra: Cậu vẫn là cậu, anh Khánh vẫn là anh Khánh. Hai anh em chỉ giống nhau bề ngoài thôi.                                                 </a:t>
            </a:r>
          </a:p>
          <a:p>
            <a:pPr algn="r"/>
            <a:r>
              <a:rPr lang="en-US" sz="2700" b="1">
                <a:solidFill>
                  <a:srgbClr val="002060"/>
                </a:solidFill>
                <a:latin typeface="Cambria" panose="02040503050406030204" pitchFamily="18" charset="0"/>
                <a:ea typeface="Cambria" panose="02040503050406030204" pitchFamily="18" charset="0"/>
              </a:rPr>
              <a:t>(Châu Khuê)</a:t>
            </a:r>
          </a:p>
          <a:p>
            <a:pPr algn="just"/>
            <a:endParaRPr lang="en-US" sz="27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18267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a:extLst>
              <a:ext uri="{FF2B5EF4-FFF2-40B4-BE49-F238E27FC236}">
                <a16:creationId xmlns:a16="http://schemas.microsoft.com/office/drawing/2014/main" id="{A24169B0-C029-3CA1-0D2D-DA1DE3CB93DE}"/>
              </a:ext>
            </a:extLst>
          </p:cNvPr>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grpSp>
        <p:nvGrpSpPr>
          <p:cNvPr id="9" name="Group 8">
            <a:extLst>
              <a:ext uri="{FF2B5EF4-FFF2-40B4-BE49-F238E27FC236}">
                <a16:creationId xmlns:a16="http://schemas.microsoft.com/office/drawing/2014/main" id="{F839F94F-E215-488B-650B-08DD134219F5}"/>
              </a:ext>
            </a:extLst>
          </p:cNvPr>
          <p:cNvGrpSpPr/>
          <p:nvPr/>
        </p:nvGrpSpPr>
        <p:grpSpPr>
          <a:xfrm>
            <a:off x="672799" y="2428172"/>
            <a:ext cx="11296015" cy="765447"/>
            <a:chOff x="2182284" y="2809646"/>
            <a:chExt cx="11296015" cy="765447"/>
          </a:xfrm>
        </p:grpSpPr>
        <p:sp>
          <p:nvSpPr>
            <p:cNvPr id="10" name="Oval 9">
              <a:extLst>
                <a:ext uri="{FF2B5EF4-FFF2-40B4-BE49-F238E27FC236}">
                  <a16:creationId xmlns:a16="http://schemas.microsoft.com/office/drawing/2014/main" id="{BA087733-1BBD-F0B8-14EE-D4AFD23B4073}"/>
                </a:ext>
              </a:extLst>
            </p:cNvPr>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11" name="TextBox 10">
              <a:extLst>
                <a:ext uri="{FF2B5EF4-FFF2-40B4-BE49-F238E27FC236}">
                  <a16:creationId xmlns:a16="http://schemas.microsoft.com/office/drawing/2014/main" id="{3D010CBE-AA23-7B73-6F66-DF4595CCE139}"/>
                </a:ext>
              </a:extLst>
            </p:cNvPr>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Từ đầu đến … </a:t>
              </a:r>
              <a:r>
                <a:rPr lang="en-US" sz="3200" b="1" i="1">
                  <a:solidFill>
                    <a:srgbClr val="0070C0"/>
                  </a:solidFill>
                  <a:latin typeface="Cambria" panose="02040503050406030204" pitchFamily="18" charset="0"/>
                  <a:ea typeface="Cambria" panose="02040503050406030204" pitchFamily="18" charset="0"/>
                  <a:cs typeface="Arial" panose="020B0604020202020204" pitchFamily="34" charset="0"/>
                </a:rPr>
                <a:t>chẳng bận tâm đến chuyện đó</a:t>
              </a:r>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a:extLst>
              <a:ext uri="{FF2B5EF4-FFF2-40B4-BE49-F238E27FC236}">
                <a16:creationId xmlns:a16="http://schemas.microsoft.com/office/drawing/2014/main" id="{D4DDF8E0-24D9-5E2D-49C2-B9B6BDBB7271}"/>
              </a:ext>
            </a:extLst>
          </p:cNvPr>
          <p:cNvGrpSpPr/>
          <p:nvPr/>
        </p:nvGrpSpPr>
        <p:grpSpPr>
          <a:xfrm>
            <a:off x="672799" y="3344891"/>
            <a:ext cx="11187147" cy="765447"/>
            <a:chOff x="2271468" y="4200677"/>
            <a:chExt cx="11187147" cy="765447"/>
          </a:xfrm>
        </p:grpSpPr>
        <p:sp>
          <p:nvSpPr>
            <p:cNvPr id="13" name="Oval 12">
              <a:extLst>
                <a:ext uri="{FF2B5EF4-FFF2-40B4-BE49-F238E27FC236}">
                  <a16:creationId xmlns:a16="http://schemas.microsoft.com/office/drawing/2014/main" id="{1C58EF81-08BF-77AC-3678-3531C72102EA}"/>
                </a:ext>
              </a:extLst>
            </p:cNvPr>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14" name="TextBox 13">
              <a:extLst>
                <a:ext uri="{FF2B5EF4-FFF2-40B4-BE49-F238E27FC236}">
                  <a16:creationId xmlns:a16="http://schemas.microsoft.com/office/drawing/2014/main" id="{B5BBEDFF-C527-EE5C-2CB3-2FD49EF12B7D}"/>
                </a:ext>
              </a:extLst>
            </p:cNvPr>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Tiếp theo đến… </a:t>
              </a:r>
              <a:r>
                <a:rPr lang="en-US" sz="3200" b="1" i="1">
                  <a:solidFill>
                    <a:srgbClr val="0070C0"/>
                  </a:solidFill>
                  <a:latin typeface="Cambria" panose="02040503050406030204" pitchFamily="18" charset="0"/>
                  <a:ea typeface="Cambria" panose="02040503050406030204" pitchFamily="18" charset="0"/>
                  <a:cs typeface="Arial" panose="020B0604020202020204" pitchFamily="34" charset="0"/>
                </a:rPr>
                <a:t>nỗi ngạc nhiên ngập tràn của Long</a:t>
              </a:r>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a:t>
              </a:r>
              <a:endParaRPr lang="en-US" sz="32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a:extLst>
              <a:ext uri="{FF2B5EF4-FFF2-40B4-BE49-F238E27FC236}">
                <a16:creationId xmlns:a16="http://schemas.microsoft.com/office/drawing/2014/main" id="{7E567BD2-FB03-A6AC-2E8E-C543ADDCE2AA}"/>
              </a:ext>
            </a:extLst>
          </p:cNvPr>
          <p:cNvGrpSpPr/>
          <p:nvPr/>
        </p:nvGrpSpPr>
        <p:grpSpPr>
          <a:xfrm>
            <a:off x="672799" y="5326462"/>
            <a:ext cx="5537217" cy="765447"/>
            <a:chOff x="2271468" y="4200677"/>
            <a:chExt cx="5537217" cy="765447"/>
          </a:xfrm>
        </p:grpSpPr>
        <p:sp>
          <p:nvSpPr>
            <p:cNvPr id="16" name="Oval 15">
              <a:extLst>
                <a:ext uri="{FF2B5EF4-FFF2-40B4-BE49-F238E27FC236}">
                  <a16:creationId xmlns:a16="http://schemas.microsoft.com/office/drawing/2014/main" id="{1A43DD18-05D0-EDB0-1931-06CB6AC7A111}"/>
                </a:ext>
              </a:extLst>
            </p:cNvPr>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17" name="TextBox 16">
              <a:extLst>
                <a:ext uri="{FF2B5EF4-FFF2-40B4-BE49-F238E27FC236}">
                  <a16:creationId xmlns:a16="http://schemas.microsoft.com/office/drawing/2014/main" id="{C30F6CE7-A1DE-9402-9D30-16A066E653D0}"/>
                </a:ext>
              </a:extLst>
            </p:cNvPr>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Đoạn còn lại.</a:t>
              </a:r>
              <a:endParaRPr lang="en-US" sz="3200" b="1" i="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a:extLst>
              <a:ext uri="{FF2B5EF4-FFF2-40B4-BE49-F238E27FC236}">
                <a16:creationId xmlns:a16="http://schemas.microsoft.com/office/drawing/2014/main" id="{55DEE39C-C468-B4F3-72F8-0DAF1ED6EF33}"/>
              </a:ext>
            </a:extLst>
          </p:cNvPr>
          <p:cNvGrpSpPr/>
          <p:nvPr/>
        </p:nvGrpSpPr>
        <p:grpSpPr>
          <a:xfrm>
            <a:off x="653936" y="4358496"/>
            <a:ext cx="11187147" cy="765447"/>
            <a:chOff x="2271468" y="4200677"/>
            <a:chExt cx="11187147" cy="765447"/>
          </a:xfrm>
        </p:grpSpPr>
        <p:sp>
          <p:nvSpPr>
            <p:cNvPr id="19" name="Oval 18">
              <a:extLst>
                <a:ext uri="{FF2B5EF4-FFF2-40B4-BE49-F238E27FC236}">
                  <a16:creationId xmlns:a16="http://schemas.microsoft.com/office/drawing/2014/main" id="{D896C9EC-8346-70B0-0EE8-A78325D7F6D9}"/>
                </a:ext>
              </a:extLst>
            </p:cNvPr>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20" name="TextBox 19">
              <a:extLst>
                <a:ext uri="{FF2B5EF4-FFF2-40B4-BE49-F238E27FC236}">
                  <a16:creationId xmlns:a16="http://schemas.microsoft.com/office/drawing/2014/main" id="{CAEBFB8D-7A98-0283-B453-69709B30DCAA}"/>
                </a:ext>
              </a:extLst>
            </p:cNvPr>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Cambria" panose="02040503050406030204" pitchFamily="18" charset="0"/>
                  <a:ea typeface="Cambria" panose="02040503050406030204" pitchFamily="18" charset="0"/>
                  <a:cs typeface="Arial" panose="020B0604020202020204" pitchFamily="34" charset="0"/>
                </a:rPr>
                <a:t>Tiếp theo đến… </a:t>
              </a:r>
              <a:r>
                <a:rPr lang="en-US" sz="3200" b="1" i="1">
                  <a:solidFill>
                    <a:srgbClr val="0070C0"/>
                  </a:solidFill>
                  <a:latin typeface="Cambria" panose="02040503050406030204" pitchFamily="18" charset="0"/>
                  <a:ea typeface="Cambria" panose="02040503050406030204" pitchFamily="18" charset="0"/>
                  <a:cs typeface="Arial" panose="020B0604020202020204" pitchFamily="34" charset="0"/>
                </a:rPr>
                <a:t>để trêu các cậu đấy</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a:t>
              </a:r>
              <a:endParaRPr lang="en-US" sz="3200" b="1" i="1" dirty="0">
                <a:solidFill>
                  <a:srgbClr val="0070C0"/>
                </a:solidFill>
                <a:latin typeface="Cambria" panose="02040503050406030204" pitchFamily="18" charset="0"/>
                <a:ea typeface="Cambria" panose="02040503050406030204" pitchFamily="18" charset="0"/>
                <a:cs typeface="Arial" panose="020B0604020202020204" pitchFamily="34" charset="0"/>
              </a:endParaRPr>
            </a:p>
          </p:txBody>
        </p:sp>
      </p:grpSp>
      <p:sp>
        <p:nvSpPr>
          <p:cNvPr id="22" name="Title 1">
            <a:extLst>
              <a:ext uri="{FF2B5EF4-FFF2-40B4-BE49-F238E27FC236}">
                <a16:creationId xmlns:a16="http://schemas.microsoft.com/office/drawing/2014/main" id="{850F1741-3E71-311C-C04E-CAB5C8835A8C}"/>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sym typeface="Arial"/>
            </a:endParaRPr>
          </a:p>
        </p:txBody>
      </p:sp>
      <p:pic>
        <p:nvPicPr>
          <p:cNvPr id="23" name="Picture 22">
            <a:extLst>
              <a:ext uri="{FF2B5EF4-FFF2-40B4-BE49-F238E27FC236}">
                <a16:creationId xmlns:a16="http://schemas.microsoft.com/office/drawing/2014/main" id="{E0742A6C-27F5-F57B-8C9F-05BFA63E5909}"/>
              </a:ext>
            </a:extLst>
          </p:cNvPr>
          <p:cNvPicPr>
            <a:picLocks noChangeAspect="1"/>
          </p:cNvPicPr>
          <p:nvPr/>
        </p:nvPicPr>
        <p:blipFill>
          <a:blip r:embed="rId3"/>
          <a:stretch>
            <a:fillRect/>
          </a:stretch>
        </p:blipFill>
        <p:spPr>
          <a:xfrm>
            <a:off x="3468167" y="530016"/>
            <a:ext cx="4822354" cy="1926503"/>
          </a:xfrm>
          <a:prstGeom prst="rect">
            <a:avLst/>
          </a:prstGeom>
        </p:spPr>
      </p:pic>
    </p:spTree>
    <p:extLst>
      <p:ext uri="{BB962C8B-B14F-4D97-AF65-F5344CB8AC3E}">
        <p14:creationId xmlns:p14="http://schemas.microsoft.com/office/powerpoint/2010/main" val="292303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B3E7536-78D4-25F2-0574-EB7A240C627C}"/>
              </a:ext>
            </a:extLst>
          </p:cNvPr>
          <p:cNvGrpSpPr/>
          <p:nvPr/>
        </p:nvGrpSpPr>
        <p:grpSpPr>
          <a:xfrm>
            <a:off x="1658679" y="2266078"/>
            <a:ext cx="3327738" cy="963416"/>
            <a:chOff x="1112969" y="2228671"/>
            <a:chExt cx="2674864" cy="963416"/>
          </a:xfrm>
          <a:solidFill>
            <a:schemeClr val="accent4">
              <a:lumMod val="20000"/>
              <a:lumOff val="80000"/>
            </a:schemeClr>
          </a:solidFill>
        </p:grpSpPr>
        <p:sp>
          <p:nvSpPr>
            <p:cNvPr id="3" name="Rectangle: Rounded Corners 2">
              <a:extLst>
                <a:ext uri="{FF2B5EF4-FFF2-40B4-BE49-F238E27FC236}">
                  <a16:creationId xmlns:a16="http://schemas.microsoft.com/office/drawing/2014/main" id="{16AFA43D-8B60-6F66-1497-83C3B44DF13D}"/>
                </a:ext>
              </a:extLst>
            </p:cNvPr>
            <p:cNvSpPr/>
            <p:nvPr/>
          </p:nvSpPr>
          <p:spPr>
            <a:xfrm>
              <a:off x="1147155" y="2228671"/>
              <a:ext cx="2640677" cy="96341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5F3F8B2-944A-CA8F-64CA-F770737405E1}"/>
                </a:ext>
              </a:extLst>
            </p:cNvPr>
            <p:cNvSpPr txBox="1"/>
            <p:nvPr/>
          </p:nvSpPr>
          <p:spPr>
            <a:xfrm>
              <a:off x="1112969" y="2325659"/>
              <a:ext cx="2674864" cy="769441"/>
            </a:xfrm>
            <a:prstGeom prst="rect">
              <a:avLst/>
            </a:prstGeom>
            <a:noFill/>
          </p:spPr>
          <p:txBody>
            <a:bodyPr wrap="square">
              <a:spAutoFit/>
            </a:bodyPr>
            <a:lstStyle/>
            <a:p>
              <a:pPr lvl="0" algn="ctr"/>
              <a:r>
                <a:rPr lang="en-US" sz="4400" b="1" dirty="0">
                  <a:solidFill>
                    <a:schemeClr val="bg1"/>
                  </a:solidFill>
                  <a:latin typeface="Cambria" panose="02040503050406030204" pitchFamily="18" charset="0"/>
                  <a:ea typeface="Cambria" panose="02040503050406030204" pitchFamily="18" charset="0"/>
                </a:rPr>
                <a:t> </a:t>
              </a:r>
              <a:r>
                <a:rPr lang="en-US" sz="4400" b="1" dirty="0" err="1">
                  <a:ln>
                    <a:solidFill>
                      <a:schemeClr val="bg1"/>
                    </a:solidFill>
                  </a:ln>
                  <a:solidFill>
                    <a:srgbClr val="FF0066"/>
                  </a:solidFill>
                  <a:latin typeface="Cambria" panose="02040503050406030204" pitchFamily="18" charset="0"/>
                  <a:ea typeface="Cambria" panose="02040503050406030204" pitchFamily="18" charset="0"/>
                </a:rPr>
                <a:t>cuống</a:t>
              </a:r>
              <a:r>
                <a:rPr lang="en-US" sz="4400" b="1" dirty="0">
                  <a:ln>
                    <a:solidFill>
                      <a:schemeClr val="bg1"/>
                    </a:solidFill>
                  </a:ln>
                  <a:solidFill>
                    <a:srgbClr val="FF0066"/>
                  </a:solidFill>
                  <a:latin typeface="Cambria" panose="02040503050406030204" pitchFamily="18" charset="0"/>
                  <a:ea typeface="Cambria" panose="02040503050406030204" pitchFamily="18" charset="0"/>
                </a:rPr>
                <a:t> </a:t>
              </a:r>
              <a:r>
                <a:rPr lang="en-US" sz="4400" b="1" dirty="0" err="1">
                  <a:ln>
                    <a:solidFill>
                      <a:schemeClr val="bg1"/>
                    </a:solidFill>
                  </a:ln>
                  <a:solidFill>
                    <a:srgbClr val="FF0066"/>
                  </a:solidFill>
                  <a:latin typeface="Cambria" panose="02040503050406030204" pitchFamily="18" charset="0"/>
                  <a:ea typeface="Cambria" panose="02040503050406030204" pitchFamily="18" charset="0"/>
                </a:rPr>
                <a:t>quýt</a:t>
              </a:r>
              <a:endParaRPr lang="en-US" sz="4400" b="1" dirty="0">
                <a:ln>
                  <a:solidFill>
                    <a:schemeClr val="bg1"/>
                  </a:solidFill>
                </a:ln>
                <a:solidFill>
                  <a:srgbClr val="FF0066"/>
                </a:solidFill>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A665E23C-EA43-7302-A890-5C03D1C34ECD}"/>
              </a:ext>
            </a:extLst>
          </p:cNvPr>
          <p:cNvGrpSpPr/>
          <p:nvPr/>
        </p:nvGrpSpPr>
        <p:grpSpPr>
          <a:xfrm>
            <a:off x="5921430" y="2266078"/>
            <a:ext cx="3821085" cy="963416"/>
            <a:chOff x="1147155" y="2228671"/>
            <a:chExt cx="2640678" cy="963416"/>
          </a:xfrm>
          <a:solidFill>
            <a:schemeClr val="accent4">
              <a:lumMod val="20000"/>
              <a:lumOff val="80000"/>
            </a:schemeClr>
          </a:solidFill>
        </p:grpSpPr>
        <p:sp>
          <p:nvSpPr>
            <p:cNvPr id="6" name="Rectangle: Rounded Corners 5">
              <a:extLst>
                <a:ext uri="{FF2B5EF4-FFF2-40B4-BE49-F238E27FC236}">
                  <a16:creationId xmlns:a16="http://schemas.microsoft.com/office/drawing/2014/main" id="{5C86B607-8CB3-A00A-2209-63E94DFB9752}"/>
                </a:ext>
              </a:extLst>
            </p:cNvPr>
            <p:cNvSpPr/>
            <p:nvPr/>
          </p:nvSpPr>
          <p:spPr>
            <a:xfrm>
              <a:off x="1147155" y="2228671"/>
              <a:ext cx="2640677" cy="96341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C6FE69B9-2EB8-5C54-8879-A5EA8E2DAAC7}"/>
                </a:ext>
              </a:extLst>
            </p:cNvPr>
            <p:cNvSpPr txBox="1"/>
            <p:nvPr/>
          </p:nvSpPr>
          <p:spPr>
            <a:xfrm>
              <a:off x="1382684" y="2325659"/>
              <a:ext cx="2405149" cy="769441"/>
            </a:xfrm>
            <a:prstGeom prst="rect">
              <a:avLst/>
            </a:prstGeom>
            <a:grpFill/>
          </p:spPr>
          <p:txBody>
            <a:bodyPr wrap="square">
              <a:spAutoFit/>
            </a:bodyPr>
            <a:lstStyle/>
            <a:p>
              <a:pPr lvl="0" algn="ctr"/>
              <a:r>
                <a:rPr lang="en-US" sz="4000" b="1" dirty="0">
                  <a:ln w="3175">
                    <a:solidFill>
                      <a:schemeClr val="bg1"/>
                    </a:solidFill>
                  </a:ln>
                  <a:solidFill>
                    <a:srgbClr val="009999"/>
                  </a:solidFill>
                  <a:latin typeface="Cambria" panose="02040503050406030204" pitchFamily="18" charset="0"/>
                  <a:ea typeface="Cambria" panose="02040503050406030204" pitchFamily="18" charset="0"/>
                </a:rPr>
                <a:t> </a:t>
              </a:r>
              <a:r>
                <a:rPr lang="en-US" sz="4400" b="1" dirty="0" err="1">
                  <a:ln w="3175">
                    <a:solidFill>
                      <a:schemeClr val="bg1"/>
                    </a:solidFill>
                  </a:ln>
                  <a:solidFill>
                    <a:srgbClr val="009999"/>
                  </a:solidFill>
                  <a:latin typeface="Cambria" panose="02040503050406030204" pitchFamily="18" charset="0"/>
                  <a:ea typeface="Cambria" panose="02040503050406030204" pitchFamily="18" charset="0"/>
                </a:rPr>
                <a:t>khúc</a:t>
              </a:r>
              <a:r>
                <a:rPr lang="en-US" sz="4400" b="1" dirty="0">
                  <a:ln w="3175">
                    <a:solidFill>
                      <a:schemeClr val="bg1"/>
                    </a:solidFill>
                  </a:ln>
                  <a:solidFill>
                    <a:srgbClr val="009999"/>
                  </a:solidFill>
                  <a:latin typeface="Cambria" panose="02040503050406030204" pitchFamily="18" charset="0"/>
                  <a:ea typeface="Cambria" panose="02040503050406030204" pitchFamily="18" charset="0"/>
                </a:rPr>
                <a:t> </a:t>
              </a:r>
              <a:r>
                <a:rPr lang="en-US" sz="4400" b="1" dirty="0" err="1">
                  <a:ln w="3175">
                    <a:solidFill>
                      <a:schemeClr val="bg1"/>
                    </a:solidFill>
                  </a:ln>
                  <a:solidFill>
                    <a:srgbClr val="009999"/>
                  </a:solidFill>
                  <a:latin typeface="Cambria" panose="02040503050406030204" pitchFamily="18" charset="0"/>
                  <a:ea typeface="Cambria" panose="02040503050406030204" pitchFamily="18" charset="0"/>
                </a:rPr>
                <a:t>khích</a:t>
              </a:r>
              <a:endParaRPr lang="en-US" sz="4400" b="1" dirty="0">
                <a:ln w="3175">
                  <a:solidFill>
                    <a:schemeClr val="bg1"/>
                  </a:solidFill>
                </a:ln>
                <a:solidFill>
                  <a:schemeClr val="accent5">
                    <a:lumMod val="75000"/>
                  </a:schemeClr>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462A93B2-E411-6A6C-FB03-2860BE575AA2}"/>
              </a:ext>
            </a:extLst>
          </p:cNvPr>
          <p:cNvGrpSpPr/>
          <p:nvPr/>
        </p:nvGrpSpPr>
        <p:grpSpPr>
          <a:xfrm>
            <a:off x="2095140" y="3975160"/>
            <a:ext cx="3141877" cy="963416"/>
            <a:chOff x="1147155" y="2228671"/>
            <a:chExt cx="2640678" cy="963416"/>
          </a:xfrm>
          <a:solidFill>
            <a:schemeClr val="accent4">
              <a:lumMod val="20000"/>
              <a:lumOff val="80000"/>
            </a:schemeClr>
          </a:solidFill>
        </p:grpSpPr>
        <p:sp>
          <p:nvSpPr>
            <p:cNvPr id="9" name="Rectangle: Rounded Corners 8">
              <a:extLst>
                <a:ext uri="{FF2B5EF4-FFF2-40B4-BE49-F238E27FC236}">
                  <a16:creationId xmlns:a16="http://schemas.microsoft.com/office/drawing/2014/main" id="{3AFA7A61-E360-0238-ACEB-C9636855204E}"/>
                </a:ext>
              </a:extLst>
            </p:cNvPr>
            <p:cNvSpPr/>
            <p:nvPr/>
          </p:nvSpPr>
          <p:spPr>
            <a:xfrm>
              <a:off x="1147155" y="2228671"/>
              <a:ext cx="2640677" cy="96341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A0F91E1-84E2-A40A-897C-06365D6C9F62}"/>
                </a:ext>
              </a:extLst>
            </p:cNvPr>
            <p:cNvSpPr txBox="1"/>
            <p:nvPr/>
          </p:nvSpPr>
          <p:spPr>
            <a:xfrm>
              <a:off x="1382684" y="2325659"/>
              <a:ext cx="2405149" cy="769441"/>
            </a:xfrm>
            <a:prstGeom prst="rect">
              <a:avLst/>
            </a:prstGeom>
            <a:grpFill/>
          </p:spPr>
          <p:txBody>
            <a:bodyPr wrap="square">
              <a:spAutoFit/>
            </a:bodyPr>
            <a:lstStyle/>
            <a:p>
              <a:pPr lvl="0" algn="ctr"/>
              <a:r>
                <a:rPr lang="en-US" sz="4400" b="1" dirty="0">
                  <a:solidFill>
                    <a:srgbClr val="009999"/>
                  </a:solidFill>
                  <a:latin typeface="Cambria" panose="02040503050406030204" pitchFamily="18" charset="0"/>
                  <a:ea typeface="Cambria" panose="02040503050406030204" pitchFamily="18" charset="0"/>
                </a:rPr>
                <a:t> </a:t>
              </a:r>
              <a:r>
                <a:rPr lang="en-US" sz="4400" b="1" dirty="0" err="1">
                  <a:solidFill>
                    <a:srgbClr val="00CC00"/>
                  </a:solidFill>
                  <a:latin typeface="Cambria" panose="02040503050406030204" pitchFamily="18" charset="0"/>
                  <a:ea typeface="Cambria" panose="02040503050406030204" pitchFamily="18" charset="0"/>
                </a:rPr>
                <a:t>chậm</a:t>
              </a:r>
              <a:r>
                <a:rPr lang="en-US" sz="4400" b="1" dirty="0">
                  <a:solidFill>
                    <a:srgbClr val="00CC00"/>
                  </a:solidFill>
                  <a:latin typeface="Cambria" panose="02040503050406030204" pitchFamily="18" charset="0"/>
                  <a:ea typeface="Cambria" panose="02040503050406030204" pitchFamily="18" charset="0"/>
                </a:rPr>
                <a:t> </a:t>
              </a:r>
              <a:r>
                <a:rPr lang="en-US" sz="4400" b="1" dirty="0" err="1">
                  <a:solidFill>
                    <a:srgbClr val="00CC00"/>
                  </a:solidFill>
                  <a:latin typeface="Cambria" panose="02040503050406030204" pitchFamily="18" charset="0"/>
                  <a:ea typeface="Cambria" panose="02040503050406030204" pitchFamily="18" charset="0"/>
                </a:rPr>
                <a:t>rãi</a:t>
              </a:r>
              <a:endParaRPr lang="en-US" sz="4400" b="1" dirty="0">
                <a:solidFill>
                  <a:srgbClr val="00CC00"/>
                </a:solidFill>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31B16BB8-DCFC-B617-2F56-BA5309776846}"/>
              </a:ext>
            </a:extLst>
          </p:cNvPr>
          <p:cNvGrpSpPr/>
          <p:nvPr/>
        </p:nvGrpSpPr>
        <p:grpSpPr>
          <a:xfrm>
            <a:off x="6198780" y="3975160"/>
            <a:ext cx="3721395" cy="963416"/>
            <a:chOff x="1101341" y="2228671"/>
            <a:chExt cx="2686491" cy="963416"/>
          </a:xfrm>
          <a:solidFill>
            <a:schemeClr val="accent4">
              <a:lumMod val="20000"/>
              <a:lumOff val="80000"/>
            </a:schemeClr>
          </a:solidFill>
        </p:grpSpPr>
        <p:sp>
          <p:nvSpPr>
            <p:cNvPr id="12" name="Rectangle: Rounded Corners 11">
              <a:extLst>
                <a:ext uri="{FF2B5EF4-FFF2-40B4-BE49-F238E27FC236}">
                  <a16:creationId xmlns:a16="http://schemas.microsoft.com/office/drawing/2014/main" id="{421A46F9-3028-BBC9-DD19-8C96AA81EA52}"/>
                </a:ext>
              </a:extLst>
            </p:cNvPr>
            <p:cNvSpPr/>
            <p:nvPr/>
          </p:nvSpPr>
          <p:spPr>
            <a:xfrm>
              <a:off x="1147155" y="2228671"/>
              <a:ext cx="2640677" cy="963416"/>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9B7B982-ECD3-30EA-AE0C-840E73DC5DA6}"/>
                </a:ext>
              </a:extLst>
            </p:cNvPr>
            <p:cNvSpPr txBox="1"/>
            <p:nvPr/>
          </p:nvSpPr>
          <p:spPr>
            <a:xfrm>
              <a:off x="1101341" y="2357557"/>
              <a:ext cx="2625086" cy="769441"/>
            </a:xfrm>
            <a:prstGeom prst="rect">
              <a:avLst/>
            </a:prstGeom>
            <a:grpFill/>
          </p:spPr>
          <p:txBody>
            <a:bodyPr wrap="square">
              <a:spAutoFit/>
            </a:bodyPr>
            <a:lstStyle/>
            <a:p>
              <a:pPr lvl="0" algn="ctr"/>
              <a:r>
                <a:rPr lang="en-US" sz="4400" b="1" dirty="0">
                  <a:solidFill>
                    <a:srgbClr val="009999"/>
                  </a:solidFill>
                  <a:latin typeface="Cambria" panose="02040503050406030204" pitchFamily="18" charset="0"/>
                  <a:ea typeface="Cambria" panose="02040503050406030204" pitchFamily="18" charset="0"/>
                </a:rPr>
                <a:t> </a:t>
              </a:r>
              <a:r>
                <a:rPr lang="en-US" sz="4400" b="1" dirty="0" err="1">
                  <a:solidFill>
                    <a:srgbClr val="663300"/>
                  </a:solidFill>
                  <a:latin typeface="Cambria" panose="02040503050406030204" pitchFamily="18" charset="0"/>
                  <a:ea typeface="Cambria" panose="02040503050406030204" pitchFamily="18" charset="0"/>
                </a:rPr>
                <a:t>nhanh</a:t>
              </a:r>
              <a:r>
                <a:rPr lang="en-US" sz="4400" b="1" dirty="0">
                  <a:solidFill>
                    <a:srgbClr val="663300"/>
                  </a:solidFill>
                  <a:latin typeface="Cambria" panose="02040503050406030204" pitchFamily="18" charset="0"/>
                  <a:ea typeface="Cambria" panose="02040503050406030204" pitchFamily="18" charset="0"/>
                </a:rPr>
                <a:t> </a:t>
              </a:r>
              <a:r>
                <a:rPr lang="en-US" sz="4400" b="1" dirty="0" err="1">
                  <a:solidFill>
                    <a:srgbClr val="663300"/>
                  </a:solidFill>
                  <a:latin typeface="Cambria" panose="02040503050406030204" pitchFamily="18" charset="0"/>
                  <a:ea typeface="Cambria" panose="02040503050406030204" pitchFamily="18" charset="0"/>
                </a:rPr>
                <a:t>nhảu</a:t>
              </a:r>
              <a:endParaRPr lang="en-US" sz="4400" b="1" dirty="0">
                <a:solidFill>
                  <a:srgbClr val="663300"/>
                </a:solidFill>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BC6BC5CD-0942-D10A-7493-C61EE82D1D45}"/>
              </a:ext>
            </a:extLst>
          </p:cNvPr>
          <p:cNvPicPr>
            <a:picLocks noChangeAspect="1"/>
          </p:cNvPicPr>
          <p:nvPr/>
        </p:nvPicPr>
        <p:blipFill>
          <a:blip r:embed="rId2"/>
          <a:stretch>
            <a:fillRect/>
          </a:stretch>
        </p:blipFill>
        <p:spPr>
          <a:xfrm>
            <a:off x="1907685" y="460172"/>
            <a:ext cx="8376630" cy="1926503"/>
          </a:xfrm>
          <a:prstGeom prst="rect">
            <a:avLst/>
          </a:prstGeom>
        </p:spPr>
      </p:pic>
    </p:spTree>
    <p:extLst>
      <p:ext uri="{BB962C8B-B14F-4D97-AF65-F5344CB8AC3E}">
        <p14:creationId xmlns:p14="http://schemas.microsoft.com/office/powerpoint/2010/main" val="37729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9" name="TextBox 8"/>
              <p:cNvSpPr txBox="1"/>
              <p:nvPr/>
            </p:nvSpPr>
            <p:spPr>
              <a:xfrm>
                <a:off x="1201187" y="208065"/>
                <a:ext cx="9180412" cy="12311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srgbClr val="ED7D31">
                        <a:lumMod val="75000"/>
                      </a:srgbClr>
                    </a:solidFill>
                    <a:effectLst/>
                    <a:uLnTx/>
                    <a:uFillTx/>
                    <a:latin typeface="Cambria" panose="02040503050406030204" pitchFamily="18" charset="0"/>
                    <a:ea typeface="Cambria" panose="02040503050406030204" pitchFamily="18" charset="0"/>
                    <a:cs typeface="Arial" panose="020B0604020202020204" pitchFamily="34" charset="0"/>
                  </a:rPr>
                  <a:t>1</a:t>
                </a:r>
                <a:r>
                  <a:rPr kumimoji="0" lang="en-US" sz="37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Long và Khánh được giới thiệu như thế nào?</a:t>
                </a:r>
                <a:endParaRPr kumimoji="0" lang="en-US" sz="37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3"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5FBDA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5FBDAC"/>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Khánh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và</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Long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là</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anh</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em</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sinh</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đôi</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Hai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anh</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em</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giống</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nhau</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như</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3600" b="0"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đúc</a:t>
              </a:r>
              <a:r>
                <a:rPr kumimoji="0" lang="en-US" sz="3600" b="0"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a:t>
              </a:r>
            </a:p>
          </p:txBody>
        </p:sp>
      </p:grpSp>
      <p:sp>
        <p:nvSpPr>
          <p:cNvPr id="20" name="Title 1">
            <a:extLst>
              <a:ext uri="{FF2B5EF4-FFF2-40B4-BE49-F238E27FC236}">
                <a16:creationId xmlns:a16="http://schemas.microsoft.com/office/drawing/2014/main" id="{67CE625A-7EB5-37D6-AA98-E6F10E173EFB}"/>
              </a:ext>
            </a:extLst>
          </p:cNvPr>
          <p:cNvSpPr txBox="1">
            <a:spLocks/>
          </p:cNvSpPr>
          <p:nvPr/>
        </p:nvSpPr>
        <p:spPr>
          <a:xfrm>
            <a:off x="9949910" y="-438085"/>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
        <p:nvSpPr>
          <p:cNvPr id="21" name="Title 1">
            <a:extLst>
              <a:ext uri="{FF2B5EF4-FFF2-40B4-BE49-F238E27FC236}">
                <a16:creationId xmlns:a16="http://schemas.microsoft.com/office/drawing/2014/main" id="{67CE625A-7EB5-37D6-AA98-E6F10E173EFB}"/>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27312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1" name="TextBox 10"/>
              <p:cNvSpPr txBox="1"/>
              <p:nvPr/>
            </p:nvSpPr>
            <p:spPr>
              <a:xfrm>
                <a:off x="1060430" y="310053"/>
                <a:ext cx="94619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7D31">
                        <a:lumMod val="75000"/>
                      </a:srgbClr>
                    </a:solidFill>
                    <a:effectLst/>
                    <a:uLnTx/>
                    <a:uFillTx/>
                    <a:latin typeface="Cambria" panose="02040503050406030204" pitchFamily="18" charset="0"/>
                    <a:ea typeface="Cambria" panose="02040503050406030204" pitchFamily="18" charset="0"/>
                    <a:cs typeface="Arial" panose="020B0604020202020204" pitchFamily="34" charset="0"/>
                  </a:rPr>
                  <a:t>2</a:t>
                </a:r>
                <a:r>
                  <a:rPr kumimoji="0" lang="en-US" sz="32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Những chi tiết nào thể hiện cảm xúc và hành động của Long khi thấy mình giống anh?</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292493" y="3094075"/>
            <a:ext cx="1695795" cy="733646"/>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Long</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16" name="Straight Arrow Connector 15">
            <a:extLst>
              <a:ext uri="{FF2B5EF4-FFF2-40B4-BE49-F238E27FC236}">
                <a16:creationId xmlns:a16="http://schemas.microsoft.com/office/drawing/2014/main" id="{F60B01D8-DFD5-AAA4-5921-5AD404797E1D}"/>
              </a:ext>
            </a:extLst>
          </p:cNvPr>
          <p:cNvCxnSpPr>
            <a:stCxn id="19" idx="3"/>
          </p:cNvCxnSpPr>
          <p:nvPr/>
        </p:nvCxnSpPr>
        <p:spPr>
          <a:xfrm flipV="1">
            <a:off x="1988288" y="2849526"/>
            <a:ext cx="542261" cy="61137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Google Shape;117;p2">
            <a:extLst>
              <a:ext uri="{FF2B5EF4-FFF2-40B4-BE49-F238E27FC236}">
                <a16:creationId xmlns:a16="http://schemas.microsoft.com/office/drawing/2014/main" id="{C873F6AF-0125-D339-1509-FF6E14FB6887}"/>
              </a:ext>
            </a:extLst>
          </p:cNvPr>
          <p:cNvSpPr/>
          <p:nvPr/>
        </p:nvSpPr>
        <p:spPr>
          <a:xfrm>
            <a:off x="2578493" y="2456121"/>
            <a:ext cx="2323116" cy="733646"/>
          </a:xfrm>
          <a:prstGeom prst="roundRect">
            <a:avLst>
              <a:gd name="adj" fmla="val 16667"/>
            </a:avLst>
          </a:prstGeom>
          <a:solidFill>
            <a:schemeClr val="accent5">
              <a:lumMod val="20000"/>
              <a:lumOff val="80000"/>
            </a:schemeClr>
          </a:solidFill>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Cảm</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xúc</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18" name="Straight Arrow Connector 17">
            <a:extLst>
              <a:ext uri="{FF2B5EF4-FFF2-40B4-BE49-F238E27FC236}">
                <a16:creationId xmlns:a16="http://schemas.microsoft.com/office/drawing/2014/main" id="{5C4641AA-B567-13B7-86E7-0E722ADD0B4B}"/>
              </a:ext>
            </a:extLst>
          </p:cNvPr>
          <p:cNvCxnSpPr>
            <a:cxnSpLocks/>
          </p:cNvCxnSpPr>
          <p:nvPr/>
        </p:nvCxnSpPr>
        <p:spPr>
          <a:xfrm>
            <a:off x="2009553" y="3615070"/>
            <a:ext cx="627322" cy="63795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Google Shape;117;p2">
            <a:extLst>
              <a:ext uri="{FF2B5EF4-FFF2-40B4-BE49-F238E27FC236}">
                <a16:creationId xmlns:a16="http://schemas.microsoft.com/office/drawing/2014/main" id="{E8EB3F0B-9592-2C71-21B4-04C92BBAD460}"/>
              </a:ext>
            </a:extLst>
          </p:cNvPr>
          <p:cNvSpPr/>
          <p:nvPr/>
        </p:nvSpPr>
        <p:spPr>
          <a:xfrm>
            <a:off x="2684818" y="3859619"/>
            <a:ext cx="2695255" cy="733646"/>
          </a:xfrm>
          <a:prstGeom prst="roundRect">
            <a:avLst>
              <a:gd name="adj" fmla="val 16667"/>
            </a:avLst>
          </a:prstGeom>
          <a:solidFill>
            <a:schemeClr val="accent6">
              <a:lumMod val="20000"/>
              <a:lumOff val="80000"/>
            </a:schemeClr>
          </a:solidFill>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rgbClr val="FF0000"/>
                </a:solidFill>
                <a:latin typeface="Cambria" panose="02040503050406030204" pitchFamily="18" charset="0"/>
                <a:ea typeface="Cambria" panose="02040503050406030204" pitchFamily="18" charset="0"/>
                <a:cs typeface="Tahoma"/>
                <a:sym typeface="Tahoma"/>
              </a:rPr>
              <a:t>Hành</a:t>
            </a:r>
            <a:r>
              <a:rPr lang="en-US" sz="3600" dirty="0">
                <a:solidFill>
                  <a:srgbClr val="FF0000"/>
                </a:solidFill>
                <a:latin typeface="Cambria" panose="02040503050406030204" pitchFamily="18" charset="0"/>
                <a:ea typeface="Cambria" panose="02040503050406030204" pitchFamily="18" charset="0"/>
                <a:cs typeface="Tahoma"/>
                <a:sym typeface="Tahoma"/>
              </a:rPr>
              <a:t> </a:t>
            </a:r>
            <a:r>
              <a:rPr lang="en-US" sz="3600" dirty="0" err="1">
                <a:solidFill>
                  <a:srgbClr val="FF0000"/>
                </a:solidFill>
                <a:latin typeface="Cambria" panose="02040503050406030204" pitchFamily="18" charset="0"/>
                <a:ea typeface="Cambria" panose="02040503050406030204" pitchFamily="18" charset="0"/>
                <a:cs typeface="Tahoma"/>
                <a:sym typeface="Tahoma"/>
              </a:rPr>
              <a:t>động</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28" name="Straight Arrow Connector 27">
            <a:extLst>
              <a:ext uri="{FF2B5EF4-FFF2-40B4-BE49-F238E27FC236}">
                <a16:creationId xmlns:a16="http://schemas.microsoft.com/office/drawing/2014/main" id="{EB62E34B-6513-7FA4-29A2-8149E91398A5}"/>
              </a:ext>
            </a:extLst>
          </p:cNvPr>
          <p:cNvCxnSpPr>
            <a:cxnSpLocks/>
            <a:stCxn id="17" idx="3"/>
            <a:endCxn id="29" idx="1"/>
          </p:cNvCxnSpPr>
          <p:nvPr/>
        </p:nvCxnSpPr>
        <p:spPr>
          <a:xfrm flipV="1">
            <a:off x="4901609" y="2121195"/>
            <a:ext cx="792223" cy="70174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Google Shape;117;p2">
            <a:extLst>
              <a:ext uri="{FF2B5EF4-FFF2-40B4-BE49-F238E27FC236}">
                <a16:creationId xmlns:a16="http://schemas.microsoft.com/office/drawing/2014/main" id="{D75EC6A1-338F-6F9A-4E90-C57C2AA12F79}"/>
              </a:ext>
            </a:extLst>
          </p:cNvPr>
          <p:cNvSpPr/>
          <p:nvPr/>
        </p:nvSpPr>
        <p:spPr>
          <a:xfrm>
            <a:off x="5693832" y="1754372"/>
            <a:ext cx="4396465" cy="733646"/>
          </a:xfrm>
          <a:prstGeom prst="roundRect">
            <a:avLst>
              <a:gd name="adj" fmla="val 16667"/>
            </a:avLst>
          </a:prstGeom>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Hồi</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nhỏ:</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khoái</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chí</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33" name="Straight Arrow Connector 32">
            <a:extLst>
              <a:ext uri="{FF2B5EF4-FFF2-40B4-BE49-F238E27FC236}">
                <a16:creationId xmlns:a16="http://schemas.microsoft.com/office/drawing/2014/main" id="{09872D4E-9E62-16A3-5EB4-7E6691827EC8}"/>
              </a:ext>
            </a:extLst>
          </p:cNvPr>
          <p:cNvCxnSpPr>
            <a:cxnSpLocks/>
            <a:stCxn id="17" idx="3"/>
            <a:endCxn id="34" idx="1"/>
          </p:cNvCxnSpPr>
          <p:nvPr/>
        </p:nvCxnSpPr>
        <p:spPr>
          <a:xfrm>
            <a:off x="4901609" y="2822944"/>
            <a:ext cx="824121" cy="138224"/>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17;p2">
            <a:extLst>
              <a:ext uri="{FF2B5EF4-FFF2-40B4-BE49-F238E27FC236}">
                <a16:creationId xmlns:a16="http://schemas.microsoft.com/office/drawing/2014/main" id="{B973B052-A1E7-B8E2-082B-529BDFE3822D}"/>
              </a:ext>
            </a:extLst>
          </p:cNvPr>
          <p:cNvSpPr/>
          <p:nvPr/>
        </p:nvSpPr>
        <p:spPr>
          <a:xfrm>
            <a:off x="5725730" y="2594345"/>
            <a:ext cx="4396465" cy="733646"/>
          </a:xfrm>
          <a:prstGeom prst="roundRect">
            <a:avLst>
              <a:gd name="adj" fmla="val 16667"/>
            </a:avLst>
          </a:prstGeom>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Lớn</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lên</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không</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thú</a:t>
            </a:r>
            <a:r>
              <a:rPr kumimoji="0" lang="en-US" sz="36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6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vị</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37" name="Straight Arrow Connector 36">
            <a:extLst>
              <a:ext uri="{FF2B5EF4-FFF2-40B4-BE49-F238E27FC236}">
                <a16:creationId xmlns:a16="http://schemas.microsoft.com/office/drawing/2014/main" id="{25E65E04-FDE4-C12C-F118-D51471E997F6}"/>
              </a:ext>
            </a:extLst>
          </p:cNvPr>
          <p:cNvCxnSpPr>
            <a:cxnSpLocks/>
            <a:stCxn id="17" idx="3"/>
            <a:endCxn id="38" idx="1"/>
          </p:cNvCxnSpPr>
          <p:nvPr/>
        </p:nvCxnSpPr>
        <p:spPr>
          <a:xfrm>
            <a:off x="4901609" y="2822944"/>
            <a:ext cx="997786" cy="93921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Google Shape;117;p2">
            <a:extLst>
              <a:ext uri="{FF2B5EF4-FFF2-40B4-BE49-F238E27FC236}">
                <a16:creationId xmlns:a16="http://schemas.microsoft.com/office/drawing/2014/main" id="{22F71F33-750F-6253-E7A7-A170D65DB142}"/>
              </a:ext>
            </a:extLst>
          </p:cNvPr>
          <p:cNvSpPr/>
          <p:nvPr/>
        </p:nvSpPr>
        <p:spPr>
          <a:xfrm>
            <a:off x="5899395" y="3395331"/>
            <a:ext cx="4396465" cy="733646"/>
          </a:xfrm>
          <a:prstGeom prst="roundRect">
            <a:avLst>
              <a:gd name="adj" fmla="val 16667"/>
            </a:avLst>
          </a:prstGeom>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Hội</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thao: lo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lắng</a:t>
            </a:r>
            <a:endParaRPr kumimoji="0"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cxnSp>
        <p:nvCxnSpPr>
          <p:cNvPr id="43" name="Straight Arrow Connector 42">
            <a:extLst>
              <a:ext uri="{FF2B5EF4-FFF2-40B4-BE49-F238E27FC236}">
                <a16:creationId xmlns:a16="http://schemas.microsoft.com/office/drawing/2014/main" id="{441AC063-722A-E12F-AD9A-5D6324EE45B9}"/>
              </a:ext>
            </a:extLst>
          </p:cNvPr>
          <p:cNvCxnSpPr>
            <a:cxnSpLocks/>
          </p:cNvCxnSpPr>
          <p:nvPr/>
        </p:nvCxnSpPr>
        <p:spPr>
          <a:xfrm>
            <a:off x="5404884" y="4166191"/>
            <a:ext cx="942753" cy="48023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117;p2">
            <a:extLst>
              <a:ext uri="{FF2B5EF4-FFF2-40B4-BE49-F238E27FC236}">
                <a16:creationId xmlns:a16="http://schemas.microsoft.com/office/drawing/2014/main" id="{55017E9C-2734-C11E-D848-F1604518E3D1}"/>
              </a:ext>
            </a:extLst>
          </p:cNvPr>
          <p:cNvSpPr/>
          <p:nvPr/>
        </p:nvSpPr>
        <p:spPr>
          <a:xfrm>
            <a:off x="6360139" y="4281377"/>
            <a:ext cx="4396465" cy="1842975"/>
          </a:xfrm>
          <a:prstGeom prst="roundRect">
            <a:avLst>
              <a:gd name="adj" fmla="val 16667"/>
            </a:avLst>
          </a:prstGeom>
          <a:ln w="57150">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Làm</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mọi</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thứ</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khác</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anh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ahoma"/>
                <a:sym typeface="Tahoma"/>
              </a:rPr>
              <a:t>các</a:t>
            </a:r>
            <a:r>
              <a:rPr lang="en-US" sz="3200" b="1" dirty="0">
                <a:solidFill>
                  <a:srgbClr val="FF0000"/>
                </a:solidFill>
                <a:latin typeface="Cambria" panose="02040503050406030204" pitchFamily="18" charset="0"/>
                <a:ea typeface="Cambria" panose="02040503050406030204" pitchFamily="18" charset="0"/>
                <a:cs typeface="Tahoma"/>
                <a:sym typeface="Tahoma"/>
              </a:rPr>
              <a:t>h </a:t>
            </a:r>
            <a:r>
              <a:rPr lang="en-US" sz="3200" b="1" dirty="0" err="1">
                <a:solidFill>
                  <a:srgbClr val="FF0000"/>
                </a:solidFill>
                <a:latin typeface="Cambria" panose="02040503050406030204" pitchFamily="18" charset="0"/>
                <a:ea typeface="Cambria" panose="02040503050406030204" pitchFamily="18" charset="0"/>
                <a:cs typeface="Tahoma"/>
                <a:sym typeface="Tahoma"/>
              </a:rPr>
              <a:t>nói</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dáng</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đi</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trang</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phục</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kiểu</a:t>
            </a:r>
            <a:r>
              <a:rPr lang="en-US" sz="3200" b="1" dirty="0">
                <a:solidFill>
                  <a:srgbClr val="FF0000"/>
                </a:solidFill>
                <a:latin typeface="Cambria" panose="02040503050406030204" pitchFamily="18" charset="0"/>
                <a:ea typeface="Cambria" panose="02040503050406030204" pitchFamily="18" charset="0"/>
                <a:cs typeface="Tahoma"/>
                <a:sym typeface="Tahoma"/>
              </a:rPr>
              <a:t> </a:t>
            </a:r>
            <a:r>
              <a:rPr lang="en-US" sz="3200" b="1" dirty="0" err="1">
                <a:solidFill>
                  <a:srgbClr val="FF0000"/>
                </a:solidFill>
                <a:latin typeface="Cambria" panose="02040503050406030204" pitchFamily="18" charset="0"/>
                <a:ea typeface="Cambria" panose="02040503050406030204" pitchFamily="18" charset="0"/>
                <a:cs typeface="Tahoma"/>
                <a:sym typeface="Tahoma"/>
              </a:rPr>
              <a:t>tóc</a:t>
            </a:r>
            <a:endParaRPr kumimoji="0"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a:sym typeface="Tahoma"/>
            </a:endParaRPr>
          </a:p>
        </p:txBody>
      </p:sp>
    </p:spTree>
    <p:extLst>
      <p:ext uri="{BB962C8B-B14F-4D97-AF65-F5344CB8AC3E}">
        <p14:creationId xmlns:p14="http://schemas.microsoft.com/office/powerpoint/2010/main" val="198665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Vertical)">
                                      <p:cBhvr>
                                        <p:cTn id="41" dur="500"/>
                                        <p:tgtEl>
                                          <p:spTgt spid="3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inVertical)">
                                      <p:cBhvr>
                                        <p:cTn id="57" dur="500"/>
                                        <p:tgtEl>
                                          <p:spTgt spid="4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6" grpId="0" animBg="1"/>
      <p:bldP spid="29" grpId="0" animBg="1"/>
      <p:bldP spid="34" grpId="0" animBg="1"/>
      <p:bldP spid="38"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1" name="TextBox 10"/>
              <p:cNvSpPr txBox="1"/>
              <p:nvPr/>
            </p:nvSpPr>
            <p:spPr>
              <a:xfrm>
                <a:off x="1060430" y="310053"/>
                <a:ext cx="946192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D7D31">
                        <a:lumMod val="75000"/>
                      </a:srgbClr>
                    </a:solidFill>
                    <a:effectLst/>
                    <a:uLnTx/>
                    <a:uFillTx/>
                    <a:latin typeface="Cambria" panose="02040503050406030204" pitchFamily="18" charset="0"/>
                    <a:ea typeface="Cambria" panose="02040503050406030204" pitchFamily="18" charset="0"/>
                    <a:cs typeface="Arial" panose="020B0604020202020204" pitchFamily="34" charset="0"/>
                  </a:rPr>
                  <a:t>3</a:t>
                </a:r>
                <a:r>
                  <a:rPr kumimoji="0" lang="en-US" sz="3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Theo em, vì sao Long không muốn giống anh của mình? Chọn câu trả lời dưới đây hoặc nêu ý kiến của em.</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Vì Long không thích bị mọi người gọi nhầm.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Vì Long cảm thấy phiền hà khi giống người khác.</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rPr>
                <a:t>Vì Long muốn khẳng định vẻ riêng của mình</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93" name="Title 1">
            <a:extLst>
              <a:ext uri="{FF2B5EF4-FFF2-40B4-BE49-F238E27FC236}">
                <a16:creationId xmlns:a16="http://schemas.microsoft.com/office/drawing/2014/main" id="{67CE625A-7EB5-37D6-AA98-E6F10E173EFB}"/>
              </a:ext>
            </a:extLst>
          </p:cNvPr>
          <p:cNvSpPr txBox="1">
            <a:spLocks/>
          </p:cNvSpPr>
          <p:nvPr/>
        </p:nvSpPr>
        <p:spPr>
          <a:xfrm>
            <a:off x="9949910" y="-438085"/>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8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
        <p:nvSpPr>
          <p:cNvPr id="94" name="Title 1">
            <a:extLst>
              <a:ext uri="{FF2B5EF4-FFF2-40B4-BE49-F238E27FC236}">
                <a16:creationId xmlns:a16="http://schemas.microsoft.com/office/drawing/2014/main" id="{67CE625A-7EB5-37D6-AA98-E6F10E173EFB}"/>
              </a:ext>
            </a:extLst>
          </p:cNvPr>
          <p:cNvSpPr txBox="1">
            <a:spLocks/>
          </p:cNvSpPr>
          <p:nvPr/>
        </p:nvSpPr>
        <p:spPr>
          <a:xfrm>
            <a:off x="-653159" y="581457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endParaRPr kumimoji="0" lang="en-US" sz="2400" b="0"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9757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862</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等线</vt:lpstr>
      <vt:lpstr>微软雅黑</vt:lpstr>
      <vt:lpstr>#9Slide07 HoneyCream</vt:lpstr>
      <vt:lpstr>Arial</vt:lpstr>
      <vt:lpstr>Calibri</vt:lpstr>
      <vt:lpstr>Calibri Light</vt:lpstr>
      <vt:lpstr>Cambria</vt:lpstr>
      <vt:lpstr>SVN-Newton</vt:lpstr>
      <vt:lpstr>Times New Roman</vt:lpstr>
      <vt:lpstr>Custom Design</vt:lpstr>
      <vt:lpstr>1_Custom Design</vt:lpstr>
      <vt:lpstr>Office 主题​​</vt:lpstr>
      <vt:lpstr>2_Custom Design</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Quý Thắng</cp:lastModifiedBy>
  <cp:revision>95</cp:revision>
  <dcterms:created xsi:type="dcterms:W3CDTF">2023-06-08T10:39:05Z</dcterms:created>
  <dcterms:modified xsi:type="dcterms:W3CDTF">2025-09-12T07:46:52Z</dcterms:modified>
</cp:coreProperties>
</file>