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handoutMasterIdLst>
    <p:handoutMasterId r:id="rId17"/>
  </p:handoutMasterIdLst>
  <p:sldIdLst>
    <p:sldId id="564" r:id="rId3"/>
    <p:sldId id="257" r:id="rId4"/>
    <p:sldId id="261" r:id="rId5"/>
    <p:sldId id="552" r:id="rId6"/>
    <p:sldId id="262" r:id="rId7"/>
    <p:sldId id="272" r:id="rId8"/>
    <p:sldId id="553" r:id="rId9"/>
    <p:sldId id="554" r:id="rId10"/>
    <p:sldId id="541" r:id="rId11"/>
    <p:sldId id="563" r:id="rId12"/>
    <p:sldId id="266"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66" d="100"/>
          <a:sy n="66" d="100"/>
        </p:scale>
        <p:origin x="12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2368DA-7C24-75CF-8147-DABBDC5DD9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6DA6E6-1EED-D04E-AA72-4B2CFA145C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02EEB2-389A-477D-BAC0-FA3DEFC82B8D}" type="datetimeFigureOut">
              <a:rPr lang="en-US" smtClean="0"/>
              <a:t>13-Sep-25</a:t>
            </a:fld>
            <a:endParaRPr lang="en-US"/>
          </a:p>
        </p:txBody>
      </p:sp>
      <p:sp>
        <p:nvSpPr>
          <p:cNvPr id="4" name="Footer Placeholder 3">
            <a:extLst>
              <a:ext uri="{FF2B5EF4-FFF2-40B4-BE49-F238E27FC236}">
                <a16:creationId xmlns:a16="http://schemas.microsoft.com/office/drawing/2014/main" id="{53FD5FA4-755F-0B23-4D09-C84B7F123E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B55824-F76E-7848-7CF1-628F65CB0D0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0BF307-C4C4-42E8-B4EE-EFBCDBD127AD}" type="slidenum">
              <a:rPr lang="en-US" smtClean="0"/>
              <a:t>‹#›</a:t>
            </a:fld>
            <a:endParaRPr lang="en-US"/>
          </a:p>
        </p:txBody>
      </p:sp>
    </p:spTree>
    <p:extLst>
      <p:ext uri="{BB962C8B-B14F-4D97-AF65-F5344CB8AC3E}">
        <p14:creationId xmlns:p14="http://schemas.microsoft.com/office/powerpoint/2010/main" val="38485174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67DFB9-EC34-4337-B2CC-B56CC28BCF71}" type="datetimeFigureOut">
              <a:rPr lang="en-US" smtClean="0"/>
              <a:t>13-Sep-25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86A21-E99B-4D28-8982-857CD3CE1814}" type="slidenum">
              <a:rPr lang="en-US" smtClean="0"/>
              <a:t>‹#›</a:t>
            </a:fld>
            <a:endParaRPr lang="en-US"/>
          </a:p>
        </p:txBody>
      </p:sp>
    </p:spTree>
    <p:extLst>
      <p:ext uri="{BB962C8B-B14F-4D97-AF65-F5344CB8AC3E}">
        <p14:creationId xmlns:p14="http://schemas.microsoft.com/office/powerpoint/2010/main" val="324376340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91406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92150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86101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772603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071599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350023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D3F693F1-9726-4E0F-BDB1-E5170C671B3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Tree>
    <p:extLst>
      <p:ext uri="{BB962C8B-B14F-4D97-AF65-F5344CB8AC3E}">
        <p14:creationId xmlns:p14="http://schemas.microsoft.com/office/powerpoint/2010/main" val="2430365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B08156-6517-4E88-9482-DB7EEE62492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CEF7D57-ECE5-45A9-9622-14A8B22CA52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D0F5F27-FFE6-4ACA-B176-2FCBDD04E43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8E83308E-2F80-4507-91BF-A49DC9D7FBC3}"/>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5B3A2499-6432-493C-9F8A-99A706B2E95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3490808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5E3486D-B586-48C1-B235-8D34B1FC34A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224B8F5-1484-49E8-A9EB-428FC22A9B6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F342D4-1B0D-4FF6-B99F-3E0A5C1F94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4F3B76DF-DB53-421B-BD43-AEBB31E6E90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EFBEDFB2-8B77-4C22-8624-C32E45FE0B6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3009308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8D1F45-D48D-4102-8D43-F8D3CF0BDD7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3F693F1-9726-4E0F-BDB1-E5170C671B3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F436B7E-C83D-4488-A44C-D50D9DEF72D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B3813619-C3FC-4460-A4F6-88321A530E3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C03294C5-66B1-4782-BB54-3951985B6D7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549585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3DCA5F-4DE3-488C-8C68-C5B139363EA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692CB39-84F7-4774-91FF-B7254FB9DE08}"/>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7ED4388-3575-49CC-AC48-6760A3A9BDA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D4B48D5A-4339-49F5-8952-AA131843E5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1E35DF0A-9CFD-42D1-BF59-492EB99D4AB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527075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817E64-3210-49B8-838F-7D28482F7A4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F6A387A-D31F-4BC0-A39D-75D5976840E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C259D19-BB8A-4ECE-8703-DE59F1E272A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A667E923-7904-49B6-9728-37D5E121AF8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4350C006-8674-4945-9EA0-6DF0C1C5415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3566899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B57781-566C-4007-9400-E1BBF2CC326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F4EE65-07F2-4FED-89C7-2149AE054592}"/>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1211B50-0782-4B4A-BEEB-524ED45F0CD9}"/>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32B23A6-2CCA-4317-8A74-19A7CB988B3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页脚占位符 5">
            <a:extLst>
              <a:ext uri="{FF2B5EF4-FFF2-40B4-BE49-F238E27FC236}">
                <a16:creationId xmlns:a16="http://schemas.microsoft.com/office/drawing/2014/main" id="{9EDA0E9B-8F6C-420B-8300-1653926F8F3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7" name="灯片编号占位符 6">
            <a:extLst>
              <a:ext uri="{FF2B5EF4-FFF2-40B4-BE49-F238E27FC236}">
                <a16:creationId xmlns:a16="http://schemas.microsoft.com/office/drawing/2014/main" id="{F3FB5DEB-833D-4C7A-8FCB-5153919A2F8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3068692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831001-A4CE-42CB-89CB-DEA29CFF79AD}"/>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0CAD4D5-7F9C-43D7-B57D-E4D5AE1D149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8F8C879-4BEE-4DC2-AABB-5CD12E6CCC80}"/>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E5E142F-DD1D-4E3D-A494-37680FC4D68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4DDE320-5B69-4B61-9729-91165411275F}"/>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8D5351A-0C18-43EC-81D0-096246E77C8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8" name="页脚占位符 7">
            <a:extLst>
              <a:ext uri="{FF2B5EF4-FFF2-40B4-BE49-F238E27FC236}">
                <a16:creationId xmlns:a16="http://schemas.microsoft.com/office/drawing/2014/main" id="{13D957F6-E65F-4D01-A59E-B68EC8BF6753}"/>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9" name="灯片编号占位符 8">
            <a:extLst>
              <a:ext uri="{FF2B5EF4-FFF2-40B4-BE49-F238E27FC236}">
                <a16:creationId xmlns:a16="http://schemas.microsoft.com/office/drawing/2014/main" id="{0DEBA76D-C516-4CFE-A62D-76A60715A26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4029701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C4A186-0C81-42B5-B813-31BC362CE61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99D89BC-B7D6-4C60-8426-437C813CD89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4" name="页脚占位符 3">
            <a:extLst>
              <a:ext uri="{FF2B5EF4-FFF2-40B4-BE49-F238E27FC236}">
                <a16:creationId xmlns:a16="http://schemas.microsoft.com/office/drawing/2014/main" id="{3B5FDA4D-F543-4016-A283-A480F728CE2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灯片编号占位符 4">
            <a:extLst>
              <a:ext uri="{FF2B5EF4-FFF2-40B4-BE49-F238E27FC236}">
                <a16:creationId xmlns:a16="http://schemas.microsoft.com/office/drawing/2014/main" id="{D56848A0-3A64-4FCD-B73D-BA4BD8F445C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732764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00D59DD-F38E-4A14-8067-584159B3FBE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3" name="页脚占位符 2">
            <a:extLst>
              <a:ext uri="{FF2B5EF4-FFF2-40B4-BE49-F238E27FC236}">
                <a16:creationId xmlns:a16="http://schemas.microsoft.com/office/drawing/2014/main" id="{CCC8E271-A6DB-4EAB-A5B7-0E4F187261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4" name="灯片编号占位符 3">
            <a:extLst>
              <a:ext uri="{FF2B5EF4-FFF2-40B4-BE49-F238E27FC236}">
                <a16:creationId xmlns:a16="http://schemas.microsoft.com/office/drawing/2014/main" id="{BA554154-B1D8-4F35-89B6-8D8BDDAFDA9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4231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C1699C-BEDE-4954-BEC0-ECE0ADAC90E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B9CB2C7-54DB-4A1A-94B0-BC508506F9B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04E2EDD-67B9-4D8D-BDB7-19D9D48CADB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48B3DD4-80DF-429F-8EE8-EA0A2E469A4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页脚占位符 5">
            <a:extLst>
              <a:ext uri="{FF2B5EF4-FFF2-40B4-BE49-F238E27FC236}">
                <a16:creationId xmlns:a16="http://schemas.microsoft.com/office/drawing/2014/main" id="{81A86866-52C6-4F5D-9F79-6060128905B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7" name="灯片编号占位符 6">
            <a:extLst>
              <a:ext uri="{FF2B5EF4-FFF2-40B4-BE49-F238E27FC236}">
                <a16:creationId xmlns:a16="http://schemas.microsoft.com/office/drawing/2014/main" id="{3F86DEDA-05A6-4B6B-B41C-84DCD63A9D0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1275584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13DCA5F-4DE3-488C-8C68-C5B139363EA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692CB39-84F7-4774-91FF-B7254FB9DE08}"/>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7ED4388-3575-49CC-AC48-6760A3A9BDA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D4B48D5A-4339-49F5-8952-AA131843E5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1E35DF0A-9CFD-42D1-BF59-492EB99D4AB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3368470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13965B-DFCE-4DE2-821A-1D0D8E4FE02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82D6DD-FEFB-4DA0-8083-AAF53C94571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C14C992-7600-4FB7-A972-A2AD8D3575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8E52AC9-9C30-4C59-80A8-FE9C7EF9D8E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页脚占位符 5">
            <a:extLst>
              <a:ext uri="{FF2B5EF4-FFF2-40B4-BE49-F238E27FC236}">
                <a16:creationId xmlns:a16="http://schemas.microsoft.com/office/drawing/2014/main" id="{10BAB249-4E30-4D86-8178-E2106689D1F3}"/>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7" name="灯片编号占位符 6">
            <a:extLst>
              <a:ext uri="{FF2B5EF4-FFF2-40B4-BE49-F238E27FC236}">
                <a16:creationId xmlns:a16="http://schemas.microsoft.com/office/drawing/2014/main" id="{5689576A-F5B9-486F-A595-9C885C00A56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4239623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B08156-6517-4E88-9482-DB7EEE62492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CEF7D57-ECE5-45A9-9622-14A8B22CA52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D0F5F27-FFE6-4ACA-B176-2FCBDD04E43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8E83308E-2F80-4507-91BF-A49DC9D7FBC3}"/>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5B3A2499-6432-493C-9F8A-99A706B2E95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3091825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5E3486D-B586-48C1-B235-8D34B1FC34A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224B8F5-1484-49E8-A9EB-428FC22A9B6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F342D4-1B0D-4FF6-B99F-3E0A5C1F94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4F3B76DF-DB53-421B-BD43-AEBB31E6E90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EFBEDFB2-8B77-4C22-8624-C32E45FE0B6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2409759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817E64-3210-49B8-838F-7D28482F7A4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F6A387A-D31F-4BC0-A39D-75D5976840E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C259D19-BB8A-4ECE-8703-DE59F1E272A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页脚占位符 4">
            <a:extLst>
              <a:ext uri="{FF2B5EF4-FFF2-40B4-BE49-F238E27FC236}">
                <a16:creationId xmlns:a16="http://schemas.microsoft.com/office/drawing/2014/main" id="{A667E923-7904-49B6-9728-37D5E121AF8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灯片编号占位符 5">
            <a:extLst>
              <a:ext uri="{FF2B5EF4-FFF2-40B4-BE49-F238E27FC236}">
                <a16:creationId xmlns:a16="http://schemas.microsoft.com/office/drawing/2014/main" id="{4350C006-8674-4945-9EA0-6DF0C1C5415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2281926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B57781-566C-4007-9400-E1BBF2CC326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3F4EE65-07F2-4FED-89C7-2149AE054592}"/>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1211B50-0782-4B4A-BEEB-524ED45F0CD9}"/>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32B23A6-2CCA-4317-8A74-19A7CB988B3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页脚占位符 5">
            <a:extLst>
              <a:ext uri="{FF2B5EF4-FFF2-40B4-BE49-F238E27FC236}">
                <a16:creationId xmlns:a16="http://schemas.microsoft.com/office/drawing/2014/main" id="{9EDA0E9B-8F6C-420B-8300-1653926F8F3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7" name="灯片编号占位符 6">
            <a:extLst>
              <a:ext uri="{FF2B5EF4-FFF2-40B4-BE49-F238E27FC236}">
                <a16:creationId xmlns:a16="http://schemas.microsoft.com/office/drawing/2014/main" id="{F3FB5DEB-833D-4C7A-8FCB-5153919A2F8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167865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831001-A4CE-42CB-89CB-DEA29CFF79AD}"/>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0CAD4D5-7F9C-43D7-B57D-E4D5AE1D149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8F8C879-4BEE-4DC2-AABB-5CD12E6CCC80}"/>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E5E142F-DD1D-4E3D-A494-37680FC4D68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4DDE320-5B69-4B61-9729-91165411275F}"/>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8D5351A-0C18-43EC-81D0-096246E77C8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8" name="页脚占位符 7">
            <a:extLst>
              <a:ext uri="{FF2B5EF4-FFF2-40B4-BE49-F238E27FC236}">
                <a16:creationId xmlns:a16="http://schemas.microsoft.com/office/drawing/2014/main" id="{13D957F6-E65F-4D01-A59E-B68EC8BF6753}"/>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9" name="灯片编号占位符 8">
            <a:extLst>
              <a:ext uri="{FF2B5EF4-FFF2-40B4-BE49-F238E27FC236}">
                <a16:creationId xmlns:a16="http://schemas.microsoft.com/office/drawing/2014/main" id="{0DEBA76D-C516-4CFE-A62D-76A60715A26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3380102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C4A186-0C81-42B5-B813-31BC362CE61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99D89BC-B7D6-4C60-8426-437C813CD89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4" name="页脚占位符 3">
            <a:extLst>
              <a:ext uri="{FF2B5EF4-FFF2-40B4-BE49-F238E27FC236}">
                <a16:creationId xmlns:a16="http://schemas.microsoft.com/office/drawing/2014/main" id="{3B5FDA4D-F543-4016-A283-A480F728CE2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5" name="灯片编号占位符 4">
            <a:extLst>
              <a:ext uri="{FF2B5EF4-FFF2-40B4-BE49-F238E27FC236}">
                <a16:creationId xmlns:a16="http://schemas.microsoft.com/office/drawing/2014/main" id="{D56848A0-3A64-4FCD-B73D-BA4BD8F445C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95300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00D59DD-F38E-4A14-8067-584159B3FBE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3" name="页脚占位符 2">
            <a:extLst>
              <a:ext uri="{FF2B5EF4-FFF2-40B4-BE49-F238E27FC236}">
                <a16:creationId xmlns:a16="http://schemas.microsoft.com/office/drawing/2014/main" id="{CCC8E271-A6DB-4EAB-A5B7-0E4F187261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4" name="灯片编号占位符 3">
            <a:extLst>
              <a:ext uri="{FF2B5EF4-FFF2-40B4-BE49-F238E27FC236}">
                <a16:creationId xmlns:a16="http://schemas.microsoft.com/office/drawing/2014/main" id="{BA554154-B1D8-4F35-89B6-8D8BDDAFDA9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1758436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C1699C-BEDE-4954-BEC0-ECE0ADAC90E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B9CB2C7-54DB-4A1A-94B0-BC508506F9B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04E2EDD-67B9-4D8D-BDB7-19D9D48CADB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48B3DD4-80DF-429F-8EE8-EA0A2E469A4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页脚占位符 5">
            <a:extLst>
              <a:ext uri="{FF2B5EF4-FFF2-40B4-BE49-F238E27FC236}">
                <a16:creationId xmlns:a16="http://schemas.microsoft.com/office/drawing/2014/main" id="{81A86866-52C6-4F5D-9F79-6060128905B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7" name="灯片编号占位符 6">
            <a:extLst>
              <a:ext uri="{FF2B5EF4-FFF2-40B4-BE49-F238E27FC236}">
                <a16:creationId xmlns:a16="http://schemas.microsoft.com/office/drawing/2014/main" id="{3F86DEDA-05A6-4B6B-B41C-84DCD63A9D0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100354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13965B-DFCE-4DE2-821A-1D0D8E4FE02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82D6DD-FEFB-4DA0-8083-AAF53C94571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C14C992-7600-4FB7-A972-A2AD8D3575C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8E52AC9-9C30-4C59-80A8-FE9C7EF9D8E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457F77-4B20-4558-8AC1-237454841FC1}" type="datetimeFigureOut">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2025/9/13</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6" name="页脚占位符 5">
            <a:extLst>
              <a:ext uri="{FF2B5EF4-FFF2-40B4-BE49-F238E27FC236}">
                <a16:creationId xmlns:a16="http://schemas.microsoft.com/office/drawing/2014/main" id="{10BAB249-4E30-4D86-8178-E2106689D1F3}"/>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
        <p:nvSpPr>
          <p:cNvPr id="7" name="灯片编号占位符 6">
            <a:extLst>
              <a:ext uri="{FF2B5EF4-FFF2-40B4-BE49-F238E27FC236}">
                <a16:creationId xmlns:a16="http://schemas.microsoft.com/office/drawing/2014/main" id="{5689576A-F5B9-486F-A595-9C885C00A56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74C25-BC56-4D43-9125-915908F765FB}" type="slidenum">
              <a:rPr kumimoji="0" lang="zh-CN" altLang="en-US" sz="1200" b="0" i="0" u="none" strike="noStrike" kern="1200" cap="none" spc="0" normalizeH="0" baseline="0" noProof="0" smtClean="0">
                <a:ln>
                  <a:noFill/>
                </a:ln>
                <a:solidFill>
                  <a:prstClr val="black">
                    <a:tint val="75000"/>
                  </a:prstClr>
                </a:solidFill>
                <a:effectLst/>
                <a:uLnTx/>
                <a:uFillTx/>
                <a:latin typeface="+mn-lt"/>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mn-lt"/>
              <a:cs typeface="+mn-cs"/>
            </a:endParaRPr>
          </a:p>
        </p:txBody>
      </p:sp>
    </p:spTree>
    <p:extLst>
      <p:ext uri="{BB962C8B-B14F-4D97-AF65-F5344CB8AC3E}">
        <p14:creationId xmlns:p14="http://schemas.microsoft.com/office/powerpoint/2010/main" val="3293931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4456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0250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slideLayout" Target="../slideLayouts/slideLayout7.xml"/><Relationship Id="rId10" Type="http://schemas.openxmlformats.org/officeDocument/2006/relationships/image" Target="../media/image5.png"/><Relationship Id="rId4" Type="http://schemas.openxmlformats.org/officeDocument/2006/relationships/tags" Target="../tags/tag4.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7.xml"/><Relationship Id="rId7" Type="http://schemas.openxmlformats.org/officeDocument/2006/relationships/slideLayout" Target="../slideLayouts/slideLayout18.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6"/>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7"/>
          <a:stretch>
            <a:fillRect/>
          </a:stretch>
        </p:blipFill>
        <p:spPr>
          <a:xfrm>
            <a:off x="635" y="0"/>
            <a:ext cx="12191365" cy="6858000"/>
          </a:xfrm>
          <a:prstGeom prst="rect">
            <a:avLst/>
          </a:prstGeom>
        </p:spPr>
      </p:pic>
      <p:pic>
        <p:nvPicPr>
          <p:cNvPr id="12" name="图片 11" descr="组 54"/>
          <p:cNvPicPr>
            <a:picLocks noChangeAspect="1"/>
          </p:cNvPicPr>
          <p:nvPr/>
        </p:nvPicPr>
        <p:blipFill>
          <a:blip r:embed="rId8"/>
          <a:stretch>
            <a:fillRect/>
          </a:stretch>
        </p:blipFill>
        <p:spPr>
          <a:xfrm>
            <a:off x="0" y="0"/>
            <a:ext cx="12192000" cy="1581150"/>
          </a:xfrm>
          <a:prstGeom prst="rect">
            <a:avLst/>
          </a:prstGeom>
        </p:spPr>
      </p:pic>
      <p:sp>
        <p:nvSpPr>
          <p:cNvPr id="174" name="圆角矩形 173"/>
          <p:cNvSpPr/>
          <p:nvPr>
            <p:custDataLst>
              <p:tags r:id="rId1"/>
            </p:custDataLst>
          </p:nvPr>
        </p:nvSpPr>
        <p:spPr>
          <a:xfrm>
            <a:off x="4040100" y="349193"/>
            <a:ext cx="4111163" cy="648335"/>
          </a:xfrm>
          <a:prstGeom prst="roundRect">
            <a:avLst>
              <a:gd name="adj" fmla="val 50000"/>
            </a:avLst>
          </a:prstGeom>
          <a:solidFill>
            <a:srgbClr val="F1A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dirty="0">
                <a:solidFill>
                  <a:srgbClr val="50291E"/>
                </a:solidFill>
                <a:latin typeface="Vogue-ExtraBold" panose="020B0500000000000000" pitchFamily="34" charset="0"/>
                <a:ea typeface="Vogue-ExtraBold" panose="020B0500000000000000" pitchFamily="34" charset="0"/>
                <a:cs typeface="Vogue-ExtraBold" panose="020B0500000000000000" pitchFamily="34" charset="0"/>
                <a:sym typeface="思源黑体 CN Medium" panose="020B0600000000000000" charset="-122"/>
              </a:rPr>
              <a:t>LỊCH SỬ VÀ ĐỊA LÍ</a:t>
            </a:r>
            <a:endParaRPr kumimoji="0" lang="en-US" altLang="zh-CN" sz="3600" b="1" i="0" u="none" strike="noStrike" kern="1200" cap="none" spc="0" normalizeH="0" baseline="0" noProof="0" dirty="0">
              <a:ln>
                <a:noFill/>
              </a:ln>
              <a:solidFill>
                <a:srgbClr val="50291E"/>
              </a:solidFill>
              <a:effectLst/>
              <a:uLnTx/>
              <a:uFillTx/>
              <a:latin typeface="Vogue-ExtraBold" panose="020B0500000000000000" pitchFamily="34" charset="0"/>
              <a:ea typeface="Vogue-ExtraBold" panose="020B0500000000000000" pitchFamily="34" charset="0"/>
              <a:cs typeface="Vogue-ExtraBold" panose="020B0500000000000000" pitchFamily="34" charset="0"/>
              <a:sym typeface="思源黑体 CN Medium" panose="020B0600000000000000" charset="-122"/>
            </a:endParaRPr>
          </a:p>
        </p:txBody>
      </p:sp>
      <p:grpSp>
        <p:nvGrpSpPr>
          <p:cNvPr id="27" name="组合 26"/>
          <p:cNvGrpSpPr/>
          <p:nvPr/>
        </p:nvGrpSpPr>
        <p:grpSpPr>
          <a:xfrm>
            <a:off x="7983397" y="271462"/>
            <a:ext cx="1038225" cy="1038225"/>
            <a:chOff x="12010" y="1633"/>
            <a:chExt cx="1140" cy="1140"/>
          </a:xfrm>
        </p:grpSpPr>
        <p:sp>
          <p:nvSpPr>
            <p:cNvPr id="28" name="三十二角星 27"/>
            <p:cNvSpPr/>
            <p:nvPr>
              <p:custDataLst>
                <p:tags r:id="rId3"/>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sp>
          <p:nvSpPr>
            <p:cNvPr id="29" name="椭圆 28"/>
            <p:cNvSpPr/>
            <p:nvPr>
              <p:custDataLst>
                <p:tags r:id="rId4"/>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思源黑体 CN Light" panose="020B0300000000000000" charset="-122"/>
              </a:endParaRPr>
            </a:p>
          </p:txBody>
        </p:sp>
      </p:grpSp>
      <p:pic>
        <p:nvPicPr>
          <p:cNvPr id="32" name="图片 31" descr="E:\PPT\包图网\审核中\组 15.png组 15"/>
          <p:cNvPicPr>
            <a:picLocks noChangeAspect="1"/>
          </p:cNvPicPr>
          <p:nvPr/>
        </p:nvPicPr>
        <p:blipFill>
          <a:blip r:embed="rId9"/>
          <a:srcRect/>
          <a:stretch>
            <a:fillRect/>
          </a:stretch>
        </p:blipFill>
        <p:spPr>
          <a:xfrm>
            <a:off x="20980" y="2197343"/>
            <a:ext cx="1414099" cy="549032"/>
          </a:xfrm>
          <a:prstGeom prst="rect">
            <a:avLst/>
          </a:prstGeom>
        </p:spPr>
      </p:pic>
      <p:pic>
        <p:nvPicPr>
          <p:cNvPr id="3" name="Picture 2">
            <a:extLst>
              <a:ext uri="{FF2B5EF4-FFF2-40B4-BE49-F238E27FC236}">
                <a16:creationId xmlns:a16="http://schemas.microsoft.com/office/drawing/2014/main" id="{E42F609E-5557-A39B-BCAA-1E045B758C2C}"/>
              </a:ext>
            </a:extLst>
          </p:cNvPr>
          <p:cNvPicPr>
            <a:picLocks noChangeAspect="1"/>
          </p:cNvPicPr>
          <p:nvPr/>
        </p:nvPicPr>
        <p:blipFill rotWithShape="1">
          <a:blip r:embed="rId10"/>
          <a:srcRect b="20748"/>
          <a:stretch/>
        </p:blipFill>
        <p:spPr>
          <a:xfrm>
            <a:off x="1005746" y="889982"/>
            <a:ext cx="10662828" cy="2942430"/>
          </a:xfrm>
          <a:prstGeom prst="rect">
            <a:avLst/>
          </a:prstGeom>
        </p:spPr>
      </p:pic>
      <p:sp>
        <p:nvSpPr>
          <p:cNvPr id="13" name="圆角矩形 173"/>
          <p:cNvSpPr/>
          <p:nvPr>
            <p:custDataLst>
              <p:tags r:id="rId2"/>
            </p:custDataLst>
          </p:nvPr>
        </p:nvSpPr>
        <p:spPr>
          <a:xfrm>
            <a:off x="4391346" y="3832412"/>
            <a:ext cx="4111163" cy="648335"/>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a:solidFill>
                  <a:srgbClr val="50291E"/>
                </a:solidFill>
                <a:latin typeface="Vogue-ExtraBold" panose="020B0500000000000000" pitchFamily="34" charset="0"/>
                <a:ea typeface="Vogue-ExtraBold" panose="020B0500000000000000" pitchFamily="34" charset="0"/>
                <a:cs typeface="Vogue-ExtraBold" panose="020B0500000000000000" pitchFamily="34" charset="0"/>
                <a:sym typeface="思源黑体 CN Medium" panose="020B0600000000000000" charset="-122"/>
              </a:rPr>
              <a:t>(Tiết 2)</a:t>
            </a:r>
            <a:endParaRPr kumimoji="0" lang="en-US" altLang="zh-CN" sz="3600" b="1" i="0" u="none" strike="noStrike" kern="1200" cap="none" spc="0" normalizeH="0" baseline="0" noProof="0" dirty="0">
              <a:ln>
                <a:noFill/>
              </a:ln>
              <a:solidFill>
                <a:srgbClr val="50291E"/>
              </a:solidFill>
              <a:effectLst/>
              <a:uLnTx/>
              <a:uFillTx/>
              <a:latin typeface="Vogue-ExtraBold" panose="020B0500000000000000" pitchFamily="34" charset="0"/>
              <a:ea typeface="Vogue-ExtraBold" panose="020B0500000000000000" pitchFamily="34" charset="0"/>
              <a:cs typeface="Vogue-ExtraBold" panose="020B0500000000000000" pitchFamily="34" charset="0"/>
              <a:sym typeface="思源黑体 CN Medium" panose="020B0600000000000000" charset="-122"/>
            </a:endParaRPr>
          </a:p>
        </p:txBody>
      </p:sp>
    </p:spTree>
    <p:extLst>
      <p:ext uri="{BB962C8B-B14F-4D97-AF65-F5344CB8AC3E}">
        <p14:creationId xmlns:p14="http://schemas.microsoft.com/office/powerpoint/2010/main" val="133987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1" nodeType="with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down)">
                                      <p:cBhvr>
                                        <p:cTn id="7" dur="500"/>
                                        <p:tgtEl>
                                          <p:spTgt spid="17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2" presetClass="entr" presetSubtype="4" fill="hold" grpId="1"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0" animBg="1"/>
      <p:bldP spid="174" grpId="1" animBg="1"/>
      <p:bldP spid="13" grpId="0"/>
      <p:bldP spid="1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3D7EB5-CAF1-798A-392C-81584C65CC99}"/>
              </a:ext>
            </a:extLst>
          </p:cNvPr>
          <p:cNvPicPr>
            <a:picLocks noChangeAspect="1"/>
          </p:cNvPicPr>
          <p:nvPr/>
        </p:nvPicPr>
        <p:blipFill rotWithShape="1">
          <a:blip r:embed="rId2"/>
          <a:srcRect l="38045" t="26424" r="17773" b="20243"/>
          <a:stretch/>
        </p:blipFill>
        <p:spPr>
          <a:xfrm>
            <a:off x="4355868" y="768927"/>
            <a:ext cx="7381702" cy="5012267"/>
          </a:xfrm>
          <a:prstGeom prst="rect">
            <a:avLst/>
          </a:prstGeom>
        </p:spPr>
      </p:pic>
      <p:pic>
        <p:nvPicPr>
          <p:cNvPr id="5" name="Picture 4">
            <a:extLst>
              <a:ext uri="{FF2B5EF4-FFF2-40B4-BE49-F238E27FC236}">
                <a16:creationId xmlns:a16="http://schemas.microsoft.com/office/drawing/2014/main" id="{34502999-4470-DB39-A9AA-5E3B0F3767FC}"/>
              </a:ext>
            </a:extLst>
          </p:cNvPr>
          <p:cNvPicPr>
            <a:picLocks noChangeAspect="1"/>
          </p:cNvPicPr>
          <p:nvPr/>
        </p:nvPicPr>
        <p:blipFill rotWithShape="1">
          <a:blip r:embed="rId3"/>
          <a:srcRect l="58909" t="34182" r="17773" b="10303"/>
          <a:stretch/>
        </p:blipFill>
        <p:spPr>
          <a:xfrm>
            <a:off x="613732" y="768927"/>
            <a:ext cx="3742136" cy="5011399"/>
          </a:xfrm>
          <a:prstGeom prst="rect">
            <a:avLst/>
          </a:prstGeom>
        </p:spPr>
      </p:pic>
      <p:grpSp>
        <p:nvGrpSpPr>
          <p:cNvPr id="6" name="Group 5">
            <a:extLst>
              <a:ext uri="{FF2B5EF4-FFF2-40B4-BE49-F238E27FC236}">
                <a16:creationId xmlns:a16="http://schemas.microsoft.com/office/drawing/2014/main" id="{B803B0EE-514F-43AC-0BF0-8329935D30A9}"/>
              </a:ext>
            </a:extLst>
          </p:cNvPr>
          <p:cNvGrpSpPr/>
          <p:nvPr/>
        </p:nvGrpSpPr>
        <p:grpSpPr>
          <a:xfrm>
            <a:off x="2254625" y="5900213"/>
            <a:ext cx="7970029" cy="526901"/>
            <a:chOff x="5409377" y="1706686"/>
            <a:chExt cx="4807974" cy="653056"/>
          </a:xfrm>
        </p:grpSpPr>
        <p:sp>
          <p:nvSpPr>
            <p:cNvPr id="7" name="Rectangle: Rounded Corners 6">
              <a:extLst>
                <a:ext uri="{FF2B5EF4-FFF2-40B4-BE49-F238E27FC236}">
                  <a16:creationId xmlns:a16="http://schemas.microsoft.com/office/drawing/2014/main" id="{68B03E14-C3A3-261B-6E67-14DCEDD36594}"/>
                </a:ext>
              </a:extLst>
            </p:cNvPr>
            <p:cNvSpPr/>
            <p:nvPr/>
          </p:nvSpPr>
          <p:spPr>
            <a:xfrm>
              <a:off x="5409377" y="1706686"/>
              <a:ext cx="4807974" cy="653056"/>
            </a:xfrm>
            <a:prstGeom prst="roundRect">
              <a:avLst/>
            </a:prstGeom>
            <a:solidFill>
              <a:srgbClr val="FBE8CF"/>
            </a:solidFill>
            <a:ln w="28575">
              <a:solidFill>
                <a:srgbClr val="F089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20756E7-C526-DCBD-868E-1D6832FC2A20}"/>
                </a:ext>
              </a:extLst>
            </p:cNvPr>
            <p:cNvSpPr txBox="1"/>
            <p:nvPr/>
          </p:nvSpPr>
          <p:spPr>
            <a:xfrm>
              <a:off x="5521098" y="1711247"/>
              <a:ext cx="4696253" cy="648494"/>
            </a:xfrm>
            <a:prstGeom prst="rect">
              <a:avLst/>
            </a:prstGeom>
            <a:noFill/>
          </p:spPr>
          <p:txBody>
            <a:bodyPr wrap="square">
              <a:spAutoFit/>
            </a:bodyPr>
            <a:lstStyle/>
            <a:p>
              <a:pPr algn="ctr"/>
              <a:r>
                <a:rPr lang="en-US" sz="2800" b="1" dirty="0" err="1">
                  <a:solidFill>
                    <a:srgbClr val="333333"/>
                  </a:solidFill>
                  <a:latin typeface="Cambria" panose="02040503050406030204" pitchFamily="18" charset="0"/>
                </a:rPr>
                <a:t>Một</a:t>
              </a:r>
              <a:r>
                <a:rPr lang="en-US" sz="2800" b="1" dirty="0">
                  <a:solidFill>
                    <a:srgbClr val="333333"/>
                  </a:solidFill>
                  <a:latin typeface="Cambria" panose="02040503050406030204" pitchFamily="18" charset="0"/>
                </a:rPr>
                <a:t> </a:t>
              </a:r>
              <a:r>
                <a:rPr lang="en-US" sz="2800" b="1" dirty="0" err="1">
                  <a:solidFill>
                    <a:srgbClr val="333333"/>
                  </a:solidFill>
                  <a:latin typeface="Cambria" panose="02040503050406030204" pitchFamily="18" charset="0"/>
                </a:rPr>
                <a:t>số</a:t>
              </a:r>
              <a:r>
                <a:rPr lang="en-US" sz="2800" b="1" dirty="0">
                  <a:solidFill>
                    <a:srgbClr val="333333"/>
                  </a:solidFill>
                  <a:latin typeface="Cambria" panose="02040503050406030204" pitchFamily="18" charset="0"/>
                </a:rPr>
                <a:t> </a:t>
              </a:r>
              <a:r>
                <a:rPr lang="en-US" sz="2800" b="1" dirty="0" err="1">
                  <a:solidFill>
                    <a:srgbClr val="333333"/>
                  </a:solidFill>
                  <a:latin typeface="Cambria" panose="02040503050406030204" pitchFamily="18" charset="0"/>
                </a:rPr>
                <a:t>hạn</a:t>
              </a:r>
              <a:r>
                <a:rPr lang="en-US" sz="2800" b="1" dirty="0">
                  <a:solidFill>
                    <a:srgbClr val="333333"/>
                  </a:solidFill>
                  <a:latin typeface="Cambria" panose="02040503050406030204" pitchFamily="18" charset="0"/>
                </a:rPr>
                <a:t> </a:t>
              </a:r>
              <a:r>
                <a:rPr lang="en-US" sz="2800" b="1" dirty="0" err="1">
                  <a:solidFill>
                    <a:srgbClr val="333333"/>
                  </a:solidFill>
                  <a:latin typeface="Cambria" panose="02040503050406030204" pitchFamily="18" charset="0"/>
                </a:rPr>
                <a:t>chế</a:t>
              </a:r>
              <a:r>
                <a:rPr lang="en-US" sz="2800" b="1" dirty="0">
                  <a:solidFill>
                    <a:srgbClr val="333333"/>
                  </a:solidFill>
                  <a:latin typeface="Cambria" panose="02040503050406030204" pitchFamily="18" charset="0"/>
                </a:rPr>
                <a:t> </a:t>
              </a:r>
              <a:r>
                <a:rPr lang="en-US" sz="2800" b="1" dirty="0" err="1">
                  <a:solidFill>
                    <a:srgbClr val="333333"/>
                  </a:solidFill>
                  <a:latin typeface="Cambria" panose="02040503050406030204" pitchFamily="18" charset="0"/>
                </a:rPr>
                <a:t>về</a:t>
              </a:r>
              <a:r>
                <a:rPr lang="en-US" sz="2800" b="1" dirty="0">
                  <a:solidFill>
                    <a:srgbClr val="333333"/>
                  </a:solidFill>
                  <a:latin typeface="Cambria" panose="02040503050406030204" pitchFamily="18" charset="0"/>
                </a:rPr>
                <a:t> </a:t>
              </a:r>
              <a:r>
                <a:rPr lang="en-US" sz="2800" b="1" dirty="0" err="1">
                  <a:solidFill>
                    <a:srgbClr val="333333"/>
                  </a:solidFill>
                  <a:latin typeface="Cambria" panose="02040503050406030204" pitchFamily="18" charset="0"/>
                </a:rPr>
                <a:t>mặt</a:t>
              </a:r>
              <a:r>
                <a:rPr lang="en-US" sz="2800" b="1" dirty="0">
                  <a:solidFill>
                    <a:srgbClr val="333333"/>
                  </a:solidFill>
                  <a:latin typeface="Cambria" panose="02040503050406030204" pitchFamily="18" charset="0"/>
                </a:rPr>
                <a:t> </a:t>
              </a:r>
              <a:r>
                <a:rPr lang="en-US" sz="2800" b="1" dirty="0" err="1">
                  <a:solidFill>
                    <a:srgbClr val="333333"/>
                  </a:solidFill>
                  <a:latin typeface="Cambria" panose="02040503050406030204" pitchFamily="18" charset="0"/>
                </a:rPr>
                <a:t>môi</a:t>
              </a:r>
              <a:r>
                <a:rPr lang="en-US" sz="2800" b="1" dirty="0">
                  <a:solidFill>
                    <a:srgbClr val="333333"/>
                  </a:solidFill>
                  <a:latin typeface="Cambria" panose="02040503050406030204" pitchFamily="18" charset="0"/>
                </a:rPr>
                <a:t> </a:t>
              </a:r>
              <a:r>
                <a:rPr lang="en-US" sz="2800" b="1" dirty="0" err="1">
                  <a:solidFill>
                    <a:srgbClr val="333333"/>
                  </a:solidFill>
                  <a:latin typeface="Cambria" panose="02040503050406030204" pitchFamily="18" charset="0"/>
                </a:rPr>
                <a:t>trường</a:t>
              </a:r>
              <a:endParaRPr lang="en-US" sz="2800" b="1" dirty="0">
                <a:solidFill>
                  <a:srgbClr val="333333"/>
                </a:solidFill>
                <a:latin typeface="Cambria" panose="02040503050406030204" pitchFamily="18" charset="0"/>
              </a:endParaRPr>
            </a:p>
          </p:txBody>
        </p:sp>
      </p:grpSp>
    </p:spTree>
    <p:extLst>
      <p:ext uri="{BB962C8B-B14F-4D97-AF65-F5344CB8AC3E}">
        <p14:creationId xmlns:p14="http://schemas.microsoft.com/office/powerpoint/2010/main" val="3776657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969E5A0-AF50-446F-BA34-D18534F32FD9}"/>
              </a:ext>
            </a:extLst>
          </p:cNvPr>
          <p:cNvSpPr/>
          <p:nvPr/>
        </p:nvSpPr>
        <p:spPr>
          <a:xfrm>
            <a:off x="400050" y="552450"/>
            <a:ext cx="11506200" cy="5791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仓耳玄三M W05"/>
              <a:cs typeface="+mn-ea"/>
              <a:sym typeface="+mn-lt"/>
            </a:endParaRPr>
          </a:p>
        </p:txBody>
      </p:sp>
      <p:sp>
        <p:nvSpPr>
          <p:cNvPr id="10" name="矩形: 圆角 9">
            <a:extLst>
              <a:ext uri="{FF2B5EF4-FFF2-40B4-BE49-F238E27FC236}">
                <a16:creationId xmlns:a16="http://schemas.microsoft.com/office/drawing/2014/main" id="{334E088B-878C-4D5A-B043-6247F0C56D89}"/>
              </a:ext>
            </a:extLst>
          </p:cNvPr>
          <p:cNvSpPr/>
          <p:nvPr/>
        </p:nvSpPr>
        <p:spPr>
          <a:xfrm>
            <a:off x="633931" y="191703"/>
            <a:ext cx="10869452" cy="1354293"/>
          </a:xfrm>
          <a:prstGeom prst="roundRect">
            <a:avLst>
              <a:gd name="adj" fmla="val 50000"/>
            </a:avLst>
          </a:prstGeom>
          <a:solidFill>
            <a:schemeClr val="bg1"/>
          </a:solid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2.</a:t>
            </a:r>
            <a:r>
              <a:rPr kumimoji="0" lang="en-US" altLang="zh-CN" sz="4000" b="0" i="0" u="none" strike="noStrike" kern="1200" cap="none" spc="0" normalizeH="0" noProof="0" dirty="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Viết</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đoạn</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văn</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ngắn</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giới</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thiệu</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về</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một</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địa</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danh</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nổi</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tiếng</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ở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địa</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phương</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em</a:t>
            </a:r>
            <a:endParaRPr kumimoji="0" lang="zh-CN" altLang="en-US" sz="40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322" y="3159760"/>
            <a:ext cx="10825332" cy="3698240"/>
          </a:xfrm>
          <a:prstGeom prst="rect">
            <a:avLst/>
          </a:prstGeom>
        </p:spPr>
      </p:pic>
      <p:pic>
        <p:nvPicPr>
          <p:cNvPr id="2" name="Picture 2" descr="Hồ Hoàn Kiếm - Bảo tàng Phụ Nữ Việt Nam">
            <a:extLst>
              <a:ext uri="{FF2B5EF4-FFF2-40B4-BE49-F238E27FC236}">
                <a16:creationId xmlns:a16="http://schemas.microsoft.com/office/drawing/2014/main" id="{32B1D09C-49D4-099E-8B2A-A4106FF3BC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2366" y="1739934"/>
            <a:ext cx="5631691" cy="4282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53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ppt_x"/>
                                          </p:val>
                                        </p:tav>
                                        <p:tav tm="100000">
                                          <p:val>
                                            <p:strVal val="#ppt_x"/>
                                          </p:val>
                                        </p:tav>
                                      </p:tavLst>
                                    </p:anim>
                                    <p:anim calcmode="lin" valueType="num">
                                      <p:cBhvr additive="base">
                                        <p:cTn id="1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EBD32FE-D55F-47F5-8F03-E8DE709F4E76}"/>
              </a:ext>
            </a:extLst>
          </p:cNvPr>
          <p:cNvPicPr>
            <a:picLocks noChangeAspect="1"/>
          </p:cNvPicPr>
          <p:nvPr/>
        </p:nvPicPr>
        <p:blipFill rotWithShape="1">
          <a:blip r:embed="rId3">
            <a:extLst>
              <a:ext uri="{28A0092B-C50C-407E-A947-70E740481C1C}">
                <a14:useLocalDpi xmlns:a14="http://schemas.microsoft.com/office/drawing/2010/main" val="0"/>
              </a:ext>
            </a:extLst>
          </a:blip>
          <a:srcRect l="54134" r="6174"/>
          <a:stretch/>
        </p:blipFill>
        <p:spPr>
          <a:xfrm rot="16200000">
            <a:off x="2639657" y="-2694342"/>
            <a:ext cx="6858000" cy="12246685"/>
          </a:xfrm>
          <a:prstGeom prst="rect">
            <a:avLst/>
          </a:prstGeom>
        </p:spPr>
      </p:pic>
      <p:sp>
        <p:nvSpPr>
          <p:cNvPr id="3" name="矩形 2">
            <a:extLst>
              <a:ext uri="{FF2B5EF4-FFF2-40B4-BE49-F238E27FC236}">
                <a16:creationId xmlns:a16="http://schemas.microsoft.com/office/drawing/2014/main" id="{7969E5A0-AF50-446F-BA34-D18534F32FD9}"/>
              </a:ext>
            </a:extLst>
          </p:cNvPr>
          <p:cNvSpPr/>
          <p:nvPr/>
        </p:nvSpPr>
        <p:spPr>
          <a:xfrm>
            <a:off x="400050" y="552450"/>
            <a:ext cx="11506200" cy="6138496"/>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仓耳玄三M W05"/>
              <a:cs typeface="+mn-ea"/>
              <a:sym typeface="+mn-lt"/>
            </a:endParaRPr>
          </a:p>
        </p:txBody>
      </p:sp>
      <p:sp>
        <p:nvSpPr>
          <p:cNvPr id="10" name="矩形: 圆角 9">
            <a:extLst>
              <a:ext uri="{FF2B5EF4-FFF2-40B4-BE49-F238E27FC236}">
                <a16:creationId xmlns:a16="http://schemas.microsoft.com/office/drawing/2014/main" id="{334E088B-878C-4D5A-B043-6247F0C56D89}"/>
              </a:ext>
            </a:extLst>
          </p:cNvPr>
          <p:cNvSpPr/>
          <p:nvPr/>
        </p:nvSpPr>
        <p:spPr>
          <a:xfrm>
            <a:off x="633931" y="191703"/>
            <a:ext cx="10869452" cy="1354293"/>
          </a:xfrm>
          <a:prstGeom prst="roundRect">
            <a:avLst>
              <a:gd name="adj" fmla="val 50000"/>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2.</a:t>
            </a:r>
            <a:r>
              <a:rPr kumimoji="0" lang="en-US" altLang="zh-CN" sz="4000" b="0" i="0" u="none" strike="noStrike" kern="1200" cap="none" spc="0" normalizeH="0" noProof="0" dirty="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Viết</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đoạn</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văn</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ngắn</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giới</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thiệu</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về</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một</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địa</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danh</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nổi</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tiếng</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ở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địa</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phương</a:t>
            </a:r>
            <a:r>
              <a:rPr lang="en-US" altLang="zh-CN" sz="4000" dirty="0">
                <a:solidFill>
                  <a:schemeClr val="tx1">
                    <a:lumMod val="85000"/>
                    <a:lumOff val="15000"/>
                  </a:schemeClr>
                </a:solidFill>
                <a:latin typeface="Calibri" panose="020F0502020204030204" pitchFamily="34" charset="0"/>
                <a:cs typeface="Calibri" panose="020F0502020204030204" pitchFamily="34" charset="0"/>
                <a:sym typeface="+mn-lt"/>
              </a:rPr>
              <a:t> </a:t>
            </a:r>
            <a:r>
              <a:rPr lang="en-US" altLang="zh-CN" sz="4000" dirty="0" err="1">
                <a:solidFill>
                  <a:schemeClr val="tx1">
                    <a:lumMod val="85000"/>
                    <a:lumOff val="15000"/>
                  </a:schemeClr>
                </a:solidFill>
                <a:latin typeface="Calibri" panose="020F0502020204030204" pitchFamily="34" charset="0"/>
                <a:cs typeface="Calibri" panose="020F0502020204030204" pitchFamily="34" charset="0"/>
                <a:sym typeface="+mn-lt"/>
              </a:rPr>
              <a:t>em</a:t>
            </a:r>
            <a:endParaRPr kumimoji="0" lang="zh-CN" altLang="en-US" sz="4000" b="0" i="0" u="none" strike="noStrike" kern="1200" cap="none" spc="0" normalizeH="0" baseline="0" noProof="0" dirty="0">
              <a:ln>
                <a:noFill/>
              </a:ln>
              <a:solidFill>
                <a:schemeClr val="tx1">
                  <a:lumMod val="85000"/>
                  <a:lumOff val="15000"/>
                </a:schemeClr>
              </a:solidFill>
              <a:effectLst/>
              <a:uLnTx/>
              <a:uFillTx/>
              <a:latin typeface="Calibri" panose="020F0502020204030204" pitchFamily="34" charset="0"/>
              <a:cs typeface="Calibri" panose="020F0502020204030204" pitchFamily="34" charset="0"/>
              <a:sym typeface="+mn-lt"/>
            </a:endParaRPr>
          </a:p>
        </p:txBody>
      </p:sp>
      <p:sp>
        <p:nvSpPr>
          <p:cNvPr id="4" name="Rectangle 3"/>
          <p:cNvSpPr/>
          <p:nvPr/>
        </p:nvSpPr>
        <p:spPr>
          <a:xfrm>
            <a:off x="633930" y="1561927"/>
            <a:ext cx="11077423" cy="1938992"/>
          </a:xfrm>
          <a:prstGeom prst="rect">
            <a:avLst/>
          </a:prstGeom>
        </p:spPr>
        <p:txBody>
          <a:bodyPr wrap="square">
            <a:spAutoFit/>
          </a:bodyPr>
          <a:lstStyle/>
          <a:p>
            <a:pPr algn="just"/>
            <a:r>
              <a:rPr lang="en-US" sz="2400" dirty="0">
                <a:latin typeface="Calibri" panose="020F0502020204030204" pitchFamily="34" charset="0"/>
                <a:cs typeface="Calibri" panose="020F0502020204030204" pitchFamily="34" charset="0"/>
              </a:rPr>
              <a:t>	</a:t>
            </a:r>
            <a:r>
              <a:rPr lang="vi-VN" sz="2400" dirty="0">
                <a:latin typeface="Calibri" panose="020F0502020204030204" pitchFamily="34" charset="0"/>
                <a:cs typeface="Calibri" panose="020F0502020204030204" pitchFamily="34" charset="0"/>
              </a:rPr>
              <a:t>Em sinh ra và lớn lên ở Hà Nội. Quê hương của em có rất nhiều danh lam thắng cảnh nổi tiếng. Nhưng em thích nhất là Hồ Gươm (hay còn gọi là Hồ Hoàn Kiếm). Hồ nằm ở trung tâm thành phố. Diện tích hồ khá rộng, mực nước sâu. Nước hồ trong xanh, phẳng lặng. Thỉnh thoảng những làn gió thổi khiến mặt hồ lăn tăn gợn sóng. Gần hồ còn có đài Nghiên, tháp Bút mang vẻ đẹp cổ kính. Cùng với đó là cầu Thê Húc được sơn màu</a:t>
            </a:r>
            <a:endParaRPr lang="en-US" sz="2400" dirty="0">
              <a:latin typeface="Calibri" panose="020F0502020204030204" pitchFamily="34" charset="0"/>
              <a:cs typeface="Calibri" panose="020F0502020204030204" pitchFamily="34" charset="0"/>
            </a:endParaRPr>
          </a:p>
        </p:txBody>
      </p:sp>
      <p:pic>
        <p:nvPicPr>
          <p:cNvPr id="2050" name="Picture 2" descr="Hồ Hoàn Kiếm - Bảo tàng Phụ Nữ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2081" y="3516850"/>
            <a:ext cx="3755286" cy="285561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20975" y="3383280"/>
            <a:ext cx="7114166" cy="3046988"/>
          </a:xfrm>
          <a:prstGeom prst="rect">
            <a:avLst/>
          </a:prstGeom>
        </p:spPr>
        <p:txBody>
          <a:bodyPr wrap="square">
            <a:spAutoFit/>
          </a:bodyPr>
          <a:lstStyle/>
          <a:p>
            <a:pPr algn="just"/>
            <a:r>
              <a:rPr lang="vi-VN" sz="2400" dirty="0">
                <a:latin typeface="Calibri" panose="020F0502020204030204" pitchFamily="34" charset="0"/>
                <a:cs typeface="Calibri" panose="020F0502020204030204" pitchFamily="34" charset="0"/>
              </a:rPr>
              <a:t>đỏ, cong cong như con tôm. Từ cầu Thê Húc dẫn du khách đến với đền Ngọc Sơn cổ kính, uy nghiêm. Trước cổng đền là cây đa cổ thụ đã nhiều năm tuổi. Khi đứng trên cầu Thê Húc, hướng mắt ra, ta có thể nhìn thấy tháp Rùa. Tháp nằm trên một khoảng đất trống chính giữa hồ. Trên tháp Rùa, những khóm rêu phong nổi lên khiến tháp mang một vẻ đẹp đầy cổ kính. Từ lâu, Hồ Gươm đã trở thành một biểu tượng của thủ đô Hà Nội.</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786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fill="hold"/>
                                        <p:tgtEl>
                                          <p:spTgt spid="2050"/>
                                        </p:tgtEl>
                                        <p:attrNameLst>
                                          <p:attrName>ppt_x</p:attrName>
                                        </p:attrNameLst>
                                      </p:cBhvr>
                                      <p:tavLst>
                                        <p:tav tm="0">
                                          <p:val>
                                            <p:strVal val="#ppt_x"/>
                                          </p:val>
                                        </p:tav>
                                        <p:tav tm="100000">
                                          <p:val>
                                            <p:strVal val="#ppt_x"/>
                                          </p:val>
                                        </p:tav>
                                      </p:tavLst>
                                    </p:anim>
                                    <p:anim calcmode="lin" valueType="num">
                                      <p:cBhvr additive="base">
                                        <p:cTn id="1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461053" y="2039030"/>
            <a:ext cx="10127974" cy="1794415"/>
          </a:xfrm>
          <a:prstGeom prst="roundRect">
            <a:avLst/>
          </a:prstGeom>
          <a:solidFill>
            <a:schemeClr val="bg1">
              <a:alpha val="81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矩形 27">
            <a:extLst>
              <a:ext uri="{FF2B5EF4-FFF2-40B4-BE49-F238E27FC236}">
                <a16:creationId xmlns:a16="http://schemas.microsoft.com/office/drawing/2014/main" id="{14D52250-E351-424E-877F-9B44CC569515}"/>
              </a:ext>
            </a:extLst>
          </p:cNvPr>
          <p:cNvSpPr/>
          <p:nvPr/>
        </p:nvSpPr>
        <p:spPr>
          <a:xfrm>
            <a:off x="6642737" y="2337766"/>
            <a:ext cx="184732" cy="1862048"/>
          </a:xfrm>
          <a:prstGeom prst="rect">
            <a:avLst/>
          </a:prstGeom>
        </p:spPr>
        <p:txBody>
          <a:bodyPr vert="horz" wrap="none">
            <a:spAutoFit/>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altLang="zh-CN" sz="11500" b="0" i="0" u="none" strike="noStrike" kern="1200" cap="none" spc="0" normalizeH="0" noProof="0" dirty="0">
              <a:ln w="127000">
                <a:solidFill>
                  <a:schemeClr val="bg1"/>
                </a:solidFill>
              </a:ln>
              <a:solidFill>
                <a:prstClr val="white"/>
              </a:solidFill>
              <a:effectLst>
                <a:outerShdw blurRad="127000" dist="127000" dir="13500000" algn="br" rotWithShape="0">
                  <a:prstClr val="black">
                    <a:alpha val="12000"/>
                  </a:prstClr>
                </a:outerShdw>
              </a:effectLst>
              <a:uLnTx/>
              <a:uFillTx/>
              <a:latin typeface="#9Slide06 SVNStella" panose="02000000000000000000" pitchFamily="2" charset="0"/>
              <a:ea typeface="字魂131号-酷乐潮玩体" panose="00000500000000000000" pitchFamily="2" charset="-122"/>
              <a:sym typeface="Arial" panose="020B0604020202020204" pitchFamily="34" charset="0"/>
            </a:endParaRPr>
          </a:p>
        </p:txBody>
      </p:sp>
      <p:pic>
        <p:nvPicPr>
          <p:cNvPr id="4" name="Picture 3">
            <a:extLst>
              <a:ext uri="{FF2B5EF4-FFF2-40B4-BE49-F238E27FC236}">
                <a16:creationId xmlns:a16="http://schemas.microsoft.com/office/drawing/2014/main" id="{69A6DC8C-F901-C5F1-1E78-69EAF407C1A0}"/>
              </a:ext>
            </a:extLst>
          </p:cNvPr>
          <p:cNvPicPr>
            <a:picLocks noChangeAspect="1"/>
          </p:cNvPicPr>
          <p:nvPr/>
        </p:nvPicPr>
        <p:blipFill rotWithShape="1">
          <a:blip r:embed="rId3"/>
          <a:srcRect l="85958" b="75896"/>
          <a:stretch/>
        </p:blipFill>
        <p:spPr>
          <a:xfrm>
            <a:off x="2373315" y="2164052"/>
            <a:ext cx="7857118" cy="2529895"/>
          </a:xfrm>
          <a:prstGeom prst="rect">
            <a:avLst/>
          </a:prstGeom>
        </p:spPr>
      </p:pic>
    </p:spTree>
    <p:extLst>
      <p:ext uri="{BB962C8B-B14F-4D97-AF65-F5344CB8AC3E}">
        <p14:creationId xmlns:p14="http://schemas.microsoft.com/office/powerpoint/2010/main" val="261208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745435" y="457201"/>
            <a:ext cx="10903226" cy="5854148"/>
          </a:xfrm>
          <a:prstGeom prst="roundRect">
            <a:avLst>
              <a:gd name="adj" fmla="val 8348"/>
            </a:avLst>
          </a:prstGeom>
          <a:solidFill>
            <a:schemeClr val="bg1"/>
          </a:solidFill>
          <a:ln w="762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720B890-591C-ABC9-6344-9207C5624D3A}"/>
              </a:ext>
            </a:extLst>
          </p:cNvPr>
          <p:cNvSpPr txBox="1"/>
          <p:nvPr/>
        </p:nvSpPr>
        <p:spPr>
          <a:xfrm>
            <a:off x="879614" y="1030859"/>
            <a:ext cx="10634868" cy="5016758"/>
          </a:xfrm>
          <a:prstGeom prst="rect">
            <a:avLst/>
          </a:prstGeom>
          <a:noFill/>
        </p:spPr>
        <p:txBody>
          <a:bodyPr wrap="square">
            <a:spAutoFit/>
          </a:bodyPr>
          <a:lstStyle/>
          <a:p>
            <a:pPr marL="342900" indent="-342900" algn="just">
              <a:buFontTx/>
              <a:buChar char="-"/>
            </a:pPr>
            <a:r>
              <a:rPr lang="en-US" sz="3200" b="0" i="0" dirty="0" err="1">
                <a:solidFill>
                  <a:srgbClr val="333333"/>
                </a:solidFill>
                <a:effectLst/>
                <a:latin typeface="Cambria" panose="02040503050406030204" pitchFamily="18" charset="0"/>
              </a:rPr>
              <a:t>Xác</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định</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được</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vị</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trí</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của</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địa</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phương</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trên</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bản</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đồ</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Việt</a:t>
            </a:r>
            <a:r>
              <a:rPr lang="en-US" sz="3200" b="0" i="0" dirty="0">
                <a:solidFill>
                  <a:srgbClr val="333333"/>
                </a:solidFill>
                <a:effectLst/>
                <a:latin typeface="Cambria" panose="02040503050406030204" pitchFamily="18" charset="0"/>
              </a:rPr>
              <a:t> Nam.</a:t>
            </a:r>
          </a:p>
          <a:p>
            <a:pPr marL="342900" indent="-342900" algn="just">
              <a:buFontTx/>
              <a:buChar char="-"/>
            </a:pPr>
            <a:r>
              <a:rPr lang="en-US" sz="3200" dirty="0" err="1">
                <a:solidFill>
                  <a:srgbClr val="333333"/>
                </a:solidFill>
                <a:latin typeface="Cambria" panose="02040503050406030204" pitchFamily="18" charset="0"/>
              </a:rPr>
              <a:t>Mô</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tả</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được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một</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số</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nét</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chính</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về</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tự</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nhiên</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của</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địa</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phương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có</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sử</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dụng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lược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đồ</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hoặc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bản</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đồ</a:t>
            </a:r>
            <a:r>
              <a:rPr lang="en-US" sz="3200" dirty="0">
                <a:solidFill>
                  <a:srgbClr val="333333"/>
                </a:solidFill>
                <a:latin typeface="Cambria" panose="02040503050406030204" pitchFamily="18" charset="0"/>
              </a:rPr>
              <a:t>.</a:t>
            </a:r>
          </a:p>
          <a:p>
            <a:pPr marL="342900" indent="-342900" algn="just">
              <a:buFontTx/>
              <a:buChar char="-"/>
            </a:pPr>
            <a:r>
              <a:rPr lang="en-US" sz="3200" dirty="0" err="1">
                <a:solidFill>
                  <a:srgbClr val="333333"/>
                </a:solidFill>
                <a:latin typeface="Cambria" panose="02040503050406030204" pitchFamily="18" charset="0"/>
              </a:rPr>
              <a:t>Trình</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bày</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được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một</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số</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hoạt</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động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kinh</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tế</a:t>
            </a:r>
            <a:r>
              <a:rPr lang="en-US" sz="3200" dirty="0">
                <a:solidFill>
                  <a:srgbClr val="333333"/>
                </a:solidFill>
                <a:latin typeface="Cambria" panose="02040503050406030204" pitchFamily="18" charset="0"/>
              </a:rPr>
              <a:t> ở </a:t>
            </a:r>
            <a:r>
              <a:rPr lang="en-US" sz="3200" dirty="0" err="1">
                <a:solidFill>
                  <a:srgbClr val="333333"/>
                </a:solidFill>
                <a:latin typeface="Cambria" panose="02040503050406030204" pitchFamily="18" charset="0"/>
              </a:rPr>
              <a:t>địa</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phương</a:t>
            </a:r>
            <a:r>
              <a:rPr lang="en-US" sz="3200" dirty="0">
                <a:solidFill>
                  <a:srgbClr val="333333"/>
                </a:solidFill>
                <a:latin typeface="Cambria" panose="02040503050406030204" pitchFamily="18" charset="0"/>
              </a:rPr>
              <a:t>.</a:t>
            </a:r>
          </a:p>
          <a:p>
            <a:pPr marL="342900" indent="-342900" algn="just">
              <a:buFontTx/>
              <a:buChar char="-"/>
            </a:pPr>
            <a:r>
              <a:rPr lang="en-US" sz="3200" b="0" i="0" dirty="0" err="1">
                <a:solidFill>
                  <a:srgbClr val="333333"/>
                </a:solidFill>
                <a:effectLst/>
                <a:latin typeface="Cambria" panose="02040503050406030204" pitchFamily="18" charset="0"/>
              </a:rPr>
              <a:t>Thể</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hiện</a:t>
            </a:r>
            <a:r>
              <a:rPr lang="en-US" sz="3200" b="0" i="0" dirty="0">
                <a:solidFill>
                  <a:srgbClr val="333333"/>
                </a:solidFill>
                <a:effectLst/>
                <a:latin typeface="Cambria" panose="02040503050406030204" pitchFamily="18" charset="0"/>
              </a:rPr>
              <a:t> </a:t>
            </a:r>
            <a:r>
              <a:rPr lang="en-US" sz="3200" dirty="0" err="1">
                <a:solidFill>
                  <a:srgbClr val="333333"/>
                </a:solidFill>
                <a:latin typeface="Cambria" panose="02040503050406030204" pitchFamily="18" charset="0"/>
              </a:rPr>
              <a:t>được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tình</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cảm</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với</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địa</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phương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và</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sẵn</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sàng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hành</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động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bảo</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vệ</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môi</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trường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xung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quanh</a:t>
            </a:r>
            <a:r>
              <a:rPr lang="en-US" sz="3200" dirty="0">
                <a:solidFill>
                  <a:srgbClr val="333333"/>
                </a:solidFill>
                <a:latin typeface="Cambria" panose="02040503050406030204" pitchFamily="18" charset="0"/>
              </a:rPr>
              <a:t>.</a:t>
            </a:r>
          </a:p>
          <a:p>
            <a:pPr marL="342900" indent="-342900" algn="just">
              <a:buFontTx/>
              <a:buChar char="-"/>
            </a:pPr>
            <a:r>
              <a:rPr lang="en-US" sz="3200" b="0" i="0" dirty="0" err="1">
                <a:solidFill>
                  <a:srgbClr val="333333"/>
                </a:solidFill>
                <a:effectLst/>
                <a:latin typeface="Cambria" panose="02040503050406030204" pitchFamily="18" charset="0"/>
              </a:rPr>
              <a:t>Hình</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thành</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năn</a:t>
            </a:r>
            <a:r>
              <a:rPr lang="en-US" sz="3200" dirty="0" err="1">
                <a:solidFill>
                  <a:srgbClr val="333333"/>
                </a:solidFill>
                <a:latin typeface="Cambria" panose="02040503050406030204" pitchFamily="18" charset="0"/>
              </a:rPr>
              <a:t>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lực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nhận</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thức</a:t>
            </a:r>
            <a:r>
              <a:rPr lang="en-US" sz="3200" dirty="0">
                <a:solidFill>
                  <a:srgbClr val="333333"/>
                </a:solidFill>
                <a:latin typeface="Cambria" panose="02040503050406030204" pitchFamily="18" charset="0"/>
              </a:rPr>
              <a:t> khoa </a:t>
            </a:r>
            <a:r>
              <a:rPr lang="en-US" sz="3200" dirty="0" err="1">
                <a:solidFill>
                  <a:srgbClr val="333333"/>
                </a:solidFill>
                <a:latin typeface="Cambria" panose="02040503050406030204" pitchFamily="18" charset="0"/>
              </a:rPr>
              <a:t>học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Địa</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lí</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năng</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lực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tìm</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hiểu</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Địa</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lí</a:t>
            </a:r>
            <a:r>
              <a:rPr lang="en-US" sz="3200" dirty="0">
                <a:solidFill>
                  <a:srgbClr val="333333"/>
                </a:solidFill>
                <a:latin typeface="Cambria" panose="02040503050406030204" pitchFamily="18" charset="0"/>
              </a:rPr>
              <a:t>,...</a:t>
            </a:r>
          </a:p>
          <a:p>
            <a:pPr marL="342900" indent="-342900" algn="just">
              <a:buFontTx/>
              <a:buChar char="-"/>
            </a:pPr>
            <a:r>
              <a:rPr lang="en-US" sz="3200" b="0" i="0" dirty="0" err="1">
                <a:solidFill>
                  <a:srgbClr val="333333"/>
                </a:solidFill>
                <a:effectLst/>
                <a:latin typeface="Cambria" panose="02040503050406030204" pitchFamily="18" charset="0"/>
              </a:rPr>
              <a:t>Phẩm</a:t>
            </a:r>
            <a:r>
              <a:rPr lang="en-US" sz="3200" b="0" i="0" dirty="0">
                <a:solidFill>
                  <a:srgbClr val="333333"/>
                </a:solidFill>
                <a:effectLst/>
                <a:latin typeface="Cambria" panose="02040503050406030204" pitchFamily="18" charset="0"/>
              </a:rPr>
              <a:t> </a:t>
            </a:r>
            <a:r>
              <a:rPr lang="en-US" sz="3200" b="0" i="0" dirty="0" err="1">
                <a:solidFill>
                  <a:srgbClr val="333333"/>
                </a:solidFill>
                <a:effectLst/>
                <a:latin typeface="Cambria" panose="02040503050406030204" pitchFamily="18" charset="0"/>
              </a:rPr>
              <a:t>chất</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Yêu</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nước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yêu</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thiên</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nhiên</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chăm</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chỉ</a:t>
            </a:r>
            <a:r>
              <a:rPr lang="en-US" sz="3200" dirty="0">
                <a:solidFill>
                  <a:srgbClr val="333333"/>
                </a:solidFill>
                <a:latin typeface="Cambria" panose="02040503050406030204" pitchFamily="18" charset="0"/>
              </a:rPr>
              <a:t>, ham </a:t>
            </a:r>
            <a:r>
              <a:rPr lang="en-US" sz="3200" dirty="0" err="1">
                <a:solidFill>
                  <a:srgbClr val="333333"/>
                </a:solidFill>
                <a:latin typeface="Cambria" panose="02040503050406030204" pitchFamily="18" charset="0"/>
              </a:rPr>
              <a:t>học</a:t>
            </a:r>
            <a:r>
              <a:rPr lang="en-US" sz="3200" dirty="0">
                <a:solidFill>
                  <a:srgbClr val="333333"/>
                </a:solidFill>
                <a:latin typeface="Cambria" panose="02040503050406030204" pitchFamily="18" charset="0"/>
              </a:rPr>
              <a:t> </a:t>
            </a:r>
            <a:r>
              <a:rPr lang="en-US" sz="3200" dirty="0" err="1">
                <a:solidFill>
                  <a:srgbClr val="333333"/>
                </a:solidFill>
                <a:latin typeface="Cambria" panose="02040503050406030204" pitchFamily="18" charset="0"/>
              </a:rPr>
              <a:t>hỏi</a:t>
            </a:r>
            <a:r>
              <a:rPr lang="en-US" sz="3200" dirty="0">
                <a:solidFill>
                  <a:srgbClr val="333333"/>
                </a:solidFill>
                <a:latin typeface="Cambria" panose="02040503050406030204" pitchFamily="18" charset="0"/>
              </a:rPr>
              <a:t>.</a:t>
            </a:r>
            <a:endParaRPr lang="vi-VN" sz="3200" b="0" i="0" dirty="0">
              <a:solidFill>
                <a:srgbClr val="333333"/>
              </a:solidFill>
              <a:effectLst/>
              <a:latin typeface="Cambria" panose="02040503050406030204" pitchFamily="18" charset="0"/>
            </a:endParaRPr>
          </a:p>
        </p:txBody>
      </p:sp>
      <p:pic>
        <p:nvPicPr>
          <p:cNvPr id="6" name="Picture 5">
            <a:extLst>
              <a:ext uri="{FF2B5EF4-FFF2-40B4-BE49-F238E27FC236}">
                <a16:creationId xmlns:a16="http://schemas.microsoft.com/office/drawing/2014/main" id="{299FBE98-2CD6-B6BA-DEFB-071459DF10DD}"/>
              </a:ext>
            </a:extLst>
          </p:cNvPr>
          <p:cNvPicPr>
            <a:picLocks noChangeAspect="1"/>
          </p:cNvPicPr>
          <p:nvPr/>
        </p:nvPicPr>
        <p:blipFill>
          <a:blip r:embed="rId3"/>
          <a:stretch>
            <a:fillRect/>
          </a:stretch>
        </p:blipFill>
        <p:spPr>
          <a:xfrm>
            <a:off x="4062548" y="546"/>
            <a:ext cx="4645555" cy="1030313"/>
          </a:xfrm>
          <a:prstGeom prst="rect">
            <a:avLst/>
          </a:prstGeom>
        </p:spPr>
      </p:pic>
    </p:spTree>
    <p:extLst>
      <p:ext uri="{BB962C8B-B14F-4D97-AF65-F5344CB8AC3E}">
        <p14:creationId xmlns:p14="http://schemas.microsoft.com/office/powerpoint/2010/main" val="3992278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969E5A0-AF50-446F-BA34-D18534F32FD9}"/>
              </a:ext>
            </a:extLst>
          </p:cNvPr>
          <p:cNvSpPr/>
          <p:nvPr/>
        </p:nvSpPr>
        <p:spPr>
          <a:xfrm>
            <a:off x="400050" y="552450"/>
            <a:ext cx="11506200" cy="5791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仓耳玄三M W05"/>
              <a:cs typeface="+mn-ea"/>
              <a:sym typeface="+mn-lt"/>
            </a:endParaRPr>
          </a:p>
        </p:txBody>
      </p:sp>
      <p:pic>
        <p:nvPicPr>
          <p:cNvPr id="11" name="图片 10">
            <a:extLst>
              <a:ext uri="{FF2B5EF4-FFF2-40B4-BE49-F238E27FC236}">
                <a16:creationId xmlns:a16="http://schemas.microsoft.com/office/drawing/2014/main" id="{B46789DE-0F17-4048-9ED0-690CB990CC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4195"/>
            <a:ext cx="1779689" cy="1350202"/>
          </a:xfrm>
          <a:prstGeom prst="rect">
            <a:avLst/>
          </a:prstGeom>
        </p:spPr>
      </p:pic>
      <p:sp>
        <p:nvSpPr>
          <p:cNvPr id="6" name="TextBox 5">
            <a:extLst>
              <a:ext uri="{FF2B5EF4-FFF2-40B4-BE49-F238E27FC236}">
                <a16:creationId xmlns:a16="http://schemas.microsoft.com/office/drawing/2014/main" id="{A06645AC-BF05-2278-273E-79D092E4912E}"/>
              </a:ext>
            </a:extLst>
          </p:cNvPr>
          <p:cNvSpPr txBox="1"/>
          <p:nvPr/>
        </p:nvSpPr>
        <p:spPr>
          <a:xfrm>
            <a:off x="892617" y="1829938"/>
            <a:ext cx="10521065" cy="2246769"/>
          </a:xfrm>
          <a:prstGeom prst="rect">
            <a:avLst/>
          </a:prstGeom>
          <a:noFill/>
        </p:spPr>
        <p:txBody>
          <a:bodyPr wrap="square">
            <a:spAutoFit/>
          </a:bodyPr>
          <a:lstStyle/>
          <a:p>
            <a:pPr algn="ctr">
              <a:tabLst>
                <a:tab pos="2971800" algn="ctr"/>
                <a:tab pos="5943600" algn="r"/>
              </a:tabLst>
            </a:pPr>
            <a:r>
              <a:rPr lang="nl-NL" sz="6000" dirty="0">
                <a:solidFill>
                  <a:srgbClr val="0070C0"/>
                </a:solidFill>
                <a:effectLst/>
                <a:latin typeface="SVN-SAF" panose="02040603050506020204" pitchFamily="18" charset="0"/>
                <a:ea typeface="Calibri" panose="020F0502020204030204" pitchFamily="34" charset="0"/>
              </a:rPr>
              <a:t>Hoạt động 1</a:t>
            </a:r>
          </a:p>
          <a:p>
            <a:pPr algn="ctr">
              <a:tabLst>
                <a:tab pos="2971800" algn="ctr"/>
                <a:tab pos="5943600" algn="r"/>
              </a:tabLst>
            </a:pPr>
            <a:r>
              <a:rPr lang="nl-NL" sz="8000" b="1" dirty="0">
                <a:solidFill>
                  <a:srgbClr val="FF0000"/>
                </a:solidFill>
                <a:effectLst/>
                <a:latin typeface="SVN-SAF" panose="02040603050506020204" pitchFamily="18" charset="0"/>
                <a:ea typeface="Calibri" panose="020F0502020204030204" pitchFamily="34" charset="0"/>
              </a:rPr>
              <a:t>TÌM HIỂU VỀ KINH TẾ</a:t>
            </a:r>
            <a:endParaRPr lang="en-US" sz="7200" dirty="0">
              <a:solidFill>
                <a:srgbClr val="FF0000"/>
              </a:solidFill>
              <a:effectLst/>
              <a:latin typeface="SVN-SAF" panose="02040603050506020204" pitchFamily="18" charset="0"/>
              <a:ea typeface="Times New Roman" panose="02020603050405020304" pitchFamily="18" charset="0"/>
            </a:endParaRPr>
          </a:p>
        </p:txBody>
      </p:sp>
    </p:spTree>
    <p:extLst>
      <p:ext uri="{BB962C8B-B14F-4D97-AF65-F5344CB8AC3E}">
        <p14:creationId xmlns:p14="http://schemas.microsoft.com/office/powerpoint/2010/main" val="3983762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612DB50-4A0E-D1E1-5E73-43C3CB048708}"/>
              </a:ext>
            </a:extLst>
          </p:cNvPr>
          <p:cNvGrpSpPr/>
          <p:nvPr/>
        </p:nvGrpSpPr>
        <p:grpSpPr>
          <a:xfrm>
            <a:off x="5827510" y="1722384"/>
            <a:ext cx="6173491" cy="2581601"/>
            <a:chOff x="5409377" y="1706686"/>
            <a:chExt cx="4807974" cy="1234695"/>
          </a:xfrm>
        </p:grpSpPr>
        <p:sp>
          <p:nvSpPr>
            <p:cNvPr id="8" name="Rectangle: Rounded Corners 7">
              <a:extLst>
                <a:ext uri="{FF2B5EF4-FFF2-40B4-BE49-F238E27FC236}">
                  <a16:creationId xmlns:a16="http://schemas.microsoft.com/office/drawing/2014/main" id="{2989E6B3-3033-9339-A46E-7C39A0EBE453}"/>
                </a:ext>
              </a:extLst>
            </p:cNvPr>
            <p:cNvSpPr/>
            <p:nvPr/>
          </p:nvSpPr>
          <p:spPr>
            <a:xfrm>
              <a:off x="5409377" y="1706686"/>
              <a:ext cx="4807974" cy="653056"/>
            </a:xfrm>
            <a:prstGeom prst="roundRect">
              <a:avLst/>
            </a:prstGeom>
            <a:solidFill>
              <a:srgbClr val="FBE8CF"/>
            </a:solidFill>
            <a:ln w="28575">
              <a:solidFill>
                <a:srgbClr val="F089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 name="TextBox 9">
              <a:extLst>
                <a:ext uri="{FF2B5EF4-FFF2-40B4-BE49-F238E27FC236}">
                  <a16:creationId xmlns:a16="http://schemas.microsoft.com/office/drawing/2014/main" id="{432348B0-7642-A04D-15A1-208F4E1B8080}"/>
                </a:ext>
              </a:extLst>
            </p:cNvPr>
            <p:cNvSpPr txBox="1"/>
            <p:nvPr/>
          </p:nvSpPr>
          <p:spPr>
            <a:xfrm>
              <a:off x="5521097" y="1741052"/>
              <a:ext cx="4696253" cy="1200329"/>
            </a:xfrm>
            <a:prstGeom prst="rect">
              <a:avLst/>
            </a:prstGeom>
            <a:noFill/>
          </p:spPr>
          <p:txBody>
            <a:bodyPr wrap="square">
              <a:spAutoFit/>
            </a:bodyPr>
            <a:lstStyle/>
            <a:p>
              <a:pPr algn="just"/>
              <a:r>
                <a:rPr lang="en-US" sz="3600" b="1" dirty="0" err="1">
                  <a:solidFill>
                    <a:srgbClr val="333333"/>
                  </a:solidFill>
                  <a:latin typeface="Cambria" panose="02040503050406030204" pitchFamily="18" charset="0"/>
                </a:rPr>
                <a:t>Nhóm</a:t>
              </a:r>
              <a:r>
                <a:rPr lang="en-US" sz="3600" b="1" dirty="0">
                  <a:solidFill>
                    <a:srgbClr val="333333"/>
                  </a:solidFill>
                  <a:latin typeface="Cambria" panose="02040503050406030204" pitchFamily="18" charset="0"/>
                </a:rPr>
                <a:t> 1: </a:t>
              </a:r>
              <a:r>
                <a:rPr lang="en-US" sz="3600" b="1" dirty="0" err="1">
                  <a:solidFill>
                    <a:srgbClr val="333333"/>
                  </a:solidFill>
                  <a:latin typeface="Cambria" panose="02040503050406030204" pitchFamily="18" charset="0"/>
                </a:rPr>
                <a:t>Hoạt</a:t>
              </a:r>
              <a:r>
                <a:rPr lang="en-US" sz="3600" b="1" dirty="0">
                  <a:solidFill>
                    <a:srgbClr val="333333"/>
                  </a:solidFill>
                  <a:latin typeface="Cambria" panose="02040503050406030204" pitchFamily="18" charset="0"/>
                </a:rPr>
                <a:t> </a:t>
              </a:r>
              <a:r>
                <a:rPr lang="en-US" sz="3600" b="1" dirty="0" err="1">
                  <a:solidFill>
                    <a:srgbClr val="333333"/>
                  </a:solidFill>
                  <a:latin typeface="Cambria" panose="02040503050406030204" pitchFamily="18" charset="0"/>
                </a:rPr>
                <a:t>động</a:t>
              </a:r>
              <a:r>
                <a:rPr lang="en-US" sz="3600" b="1" dirty="0">
                  <a:solidFill>
                    <a:srgbClr val="333333"/>
                  </a:solidFill>
                  <a:latin typeface="Cambria" panose="02040503050406030204" pitchFamily="18" charset="0"/>
                </a:rPr>
                <a:t> </a:t>
              </a:r>
              <a:r>
                <a:rPr lang="en-US" sz="3600" b="1" dirty="0" err="1">
                  <a:solidFill>
                    <a:srgbClr val="333333"/>
                  </a:solidFill>
                  <a:latin typeface="Cambria" panose="02040503050406030204" pitchFamily="18" charset="0"/>
                </a:rPr>
                <a:t>nông</a:t>
              </a:r>
              <a:r>
                <a:rPr lang="en-US" sz="3600" b="1" dirty="0">
                  <a:solidFill>
                    <a:srgbClr val="333333"/>
                  </a:solidFill>
                  <a:latin typeface="Cambria" panose="02040503050406030204" pitchFamily="18" charset="0"/>
                </a:rPr>
                <a:t> </a:t>
              </a:r>
              <a:r>
                <a:rPr lang="en-US" sz="3600" b="1" dirty="0" err="1">
                  <a:solidFill>
                    <a:srgbClr val="333333"/>
                  </a:solidFill>
                  <a:latin typeface="Cambria" panose="02040503050406030204" pitchFamily="18" charset="0"/>
                </a:rPr>
                <a:t>nghiệp</a:t>
              </a:r>
              <a:endParaRPr lang="vi-VN" sz="3600" b="1" i="0" dirty="0">
                <a:solidFill>
                  <a:srgbClr val="333333"/>
                </a:solidFill>
                <a:effectLst/>
                <a:latin typeface="Cambria" panose="02040503050406030204" pitchFamily="18" charset="0"/>
              </a:endParaRPr>
            </a:p>
          </p:txBody>
        </p:sp>
      </p:grpSp>
      <p:grpSp>
        <p:nvGrpSpPr>
          <p:cNvPr id="12" name="Group 11">
            <a:extLst>
              <a:ext uri="{FF2B5EF4-FFF2-40B4-BE49-F238E27FC236}">
                <a16:creationId xmlns:a16="http://schemas.microsoft.com/office/drawing/2014/main" id="{812A8E7D-31CB-7833-A9B4-9256FC8003B9}"/>
              </a:ext>
            </a:extLst>
          </p:cNvPr>
          <p:cNvGrpSpPr/>
          <p:nvPr/>
        </p:nvGrpSpPr>
        <p:grpSpPr>
          <a:xfrm>
            <a:off x="5827509" y="3264623"/>
            <a:ext cx="6275189" cy="3240702"/>
            <a:chOff x="5409377" y="1706686"/>
            <a:chExt cx="4919694" cy="1262880"/>
          </a:xfrm>
        </p:grpSpPr>
        <p:sp>
          <p:nvSpPr>
            <p:cNvPr id="13" name="Rectangle: Rounded Corners 12">
              <a:extLst>
                <a:ext uri="{FF2B5EF4-FFF2-40B4-BE49-F238E27FC236}">
                  <a16:creationId xmlns:a16="http://schemas.microsoft.com/office/drawing/2014/main" id="{EA6FED53-89B6-9697-4201-1D604352C4F3}"/>
                </a:ext>
              </a:extLst>
            </p:cNvPr>
            <p:cNvSpPr/>
            <p:nvPr/>
          </p:nvSpPr>
          <p:spPr>
            <a:xfrm>
              <a:off x="5409377" y="1706686"/>
              <a:ext cx="4807974" cy="653056"/>
            </a:xfrm>
            <a:prstGeom prst="roundRect">
              <a:avLst/>
            </a:prstGeom>
            <a:solidFill>
              <a:srgbClr val="FBE8CF"/>
            </a:solidFill>
            <a:ln w="28575">
              <a:solidFill>
                <a:srgbClr val="F089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4" name="TextBox 13">
              <a:extLst>
                <a:ext uri="{FF2B5EF4-FFF2-40B4-BE49-F238E27FC236}">
                  <a16:creationId xmlns:a16="http://schemas.microsoft.com/office/drawing/2014/main" id="{D41998BD-D367-0394-ACED-5EB1CEF4A063}"/>
                </a:ext>
              </a:extLst>
            </p:cNvPr>
            <p:cNvSpPr txBox="1"/>
            <p:nvPr/>
          </p:nvSpPr>
          <p:spPr>
            <a:xfrm>
              <a:off x="5521097" y="1741052"/>
              <a:ext cx="4807974" cy="1228514"/>
            </a:xfrm>
            <a:prstGeom prst="rect">
              <a:avLst/>
            </a:prstGeom>
            <a:noFill/>
          </p:spPr>
          <p:txBody>
            <a:bodyPr wrap="square">
              <a:spAutoFit/>
            </a:bodyPr>
            <a:lstStyle/>
            <a:p>
              <a:pPr algn="just"/>
              <a:r>
                <a:rPr lang="en-US" sz="3600" b="1" dirty="0" err="1">
                  <a:solidFill>
                    <a:srgbClr val="333333"/>
                  </a:solidFill>
                  <a:latin typeface="Cambria" panose="02040503050406030204" pitchFamily="18" charset="0"/>
                </a:rPr>
                <a:t>Nhóm</a:t>
              </a:r>
              <a:r>
                <a:rPr lang="en-US" sz="3600" b="1" dirty="0">
                  <a:solidFill>
                    <a:srgbClr val="333333"/>
                  </a:solidFill>
                  <a:latin typeface="Cambria" panose="02040503050406030204" pitchFamily="18" charset="0"/>
                </a:rPr>
                <a:t> 2: </a:t>
              </a:r>
              <a:r>
                <a:rPr lang="en-US" sz="3600" b="1" dirty="0" err="1">
                  <a:solidFill>
                    <a:srgbClr val="333333"/>
                  </a:solidFill>
                  <a:latin typeface="Cambria" panose="02040503050406030204" pitchFamily="18" charset="0"/>
                </a:rPr>
                <a:t>Hoạt</a:t>
              </a:r>
              <a:r>
                <a:rPr lang="en-US" sz="3600" b="1" dirty="0">
                  <a:solidFill>
                    <a:srgbClr val="333333"/>
                  </a:solidFill>
                  <a:latin typeface="Cambria" panose="02040503050406030204" pitchFamily="18" charset="0"/>
                </a:rPr>
                <a:t> </a:t>
              </a:r>
              <a:r>
                <a:rPr lang="en-US" sz="3600" b="1" dirty="0" err="1">
                  <a:solidFill>
                    <a:srgbClr val="333333"/>
                  </a:solidFill>
                  <a:latin typeface="Cambria" panose="02040503050406030204" pitchFamily="18" charset="0"/>
                </a:rPr>
                <a:t>động</a:t>
              </a:r>
              <a:r>
                <a:rPr lang="en-US" sz="3600" b="1" dirty="0">
                  <a:solidFill>
                    <a:srgbClr val="333333"/>
                  </a:solidFill>
                  <a:latin typeface="Cambria" panose="02040503050406030204" pitchFamily="18" charset="0"/>
                </a:rPr>
                <a:t> </a:t>
              </a:r>
              <a:r>
                <a:rPr lang="en-US" sz="3600" b="1" dirty="0" err="1">
                  <a:solidFill>
                    <a:srgbClr val="333333"/>
                  </a:solidFill>
                  <a:latin typeface="Cambria" panose="02040503050406030204" pitchFamily="18" charset="0"/>
                </a:rPr>
                <a:t>công</a:t>
              </a:r>
              <a:r>
                <a:rPr lang="en-US" sz="3600" b="1" dirty="0">
                  <a:solidFill>
                    <a:srgbClr val="333333"/>
                  </a:solidFill>
                  <a:latin typeface="Cambria" panose="02040503050406030204" pitchFamily="18" charset="0"/>
                </a:rPr>
                <a:t> </a:t>
              </a:r>
              <a:r>
                <a:rPr lang="en-US" sz="3600" b="1" dirty="0" err="1">
                  <a:solidFill>
                    <a:srgbClr val="333333"/>
                  </a:solidFill>
                  <a:latin typeface="Cambria" panose="02040503050406030204" pitchFamily="18" charset="0"/>
                </a:rPr>
                <a:t>nghiệp</a:t>
              </a:r>
              <a:endParaRPr lang="vi-VN" sz="3600" b="1" i="0" dirty="0">
                <a:solidFill>
                  <a:srgbClr val="333333"/>
                </a:solidFill>
                <a:effectLst/>
                <a:latin typeface="Cambria" panose="02040503050406030204" pitchFamily="18" charset="0"/>
              </a:endParaRPr>
            </a:p>
          </p:txBody>
        </p:sp>
      </p:grpSp>
      <p:grpSp>
        <p:nvGrpSpPr>
          <p:cNvPr id="15" name="Group 14">
            <a:extLst>
              <a:ext uri="{FF2B5EF4-FFF2-40B4-BE49-F238E27FC236}">
                <a16:creationId xmlns:a16="http://schemas.microsoft.com/office/drawing/2014/main" id="{00BA8CD5-04AC-1F61-5A94-842BDFC4FE70}"/>
              </a:ext>
            </a:extLst>
          </p:cNvPr>
          <p:cNvGrpSpPr/>
          <p:nvPr/>
        </p:nvGrpSpPr>
        <p:grpSpPr>
          <a:xfrm>
            <a:off x="5827510" y="5042608"/>
            <a:ext cx="6275189" cy="1571789"/>
            <a:chOff x="5409376" y="2393249"/>
            <a:chExt cx="4906169" cy="1943246"/>
          </a:xfrm>
        </p:grpSpPr>
        <p:sp>
          <p:nvSpPr>
            <p:cNvPr id="16" name="Rectangle: Rounded Corners 15">
              <a:extLst>
                <a:ext uri="{FF2B5EF4-FFF2-40B4-BE49-F238E27FC236}">
                  <a16:creationId xmlns:a16="http://schemas.microsoft.com/office/drawing/2014/main" id="{F4ECBC14-C01B-8BD7-F22A-4022C3010A60}"/>
                </a:ext>
              </a:extLst>
            </p:cNvPr>
            <p:cNvSpPr/>
            <p:nvPr/>
          </p:nvSpPr>
          <p:spPr>
            <a:xfrm>
              <a:off x="5409376" y="2393249"/>
              <a:ext cx="4807974" cy="1943246"/>
            </a:xfrm>
            <a:prstGeom prst="roundRect">
              <a:avLst/>
            </a:prstGeom>
            <a:solidFill>
              <a:srgbClr val="FBE8CF"/>
            </a:solidFill>
            <a:ln w="28575">
              <a:solidFill>
                <a:srgbClr val="F089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7" name="TextBox 16">
              <a:extLst>
                <a:ext uri="{FF2B5EF4-FFF2-40B4-BE49-F238E27FC236}">
                  <a16:creationId xmlns:a16="http://schemas.microsoft.com/office/drawing/2014/main" id="{9BB50038-EFA6-28E5-ADD9-696B680097C1}"/>
                </a:ext>
              </a:extLst>
            </p:cNvPr>
            <p:cNvSpPr txBox="1"/>
            <p:nvPr/>
          </p:nvSpPr>
          <p:spPr>
            <a:xfrm>
              <a:off x="5619292" y="2973604"/>
              <a:ext cx="4696253" cy="1200327"/>
            </a:xfrm>
            <a:prstGeom prst="rect">
              <a:avLst/>
            </a:prstGeom>
            <a:noFill/>
          </p:spPr>
          <p:txBody>
            <a:bodyPr wrap="square">
              <a:spAutoFit/>
            </a:bodyPr>
            <a:lstStyle/>
            <a:p>
              <a:pPr algn="just"/>
              <a:r>
                <a:rPr lang="en-US" sz="3600" b="1" dirty="0" err="1">
                  <a:solidFill>
                    <a:srgbClr val="333333"/>
                  </a:solidFill>
                  <a:latin typeface="Cambria" panose="02040503050406030204" pitchFamily="18" charset="0"/>
                </a:rPr>
                <a:t>Nhóm</a:t>
              </a:r>
              <a:r>
                <a:rPr lang="en-US" sz="3600" b="1" dirty="0">
                  <a:solidFill>
                    <a:srgbClr val="333333"/>
                  </a:solidFill>
                  <a:latin typeface="Cambria" panose="02040503050406030204" pitchFamily="18" charset="0"/>
                </a:rPr>
                <a:t> 3: </a:t>
              </a:r>
              <a:r>
                <a:rPr lang="en-US" sz="3600" b="1" dirty="0" err="1">
                  <a:solidFill>
                    <a:srgbClr val="333333"/>
                  </a:solidFill>
                  <a:latin typeface="Cambria" panose="02040503050406030204" pitchFamily="18" charset="0"/>
                </a:rPr>
                <a:t>Hoạt</a:t>
              </a:r>
              <a:r>
                <a:rPr lang="en-US" sz="3600" b="1" dirty="0">
                  <a:solidFill>
                    <a:srgbClr val="333333"/>
                  </a:solidFill>
                  <a:latin typeface="Cambria" panose="02040503050406030204" pitchFamily="18" charset="0"/>
                </a:rPr>
                <a:t> </a:t>
              </a:r>
              <a:r>
                <a:rPr lang="en-US" sz="3600" b="1" dirty="0" err="1">
                  <a:solidFill>
                    <a:srgbClr val="333333"/>
                  </a:solidFill>
                  <a:latin typeface="Cambria" panose="02040503050406030204" pitchFamily="18" charset="0"/>
                </a:rPr>
                <a:t>động</a:t>
              </a:r>
              <a:r>
                <a:rPr lang="en-US" sz="3600" b="1" dirty="0">
                  <a:solidFill>
                    <a:srgbClr val="333333"/>
                  </a:solidFill>
                  <a:latin typeface="Cambria" panose="02040503050406030204" pitchFamily="18" charset="0"/>
                </a:rPr>
                <a:t> </a:t>
              </a:r>
              <a:r>
                <a:rPr lang="en-US" sz="3600" b="1" dirty="0" err="1">
                  <a:solidFill>
                    <a:srgbClr val="333333"/>
                  </a:solidFill>
                  <a:latin typeface="Cambria" panose="02040503050406030204" pitchFamily="18" charset="0"/>
                </a:rPr>
                <a:t>dịch</a:t>
              </a:r>
              <a:r>
                <a:rPr lang="en-US" sz="3600" b="1" dirty="0">
                  <a:solidFill>
                    <a:srgbClr val="333333"/>
                  </a:solidFill>
                  <a:latin typeface="Cambria" panose="02040503050406030204" pitchFamily="18" charset="0"/>
                </a:rPr>
                <a:t> </a:t>
              </a:r>
              <a:r>
                <a:rPr lang="en-US" sz="3600" b="1" dirty="0" err="1">
                  <a:solidFill>
                    <a:srgbClr val="333333"/>
                  </a:solidFill>
                  <a:latin typeface="Cambria" panose="02040503050406030204" pitchFamily="18" charset="0"/>
                </a:rPr>
                <a:t>vụ</a:t>
              </a:r>
              <a:endParaRPr lang="vi-VN" sz="3600" b="1" i="0" dirty="0">
                <a:solidFill>
                  <a:srgbClr val="333333"/>
                </a:solidFill>
                <a:effectLst/>
                <a:latin typeface="Cambria" panose="02040503050406030204" pitchFamily="18" charset="0"/>
              </a:endParaRPr>
            </a:p>
          </p:txBody>
        </p:sp>
      </p:grpSp>
      <p:pic>
        <p:nvPicPr>
          <p:cNvPr id="2" name="Picture 1">
            <a:extLst>
              <a:ext uri="{FF2B5EF4-FFF2-40B4-BE49-F238E27FC236}">
                <a16:creationId xmlns:a16="http://schemas.microsoft.com/office/drawing/2014/main" id="{4A87E00B-4F28-235D-8A3E-0EA66F118545}"/>
              </a:ext>
            </a:extLst>
          </p:cNvPr>
          <p:cNvPicPr>
            <a:picLocks noChangeAspect="1"/>
          </p:cNvPicPr>
          <p:nvPr/>
        </p:nvPicPr>
        <p:blipFill>
          <a:blip r:embed="rId2"/>
          <a:stretch>
            <a:fillRect/>
          </a:stretch>
        </p:blipFill>
        <p:spPr>
          <a:xfrm>
            <a:off x="2693895" y="631301"/>
            <a:ext cx="6267231" cy="951058"/>
          </a:xfrm>
          <a:prstGeom prst="rect">
            <a:avLst/>
          </a:prstGeom>
        </p:spPr>
      </p:pic>
      <p:pic>
        <p:nvPicPr>
          <p:cNvPr id="1026" name="Picture 2" descr="Học Tập Và Giáo Dục Cho Trẻ Em Hình ảnh  Định dạng hình ảnh PSD 400196827  vnlovepikcom">
            <a:extLst>
              <a:ext uri="{FF2B5EF4-FFF2-40B4-BE49-F238E27FC236}">
                <a16:creationId xmlns:a16="http://schemas.microsoft.com/office/drawing/2014/main" id="{13FEE20B-0137-6915-3116-C9235A93AE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98" y="1300561"/>
            <a:ext cx="5034145" cy="374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010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EBD32FE-D55F-47F5-8F03-E8DE709F4E76}"/>
              </a:ext>
            </a:extLst>
          </p:cNvPr>
          <p:cNvPicPr>
            <a:picLocks noChangeAspect="1"/>
          </p:cNvPicPr>
          <p:nvPr/>
        </p:nvPicPr>
        <p:blipFill rotWithShape="1">
          <a:blip r:embed="rId3">
            <a:extLst>
              <a:ext uri="{28A0092B-C50C-407E-A947-70E740481C1C}">
                <a14:useLocalDpi xmlns:a14="http://schemas.microsoft.com/office/drawing/2010/main" val="0"/>
              </a:ext>
            </a:extLst>
          </a:blip>
          <a:srcRect l="54134" r="6174"/>
          <a:stretch/>
        </p:blipFill>
        <p:spPr>
          <a:xfrm rot="16200000">
            <a:off x="2639657" y="-2694342"/>
            <a:ext cx="6858000" cy="12246685"/>
          </a:xfrm>
          <a:prstGeom prst="rect">
            <a:avLst/>
          </a:prstGeom>
          <a:blipFill>
            <a:blip r:embed="rId4"/>
            <a:stretch>
              <a:fillRect/>
            </a:stretch>
          </a:blipFill>
        </p:spPr>
      </p:pic>
      <p:sp>
        <p:nvSpPr>
          <p:cNvPr id="3" name="矩形 2">
            <a:extLst>
              <a:ext uri="{FF2B5EF4-FFF2-40B4-BE49-F238E27FC236}">
                <a16:creationId xmlns:a16="http://schemas.microsoft.com/office/drawing/2014/main" id="{7969E5A0-AF50-446F-BA34-D18534F32FD9}"/>
              </a:ext>
            </a:extLst>
          </p:cNvPr>
          <p:cNvSpPr/>
          <p:nvPr/>
        </p:nvSpPr>
        <p:spPr>
          <a:xfrm>
            <a:off x="400050" y="552450"/>
            <a:ext cx="11506200" cy="5791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仓耳玄三M W05"/>
              <a:cs typeface="+mn-ea"/>
              <a:sym typeface="+mn-lt"/>
            </a:endParaRPr>
          </a:p>
        </p:txBody>
      </p:sp>
      <p:pic>
        <p:nvPicPr>
          <p:cNvPr id="5" name="图片 4">
            <a:extLst>
              <a:ext uri="{FF2B5EF4-FFF2-40B4-BE49-F238E27FC236}">
                <a16:creationId xmlns:a16="http://schemas.microsoft.com/office/drawing/2014/main" id="{C3464505-0135-4239-9A0E-69C9DB43E1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24" y="4532244"/>
            <a:ext cx="12326178" cy="2325757"/>
          </a:xfrm>
          <a:prstGeom prst="rect">
            <a:avLst/>
          </a:prstGeom>
        </p:spPr>
      </p:pic>
      <p:pic>
        <p:nvPicPr>
          <p:cNvPr id="11" name="图片 10">
            <a:extLst>
              <a:ext uri="{FF2B5EF4-FFF2-40B4-BE49-F238E27FC236}">
                <a16:creationId xmlns:a16="http://schemas.microsoft.com/office/drawing/2014/main" id="{B46789DE-0F17-4048-9ED0-690CB990CC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354195"/>
            <a:ext cx="1779689" cy="1350202"/>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8825" y="1260140"/>
            <a:ext cx="5847462" cy="5855036"/>
          </a:xfrm>
          <a:prstGeom prst="rect">
            <a:avLst/>
          </a:prstGeom>
        </p:spPr>
      </p:pic>
      <p:sp>
        <p:nvSpPr>
          <p:cNvPr id="7" name="TextBox 6"/>
          <p:cNvSpPr txBox="1"/>
          <p:nvPr/>
        </p:nvSpPr>
        <p:spPr>
          <a:xfrm>
            <a:off x="919354" y="1347758"/>
            <a:ext cx="4830168" cy="3416320"/>
          </a:xfrm>
          <a:prstGeom prst="rect">
            <a:avLst/>
          </a:prstGeom>
          <a:solidFill>
            <a:srgbClr val="00B0F0"/>
          </a:solidFill>
          <a:ln w="28575">
            <a:solidFill>
              <a:schemeClr val="tx1"/>
            </a:solidFill>
            <a:prstDash val="lgDash"/>
          </a:ln>
        </p:spPr>
        <p:txBody>
          <a:bodyPr wrap="none" rtlCol="0">
            <a:spAutoFit/>
          </a:bodyPr>
          <a:lstStyle/>
          <a:p>
            <a:pPr algn="ctr"/>
            <a:r>
              <a:rPr lang="en-US" sz="7200" dirty="0">
                <a:ln w="28575">
                  <a:solidFill>
                    <a:schemeClr val="tx1"/>
                  </a:solidFill>
                </a:ln>
                <a:solidFill>
                  <a:schemeClr val="bg1"/>
                </a:solidFill>
                <a:latin typeface="#9Slide07 IcielCadena" panose="02000503000000020004" pitchFamily="2" charset="0"/>
              </a:rPr>
              <a:t>CHIA SẺ </a:t>
            </a:r>
          </a:p>
          <a:p>
            <a:pPr algn="ctr"/>
            <a:r>
              <a:rPr lang="en-US" sz="7200" dirty="0">
                <a:ln w="28575">
                  <a:solidFill>
                    <a:schemeClr val="tx1"/>
                  </a:solidFill>
                </a:ln>
                <a:solidFill>
                  <a:schemeClr val="bg1"/>
                </a:solidFill>
                <a:latin typeface="#9Slide07 IcielCadena" panose="02000503000000020004" pitchFamily="2" charset="0"/>
              </a:rPr>
              <a:t>KẾT QUẢ </a:t>
            </a:r>
          </a:p>
          <a:p>
            <a:pPr algn="ctr"/>
            <a:r>
              <a:rPr lang="en-US" sz="7200" dirty="0">
                <a:ln w="28575">
                  <a:solidFill>
                    <a:schemeClr val="tx1"/>
                  </a:solidFill>
                </a:ln>
                <a:solidFill>
                  <a:schemeClr val="bg1"/>
                </a:solidFill>
                <a:latin typeface="#9Slide07 IcielCadena" panose="02000503000000020004" pitchFamily="2" charset="0"/>
              </a:rPr>
              <a:t>THẢO LUẬN</a:t>
            </a:r>
          </a:p>
        </p:txBody>
      </p:sp>
    </p:spTree>
    <p:extLst>
      <p:ext uri="{BB962C8B-B14F-4D97-AF65-F5344CB8AC3E}">
        <p14:creationId xmlns:p14="http://schemas.microsoft.com/office/powerpoint/2010/main" val="70400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969E5A0-AF50-446F-BA34-D18534F32FD9}"/>
              </a:ext>
            </a:extLst>
          </p:cNvPr>
          <p:cNvSpPr/>
          <p:nvPr/>
        </p:nvSpPr>
        <p:spPr>
          <a:xfrm>
            <a:off x="400050" y="552450"/>
            <a:ext cx="11506200" cy="5791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仓耳玄三M W05"/>
              <a:cs typeface="+mn-ea"/>
              <a:sym typeface="+mn-lt"/>
            </a:endParaRPr>
          </a:p>
        </p:txBody>
      </p:sp>
      <p:pic>
        <p:nvPicPr>
          <p:cNvPr id="11" name="图片 10">
            <a:extLst>
              <a:ext uri="{FF2B5EF4-FFF2-40B4-BE49-F238E27FC236}">
                <a16:creationId xmlns:a16="http://schemas.microsoft.com/office/drawing/2014/main" id="{B46789DE-0F17-4048-9ED0-690CB990CC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4195"/>
            <a:ext cx="1779689" cy="1350202"/>
          </a:xfrm>
          <a:prstGeom prst="rect">
            <a:avLst/>
          </a:prstGeom>
        </p:spPr>
      </p:pic>
      <p:sp>
        <p:nvSpPr>
          <p:cNvPr id="10" name="矩形: 圆角 9">
            <a:extLst>
              <a:ext uri="{FF2B5EF4-FFF2-40B4-BE49-F238E27FC236}">
                <a16:creationId xmlns:a16="http://schemas.microsoft.com/office/drawing/2014/main" id="{334E088B-878C-4D5A-B043-6247F0C56D89}"/>
              </a:ext>
            </a:extLst>
          </p:cNvPr>
          <p:cNvSpPr/>
          <p:nvPr/>
        </p:nvSpPr>
        <p:spPr>
          <a:xfrm>
            <a:off x="889844" y="275260"/>
            <a:ext cx="10232703" cy="630249"/>
          </a:xfrm>
          <a:prstGeom prst="roundRect">
            <a:avLst>
              <a:gd name="adj" fmla="val 50000"/>
            </a:avLst>
          </a:prstGeom>
          <a:solidFill>
            <a:schemeClr val="bg1"/>
          </a:solidFill>
          <a:ln w="635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b="1" dirty="0" err="1">
                <a:solidFill>
                  <a:srgbClr val="333333"/>
                </a:solidFill>
                <a:latin typeface="Cambria" panose="02040503050406030204" pitchFamily="18" charset="0"/>
              </a:rPr>
              <a:t>Đặc</a:t>
            </a:r>
            <a:r>
              <a:rPr lang="en-US" sz="4000" b="1" dirty="0">
                <a:solidFill>
                  <a:srgbClr val="333333"/>
                </a:solidFill>
                <a:latin typeface="Cambria" panose="02040503050406030204" pitchFamily="18" charset="0"/>
              </a:rPr>
              <a:t> </a:t>
            </a:r>
            <a:r>
              <a:rPr lang="en-US" sz="4000" b="1" dirty="0" err="1">
                <a:solidFill>
                  <a:srgbClr val="333333"/>
                </a:solidFill>
                <a:latin typeface="Cambria" panose="02040503050406030204" pitchFamily="18" charset="0"/>
              </a:rPr>
              <a:t>điểm</a:t>
            </a:r>
            <a:r>
              <a:rPr lang="en-US" sz="4000" b="1" dirty="0">
                <a:solidFill>
                  <a:srgbClr val="333333"/>
                </a:solidFill>
                <a:latin typeface="Cambria" panose="02040503050406030204" pitchFamily="18" charset="0"/>
              </a:rPr>
              <a:t> </a:t>
            </a:r>
            <a:r>
              <a:rPr lang="en-US" sz="4000" b="1" dirty="0" err="1">
                <a:solidFill>
                  <a:srgbClr val="333333"/>
                </a:solidFill>
                <a:latin typeface="Cambria" panose="02040503050406030204" pitchFamily="18" charset="0"/>
              </a:rPr>
              <a:t>kinh</a:t>
            </a:r>
            <a:r>
              <a:rPr lang="en-US" sz="4000" b="1" dirty="0">
                <a:solidFill>
                  <a:srgbClr val="333333"/>
                </a:solidFill>
                <a:latin typeface="Cambria" panose="02040503050406030204" pitchFamily="18" charset="0"/>
              </a:rPr>
              <a:t> </a:t>
            </a:r>
            <a:r>
              <a:rPr lang="en-US" sz="4000" b="1" dirty="0" err="1">
                <a:solidFill>
                  <a:srgbClr val="333333"/>
                </a:solidFill>
                <a:latin typeface="Cambria" panose="02040503050406030204" pitchFamily="18" charset="0"/>
              </a:rPr>
              <a:t>tế</a:t>
            </a:r>
            <a:r>
              <a:rPr lang="en-US" sz="4000" b="1" dirty="0">
                <a:solidFill>
                  <a:srgbClr val="333333"/>
                </a:solidFill>
                <a:latin typeface="Cambria" panose="02040503050406030204" pitchFamily="18" charset="0"/>
              </a:rPr>
              <a:t> </a:t>
            </a:r>
            <a:r>
              <a:rPr lang="en-US" sz="4000" b="1" dirty="0" err="1">
                <a:solidFill>
                  <a:srgbClr val="333333"/>
                </a:solidFill>
                <a:latin typeface="Cambria" panose="02040503050406030204" pitchFamily="18" charset="0"/>
              </a:rPr>
              <a:t>của</a:t>
            </a:r>
            <a:r>
              <a:rPr lang="en-US" sz="4000" b="1" dirty="0">
                <a:solidFill>
                  <a:srgbClr val="333333"/>
                </a:solidFill>
                <a:latin typeface="Cambria" panose="02040503050406030204" pitchFamily="18" charset="0"/>
              </a:rPr>
              <a:t> </a:t>
            </a:r>
            <a:r>
              <a:rPr lang="en-US" sz="4000" b="1" dirty="0" err="1">
                <a:solidFill>
                  <a:srgbClr val="333333"/>
                </a:solidFill>
                <a:latin typeface="Cambria" panose="02040503050406030204" pitchFamily="18" charset="0"/>
              </a:rPr>
              <a:t>thành</a:t>
            </a:r>
            <a:r>
              <a:rPr lang="en-US" sz="4000" b="1" dirty="0">
                <a:solidFill>
                  <a:srgbClr val="333333"/>
                </a:solidFill>
                <a:latin typeface="Cambria" panose="02040503050406030204" pitchFamily="18" charset="0"/>
              </a:rPr>
              <a:t> </a:t>
            </a:r>
            <a:r>
              <a:rPr lang="en-US" sz="4000" b="1" dirty="0" err="1">
                <a:solidFill>
                  <a:srgbClr val="333333"/>
                </a:solidFill>
                <a:latin typeface="Cambria" panose="02040503050406030204" pitchFamily="18" charset="0"/>
              </a:rPr>
              <a:t>phố</a:t>
            </a:r>
            <a:r>
              <a:rPr lang="en-US" sz="4000" b="1" dirty="0">
                <a:solidFill>
                  <a:srgbClr val="333333"/>
                </a:solidFill>
                <a:latin typeface="Cambria" panose="02040503050406030204" pitchFamily="18" charset="0"/>
              </a:rPr>
              <a:t> Hà </a:t>
            </a:r>
            <a:r>
              <a:rPr lang="en-US" sz="4000" b="1" dirty="0" err="1">
                <a:solidFill>
                  <a:srgbClr val="333333"/>
                </a:solidFill>
                <a:latin typeface="Cambria" panose="02040503050406030204" pitchFamily="18" charset="0"/>
              </a:rPr>
              <a:t>Nội</a:t>
            </a:r>
            <a:endParaRPr lang="en-US" sz="4000" b="1" dirty="0">
              <a:solidFill>
                <a:srgbClr val="333333"/>
              </a:solidFill>
              <a:latin typeface="Cambria" panose="02040503050406030204" pitchFamily="18" charset="0"/>
            </a:endParaRPr>
          </a:p>
        </p:txBody>
      </p:sp>
      <p:graphicFrame>
        <p:nvGraphicFramePr>
          <p:cNvPr id="2" name="Table 2">
            <a:extLst>
              <a:ext uri="{FF2B5EF4-FFF2-40B4-BE49-F238E27FC236}">
                <a16:creationId xmlns:a16="http://schemas.microsoft.com/office/drawing/2014/main" id="{9FF7E16C-75EF-AB8B-A405-769D7021B066}"/>
              </a:ext>
            </a:extLst>
          </p:cNvPr>
          <p:cNvGraphicFramePr>
            <a:graphicFrameLocks noGrp="1"/>
          </p:cNvGraphicFramePr>
          <p:nvPr>
            <p:extLst>
              <p:ext uri="{D42A27DB-BD31-4B8C-83A1-F6EECF244321}">
                <p14:modId xmlns:p14="http://schemas.microsoft.com/office/powerpoint/2010/main" val="3857980595"/>
              </p:ext>
            </p:extLst>
          </p:nvPr>
        </p:nvGraphicFramePr>
        <p:xfrm>
          <a:off x="544060" y="1113119"/>
          <a:ext cx="11103880" cy="5022921"/>
        </p:xfrm>
        <a:graphic>
          <a:graphicData uri="http://schemas.openxmlformats.org/drawingml/2006/table">
            <a:tbl>
              <a:tblPr firstRow="1" bandRow="1">
                <a:tableStyleId>{5C22544A-7EE6-4342-B048-85BDC9FD1C3A}</a:tableStyleId>
              </a:tblPr>
              <a:tblGrid>
                <a:gridCol w="2126135">
                  <a:extLst>
                    <a:ext uri="{9D8B030D-6E8A-4147-A177-3AD203B41FA5}">
                      <a16:colId xmlns:a16="http://schemas.microsoft.com/office/drawing/2014/main" val="580390738"/>
                    </a:ext>
                  </a:extLst>
                </a:gridCol>
                <a:gridCol w="8977745">
                  <a:extLst>
                    <a:ext uri="{9D8B030D-6E8A-4147-A177-3AD203B41FA5}">
                      <a16:colId xmlns:a16="http://schemas.microsoft.com/office/drawing/2014/main" val="2256030915"/>
                    </a:ext>
                  </a:extLst>
                </a:gridCol>
              </a:tblGrid>
              <a:tr h="614416">
                <a:tc>
                  <a:txBody>
                    <a:bodyPr/>
                    <a:lstStyle/>
                    <a:p>
                      <a:pPr algn="ctr"/>
                      <a:r>
                        <a:rPr lang="en-US" sz="2800" b="1" dirty="0" err="1">
                          <a:solidFill>
                            <a:schemeClr val="tx1"/>
                          </a:solidFill>
                          <a:latin typeface="Cambria" panose="02040503050406030204" pitchFamily="18" charset="0"/>
                        </a:rPr>
                        <a:t>Hoạt</a:t>
                      </a:r>
                      <a:r>
                        <a:rPr lang="en-US" sz="2800" b="1" dirty="0">
                          <a:solidFill>
                            <a:schemeClr val="tx1"/>
                          </a:solidFill>
                          <a:latin typeface="Cambria" panose="02040503050406030204" pitchFamily="18" charset="0"/>
                        </a:rPr>
                        <a:t> </a:t>
                      </a:r>
                      <a:r>
                        <a:rPr lang="en-US" sz="2800" b="1" dirty="0" err="1">
                          <a:solidFill>
                            <a:schemeClr val="tx1"/>
                          </a:solidFill>
                          <a:latin typeface="Cambria" panose="02040503050406030204" pitchFamily="18" charset="0"/>
                        </a:rPr>
                        <a:t>động</a:t>
                      </a:r>
                      <a:r>
                        <a:rPr lang="en-US" sz="2800" b="1" dirty="0">
                          <a:solidFill>
                            <a:schemeClr val="tx1"/>
                          </a:solidFill>
                          <a:latin typeface="Cambria" panose="02040503050406030204" pitchFamily="18" charset="0"/>
                        </a:rPr>
                        <a:t> </a:t>
                      </a:r>
                      <a:r>
                        <a:rPr lang="en-US" sz="2800" b="1" dirty="0" err="1">
                          <a:solidFill>
                            <a:schemeClr val="tx1"/>
                          </a:solidFill>
                          <a:latin typeface="Cambria" panose="02040503050406030204" pitchFamily="18" charset="0"/>
                        </a:rPr>
                        <a:t>kinh</a:t>
                      </a:r>
                      <a:r>
                        <a:rPr lang="en-US" sz="2800" b="1" dirty="0">
                          <a:solidFill>
                            <a:schemeClr val="tx1"/>
                          </a:solidFill>
                          <a:latin typeface="Cambria" panose="02040503050406030204" pitchFamily="18" charset="0"/>
                        </a:rPr>
                        <a:t> </a:t>
                      </a:r>
                      <a:r>
                        <a:rPr lang="en-US" sz="2800" b="1" dirty="0" err="1">
                          <a:solidFill>
                            <a:schemeClr val="tx1"/>
                          </a:solidFill>
                          <a:latin typeface="Cambria" panose="02040503050406030204" pitchFamily="18" charset="0"/>
                        </a:rPr>
                        <a:t>tế</a:t>
                      </a:r>
                      <a:endParaRPr lang="en-US" sz="2800" b="1" dirty="0">
                        <a:solidFill>
                          <a:schemeClr val="tx1"/>
                        </a:solidFill>
                        <a:latin typeface="Cambria" panose="02040503050406030204" pitchFamily="18" charset="0"/>
                      </a:endParaRPr>
                    </a:p>
                  </a:txBody>
                  <a:tcPr>
                    <a:lnL w="12700" cap="flat" cmpd="sng" algn="ctr">
                      <a:solidFill>
                        <a:srgbClr val="9C5B0C"/>
                      </a:solidFill>
                      <a:prstDash val="solid"/>
                      <a:round/>
                      <a:headEnd type="none" w="med" len="med"/>
                      <a:tailEnd type="none" w="med" len="med"/>
                    </a:lnL>
                    <a:lnR w="12700" cap="flat" cmpd="sng" algn="ctr">
                      <a:solidFill>
                        <a:srgbClr val="9C5B0C"/>
                      </a:solidFill>
                      <a:prstDash val="solid"/>
                      <a:round/>
                      <a:headEnd type="none" w="med" len="med"/>
                      <a:tailEnd type="none" w="med" len="med"/>
                    </a:lnR>
                    <a:lnT w="12700" cap="flat" cmpd="sng" algn="ctr">
                      <a:solidFill>
                        <a:srgbClr val="9C5B0C"/>
                      </a:solidFill>
                      <a:prstDash val="solid"/>
                      <a:round/>
                      <a:headEnd type="none" w="med" len="med"/>
                      <a:tailEnd type="none" w="med" len="med"/>
                    </a:lnT>
                    <a:lnB w="12700" cap="flat" cmpd="sng" algn="ctr">
                      <a:solidFill>
                        <a:srgbClr val="9C5B0C"/>
                      </a:solidFill>
                      <a:prstDash val="solid"/>
                      <a:round/>
                      <a:headEnd type="none" w="med" len="med"/>
                      <a:tailEnd type="none" w="med" len="med"/>
                    </a:lnB>
                    <a:solidFill>
                      <a:schemeClr val="accent4">
                        <a:lumMod val="40000"/>
                        <a:lumOff val="60000"/>
                      </a:schemeClr>
                    </a:solidFill>
                  </a:tcPr>
                </a:tc>
                <a:tc>
                  <a:txBody>
                    <a:bodyPr/>
                    <a:lstStyle/>
                    <a:p>
                      <a:pPr algn="ctr"/>
                      <a:r>
                        <a:rPr lang="en-US" sz="2800" b="1" dirty="0" err="1">
                          <a:solidFill>
                            <a:schemeClr val="tx1"/>
                          </a:solidFill>
                          <a:latin typeface="Cambria" panose="02040503050406030204" pitchFamily="18" charset="0"/>
                        </a:rPr>
                        <a:t>Đặc</a:t>
                      </a:r>
                      <a:r>
                        <a:rPr lang="en-US" sz="2800" b="1" dirty="0">
                          <a:solidFill>
                            <a:schemeClr val="tx1"/>
                          </a:solidFill>
                          <a:latin typeface="Cambria" panose="02040503050406030204" pitchFamily="18" charset="0"/>
                        </a:rPr>
                        <a:t> </a:t>
                      </a:r>
                      <a:r>
                        <a:rPr lang="en-US" sz="2800" b="1" dirty="0" err="1">
                          <a:solidFill>
                            <a:schemeClr val="tx1"/>
                          </a:solidFill>
                          <a:latin typeface="Cambria" panose="02040503050406030204" pitchFamily="18" charset="0"/>
                        </a:rPr>
                        <a:t>điểm</a:t>
                      </a:r>
                      <a:endParaRPr lang="en-US" sz="2800" b="1" dirty="0">
                        <a:solidFill>
                          <a:schemeClr val="tx1"/>
                        </a:solidFill>
                        <a:latin typeface="Cambria" panose="02040503050406030204" pitchFamily="18" charset="0"/>
                      </a:endParaRPr>
                    </a:p>
                  </a:txBody>
                  <a:tcPr>
                    <a:lnL w="12700" cap="flat" cmpd="sng" algn="ctr">
                      <a:solidFill>
                        <a:srgbClr val="9C5B0C"/>
                      </a:solidFill>
                      <a:prstDash val="solid"/>
                      <a:round/>
                      <a:headEnd type="none" w="med" len="med"/>
                      <a:tailEnd type="none" w="med" len="med"/>
                    </a:lnL>
                    <a:lnR w="12700" cap="flat" cmpd="sng" algn="ctr">
                      <a:solidFill>
                        <a:srgbClr val="9C5B0C"/>
                      </a:solidFill>
                      <a:prstDash val="solid"/>
                      <a:round/>
                      <a:headEnd type="none" w="med" len="med"/>
                      <a:tailEnd type="none" w="med" len="med"/>
                    </a:lnR>
                    <a:lnT w="12700" cap="flat" cmpd="sng" algn="ctr">
                      <a:solidFill>
                        <a:srgbClr val="9C5B0C"/>
                      </a:solidFill>
                      <a:prstDash val="solid"/>
                      <a:round/>
                      <a:headEnd type="none" w="med" len="med"/>
                      <a:tailEnd type="none" w="med" len="med"/>
                    </a:lnT>
                    <a:lnB w="12700" cap="flat" cmpd="sng" algn="ctr">
                      <a:solidFill>
                        <a:srgbClr val="9C5B0C"/>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629972310"/>
                  </a:ext>
                </a:extLst>
              </a:tr>
              <a:tr h="1191502">
                <a:tc>
                  <a:txBody>
                    <a:bodyPr/>
                    <a:lstStyle/>
                    <a:p>
                      <a:pPr algn="ctr"/>
                      <a:r>
                        <a:rPr lang="en-US" sz="2800" b="1" dirty="0" err="1">
                          <a:solidFill>
                            <a:schemeClr val="tx1"/>
                          </a:solidFill>
                          <a:latin typeface="Cambria" panose="02040503050406030204" pitchFamily="18" charset="0"/>
                        </a:rPr>
                        <a:t>Nông</a:t>
                      </a:r>
                      <a:r>
                        <a:rPr lang="en-US" sz="2800" b="1" dirty="0">
                          <a:solidFill>
                            <a:schemeClr val="tx1"/>
                          </a:solidFill>
                          <a:latin typeface="Cambria" panose="02040503050406030204" pitchFamily="18" charset="0"/>
                        </a:rPr>
                        <a:t> </a:t>
                      </a:r>
                      <a:r>
                        <a:rPr lang="en-US" sz="2800" b="1" dirty="0" err="1">
                          <a:solidFill>
                            <a:schemeClr val="tx1"/>
                          </a:solidFill>
                          <a:latin typeface="Cambria" panose="02040503050406030204" pitchFamily="18" charset="0"/>
                        </a:rPr>
                        <a:t>nghiệp</a:t>
                      </a:r>
                      <a:endParaRPr lang="en-US" sz="2800" b="1" dirty="0">
                        <a:solidFill>
                          <a:schemeClr val="tx1"/>
                        </a:solidFill>
                        <a:latin typeface="Cambria" panose="02040503050406030204" pitchFamily="18" charset="0"/>
                      </a:endParaRPr>
                    </a:p>
                  </a:txBody>
                  <a:tcPr>
                    <a:lnL w="12700" cap="flat" cmpd="sng" algn="ctr">
                      <a:solidFill>
                        <a:srgbClr val="9C5B0C"/>
                      </a:solidFill>
                      <a:prstDash val="solid"/>
                      <a:round/>
                      <a:headEnd type="none" w="med" len="med"/>
                      <a:tailEnd type="none" w="med" len="med"/>
                    </a:lnL>
                    <a:lnR w="12700" cap="flat" cmpd="sng" algn="ctr">
                      <a:solidFill>
                        <a:srgbClr val="9C5B0C"/>
                      </a:solidFill>
                      <a:prstDash val="solid"/>
                      <a:round/>
                      <a:headEnd type="none" w="med" len="med"/>
                      <a:tailEnd type="none" w="med" len="med"/>
                    </a:lnR>
                    <a:lnT w="12700" cap="flat" cmpd="sng" algn="ctr">
                      <a:solidFill>
                        <a:srgbClr val="9C5B0C"/>
                      </a:solidFill>
                      <a:prstDash val="solid"/>
                      <a:round/>
                      <a:headEnd type="none" w="med" len="med"/>
                      <a:tailEnd type="none" w="med" len="med"/>
                    </a:lnT>
                    <a:lnB w="12700" cap="flat" cmpd="sng" algn="ctr">
                      <a:solidFill>
                        <a:srgbClr val="9C5B0C"/>
                      </a:solidFill>
                      <a:prstDash val="solid"/>
                      <a:round/>
                      <a:headEnd type="none" w="med" len="med"/>
                      <a:tailEnd type="none" w="med" len="med"/>
                    </a:lnB>
                    <a:solidFill>
                      <a:schemeClr val="accent2">
                        <a:lumMod val="20000"/>
                        <a:lumOff val="80000"/>
                      </a:schemeClr>
                    </a:solidFill>
                  </a:tcPr>
                </a:tc>
                <a:tc>
                  <a:txBody>
                    <a:bodyPr/>
                    <a:lstStyle/>
                    <a:p>
                      <a:pPr algn="ctr"/>
                      <a:r>
                        <a:rPr lang="en-US" sz="2800" b="1" dirty="0" err="1">
                          <a:solidFill>
                            <a:srgbClr val="C00000"/>
                          </a:solidFill>
                          <a:latin typeface="Cambria" panose="02040503050406030204" pitchFamily="18" charset="0"/>
                        </a:rPr>
                        <a:t>trồng</a:t>
                      </a:r>
                      <a:r>
                        <a:rPr lang="en-US" sz="2800" b="1" dirty="0">
                          <a:solidFill>
                            <a:srgbClr val="C00000"/>
                          </a:solidFill>
                          <a:latin typeface="Cambria" panose="02040503050406030204" pitchFamily="18" charset="0"/>
                        </a:rPr>
                        <a:t> </a:t>
                      </a:r>
                      <a:r>
                        <a:rPr lang="en-US" sz="2800" b="1" dirty="0" err="1">
                          <a:solidFill>
                            <a:srgbClr val="C00000"/>
                          </a:solidFill>
                          <a:latin typeface="Cambria" panose="02040503050406030204" pitchFamily="18" charset="0"/>
                        </a:rPr>
                        <a:t>trọt</a:t>
                      </a:r>
                      <a:r>
                        <a:rPr lang="en-US" sz="2800" b="1" dirty="0">
                          <a:solidFill>
                            <a:srgbClr val="C00000"/>
                          </a:solidFill>
                          <a:latin typeface="Cambria" panose="02040503050406030204" pitchFamily="18" charset="0"/>
                        </a:rPr>
                        <a:t>, </a:t>
                      </a:r>
                      <a:r>
                        <a:rPr lang="en-US" sz="2800" b="1" dirty="0" err="1">
                          <a:solidFill>
                            <a:srgbClr val="C00000"/>
                          </a:solidFill>
                          <a:latin typeface="Cambria" panose="02040503050406030204" pitchFamily="18" charset="0"/>
                        </a:rPr>
                        <a:t>chăn</a:t>
                      </a:r>
                      <a:r>
                        <a:rPr lang="en-US" sz="2800" b="1" dirty="0">
                          <a:solidFill>
                            <a:srgbClr val="C00000"/>
                          </a:solidFill>
                          <a:latin typeface="Cambria" panose="02040503050406030204" pitchFamily="18" charset="0"/>
                        </a:rPr>
                        <a:t> </a:t>
                      </a:r>
                      <a:r>
                        <a:rPr lang="en-US" sz="2800" b="1" dirty="0" err="1">
                          <a:solidFill>
                            <a:srgbClr val="C00000"/>
                          </a:solidFill>
                          <a:latin typeface="Cambria" panose="02040503050406030204" pitchFamily="18" charset="0"/>
                        </a:rPr>
                        <a:t>nuôi</a:t>
                      </a:r>
                      <a:r>
                        <a:rPr lang="en-US" sz="2800" b="1" dirty="0">
                          <a:solidFill>
                            <a:srgbClr val="C00000"/>
                          </a:solidFill>
                          <a:latin typeface="Cambria" panose="02040503050406030204" pitchFamily="18" charset="0"/>
                        </a:rPr>
                        <a:t>, </a:t>
                      </a:r>
                      <a:r>
                        <a:rPr lang="en-US" sz="2800" b="1" dirty="0" err="1">
                          <a:solidFill>
                            <a:srgbClr val="C00000"/>
                          </a:solidFill>
                          <a:latin typeface="Cambria" panose="02040503050406030204" pitchFamily="18" charset="0"/>
                        </a:rPr>
                        <a:t>lâm</a:t>
                      </a:r>
                      <a:r>
                        <a:rPr lang="en-US" sz="2800" b="1" dirty="0">
                          <a:solidFill>
                            <a:srgbClr val="C00000"/>
                          </a:solidFill>
                          <a:latin typeface="Cambria" panose="02040503050406030204" pitchFamily="18" charset="0"/>
                        </a:rPr>
                        <a:t> </a:t>
                      </a:r>
                      <a:r>
                        <a:rPr lang="en-US" sz="2800" b="1" dirty="0" err="1">
                          <a:solidFill>
                            <a:srgbClr val="C00000"/>
                          </a:solidFill>
                          <a:latin typeface="Cambria" panose="02040503050406030204" pitchFamily="18" charset="0"/>
                        </a:rPr>
                        <a:t>nghiệp</a:t>
                      </a:r>
                      <a:r>
                        <a:rPr lang="en-US" sz="2800" b="1" dirty="0">
                          <a:solidFill>
                            <a:srgbClr val="C00000"/>
                          </a:solidFill>
                          <a:latin typeface="Cambria" panose="02040503050406030204" pitchFamily="18" charset="0"/>
                        </a:rPr>
                        <a:t>… </a:t>
                      </a:r>
                      <a:r>
                        <a:rPr lang="en-US" sz="2800" b="1" dirty="0" err="1">
                          <a:solidFill>
                            <a:srgbClr val="C00000"/>
                          </a:solidFill>
                          <a:latin typeface="Cambria" panose="02040503050406030204" pitchFamily="18" charset="0"/>
                        </a:rPr>
                        <a:t>thuỷ</a:t>
                      </a:r>
                      <a:r>
                        <a:rPr lang="en-US" sz="2800" b="1" dirty="0">
                          <a:solidFill>
                            <a:srgbClr val="C00000"/>
                          </a:solidFill>
                          <a:latin typeface="Cambria" panose="02040503050406030204" pitchFamily="18" charset="0"/>
                        </a:rPr>
                        <a:t> </a:t>
                      </a:r>
                      <a:r>
                        <a:rPr lang="en-US" sz="2800" b="1" dirty="0" err="1">
                          <a:solidFill>
                            <a:srgbClr val="C00000"/>
                          </a:solidFill>
                          <a:latin typeface="Cambria" panose="02040503050406030204" pitchFamily="18" charset="0"/>
                        </a:rPr>
                        <a:t>sản</a:t>
                      </a:r>
                      <a:endParaRPr lang="en-US" sz="2800" b="1" dirty="0">
                        <a:solidFill>
                          <a:srgbClr val="C00000"/>
                        </a:solidFill>
                        <a:latin typeface="Cambria" panose="02040503050406030204" pitchFamily="18" charset="0"/>
                      </a:endParaRPr>
                    </a:p>
                  </a:txBody>
                  <a:tcPr>
                    <a:lnL w="12700" cap="flat" cmpd="sng" algn="ctr">
                      <a:solidFill>
                        <a:srgbClr val="9C5B0C"/>
                      </a:solidFill>
                      <a:prstDash val="solid"/>
                      <a:round/>
                      <a:headEnd type="none" w="med" len="med"/>
                      <a:tailEnd type="none" w="med" len="med"/>
                    </a:lnL>
                    <a:lnR w="12700" cap="flat" cmpd="sng" algn="ctr">
                      <a:solidFill>
                        <a:srgbClr val="9C5B0C"/>
                      </a:solidFill>
                      <a:prstDash val="solid"/>
                      <a:round/>
                      <a:headEnd type="none" w="med" len="med"/>
                      <a:tailEnd type="none" w="med" len="med"/>
                    </a:lnR>
                    <a:lnT w="12700" cap="flat" cmpd="sng" algn="ctr">
                      <a:solidFill>
                        <a:srgbClr val="9C5B0C"/>
                      </a:solidFill>
                      <a:prstDash val="solid"/>
                      <a:round/>
                      <a:headEnd type="none" w="med" len="med"/>
                      <a:tailEnd type="none" w="med" len="med"/>
                    </a:lnT>
                    <a:lnB w="12700" cap="flat" cmpd="sng" algn="ctr">
                      <a:solidFill>
                        <a:srgbClr val="9C5B0C"/>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7855404"/>
                  </a:ext>
                </a:extLst>
              </a:tr>
              <a:tr h="1729599">
                <a:tc>
                  <a:txBody>
                    <a:bodyPr/>
                    <a:lstStyle/>
                    <a:p>
                      <a:pPr algn="ctr"/>
                      <a:r>
                        <a:rPr lang="en-US" sz="2800" b="1" dirty="0" err="1">
                          <a:solidFill>
                            <a:schemeClr val="tx1"/>
                          </a:solidFill>
                          <a:latin typeface="Cambria" panose="02040503050406030204" pitchFamily="18" charset="0"/>
                        </a:rPr>
                        <a:t>Công</a:t>
                      </a:r>
                      <a:r>
                        <a:rPr lang="en-US" sz="2800" b="1" dirty="0">
                          <a:solidFill>
                            <a:schemeClr val="tx1"/>
                          </a:solidFill>
                          <a:latin typeface="Cambria" panose="02040503050406030204" pitchFamily="18" charset="0"/>
                        </a:rPr>
                        <a:t> </a:t>
                      </a:r>
                      <a:r>
                        <a:rPr lang="en-US" sz="2800" b="1" dirty="0" err="1">
                          <a:solidFill>
                            <a:schemeClr val="tx1"/>
                          </a:solidFill>
                          <a:latin typeface="Cambria" panose="02040503050406030204" pitchFamily="18" charset="0"/>
                        </a:rPr>
                        <a:t>nghiệp</a:t>
                      </a:r>
                      <a:endParaRPr lang="en-US" sz="2800" b="1" dirty="0">
                        <a:solidFill>
                          <a:schemeClr val="tx1"/>
                        </a:solidFill>
                        <a:latin typeface="Cambria" panose="02040503050406030204" pitchFamily="18" charset="0"/>
                      </a:endParaRPr>
                    </a:p>
                  </a:txBody>
                  <a:tcPr>
                    <a:lnL w="12700" cap="flat" cmpd="sng" algn="ctr">
                      <a:solidFill>
                        <a:srgbClr val="9C5B0C"/>
                      </a:solidFill>
                      <a:prstDash val="solid"/>
                      <a:round/>
                      <a:headEnd type="none" w="med" len="med"/>
                      <a:tailEnd type="none" w="med" len="med"/>
                    </a:lnL>
                    <a:lnR w="12700" cap="flat" cmpd="sng" algn="ctr">
                      <a:solidFill>
                        <a:srgbClr val="9C5B0C"/>
                      </a:solidFill>
                      <a:prstDash val="solid"/>
                      <a:round/>
                      <a:headEnd type="none" w="med" len="med"/>
                      <a:tailEnd type="none" w="med" len="med"/>
                    </a:lnR>
                    <a:lnT w="12700" cap="flat" cmpd="sng" algn="ctr">
                      <a:solidFill>
                        <a:srgbClr val="9C5B0C"/>
                      </a:solidFill>
                      <a:prstDash val="solid"/>
                      <a:round/>
                      <a:headEnd type="none" w="med" len="med"/>
                      <a:tailEnd type="none" w="med" len="med"/>
                    </a:lnT>
                    <a:lnB w="12700" cap="flat" cmpd="sng" algn="ctr">
                      <a:solidFill>
                        <a:srgbClr val="9C5B0C"/>
                      </a:solidFill>
                      <a:prstDash val="solid"/>
                      <a:round/>
                      <a:headEnd type="none" w="med" len="med"/>
                      <a:tailEnd type="none" w="med" len="med"/>
                    </a:lnB>
                    <a:solidFill>
                      <a:schemeClr val="accent2">
                        <a:lumMod val="20000"/>
                        <a:lumOff val="80000"/>
                      </a:schemeClr>
                    </a:solidFill>
                  </a:tcPr>
                </a:tc>
                <a:tc>
                  <a:txBody>
                    <a:bodyPr/>
                    <a:lstStyle/>
                    <a:p>
                      <a:pPr algn="ctr"/>
                      <a:r>
                        <a:rPr lang="vi-VN" sz="2800" b="1" dirty="0">
                          <a:solidFill>
                            <a:srgbClr val="C00000"/>
                          </a:solidFill>
                          <a:latin typeface="Cambria" panose="02040503050406030204" pitchFamily="18" charset="0"/>
                        </a:rPr>
                        <a:t>khai thác khoáng sản. sản xuất điện, chế biến lương thực. dệt may</a:t>
                      </a:r>
                      <a:endParaRPr lang="en-US" sz="2800" b="1" dirty="0">
                        <a:solidFill>
                          <a:srgbClr val="C00000"/>
                        </a:solidFill>
                        <a:latin typeface="Cambria" panose="02040503050406030204" pitchFamily="18" charset="0"/>
                      </a:endParaRPr>
                    </a:p>
                  </a:txBody>
                  <a:tcPr>
                    <a:lnL w="12700" cap="flat" cmpd="sng" algn="ctr">
                      <a:solidFill>
                        <a:srgbClr val="9C5B0C"/>
                      </a:solidFill>
                      <a:prstDash val="solid"/>
                      <a:round/>
                      <a:headEnd type="none" w="med" len="med"/>
                      <a:tailEnd type="none" w="med" len="med"/>
                    </a:lnL>
                    <a:lnR w="12700" cap="flat" cmpd="sng" algn="ctr">
                      <a:solidFill>
                        <a:srgbClr val="9C5B0C"/>
                      </a:solidFill>
                      <a:prstDash val="solid"/>
                      <a:round/>
                      <a:headEnd type="none" w="med" len="med"/>
                      <a:tailEnd type="none" w="med" len="med"/>
                    </a:lnR>
                    <a:lnT w="12700" cap="flat" cmpd="sng" algn="ctr">
                      <a:solidFill>
                        <a:srgbClr val="9C5B0C"/>
                      </a:solidFill>
                      <a:prstDash val="solid"/>
                      <a:round/>
                      <a:headEnd type="none" w="med" len="med"/>
                      <a:tailEnd type="none" w="med" len="med"/>
                    </a:lnT>
                    <a:lnB w="12700" cap="flat" cmpd="sng" algn="ctr">
                      <a:solidFill>
                        <a:srgbClr val="9C5B0C"/>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74071359"/>
                  </a:ext>
                </a:extLst>
              </a:tr>
              <a:tr h="1156940">
                <a:tc>
                  <a:txBody>
                    <a:bodyPr/>
                    <a:lstStyle/>
                    <a:p>
                      <a:pPr algn="ctr"/>
                      <a:r>
                        <a:rPr lang="en-US" sz="2800" b="1" dirty="0" err="1">
                          <a:solidFill>
                            <a:schemeClr val="tx1"/>
                          </a:solidFill>
                          <a:latin typeface="Cambria" panose="02040503050406030204" pitchFamily="18" charset="0"/>
                        </a:rPr>
                        <a:t>Dịch</a:t>
                      </a:r>
                      <a:r>
                        <a:rPr lang="en-US" sz="2800" b="1" dirty="0">
                          <a:solidFill>
                            <a:schemeClr val="tx1"/>
                          </a:solidFill>
                          <a:latin typeface="Cambria" panose="02040503050406030204" pitchFamily="18" charset="0"/>
                        </a:rPr>
                        <a:t> </a:t>
                      </a:r>
                      <a:r>
                        <a:rPr lang="en-US" sz="2800" b="1" dirty="0" err="1">
                          <a:solidFill>
                            <a:schemeClr val="tx1"/>
                          </a:solidFill>
                          <a:latin typeface="Cambria" panose="02040503050406030204" pitchFamily="18" charset="0"/>
                        </a:rPr>
                        <a:t>vụ</a:t>
                      </a:r>
                      <a:endParaRPr lang="en-US" sz="2800" b="1" dirty="0">
                        <a:solidFill>
                          <a:schemeClr val="tx1"/>
                        </a:solidFill>
                        <a:latin typeface="Cambria" panose="02040503050406030204" pitchFamily="18" charset="0"/>
                      </a:endParaRPr>
                    </a:p>
                  </a:txBody>
                  <a:tcPr>
                    <a:lnL w="12700" cap="flat" cmpd="sng" algn="ctr">
                      <a:solidFill>
                        <a:srgbClr val="9C5B0C"/>
                      </a:solidFill>
                      <a:prstDash val="solid"/>
                      <a:round/>
                      <a:headEnd type="none" w="med" len="med"/>
                      <a:tailEnd type="none" w="med" len="med"/>
                    </a:lnL>
                    <a:lnR w="12700" cap="flat" cmpd="sng" algn="ctr">
                      <a:solidFill>
                        <a:srgbClr val="9C5B0C"/>
                      </a:solidFill>
                      <a:prstDash val="solid"/>
                      <a:round/>
                      <a:headEnd type="none" w="med" len="med"/>
                      <a:tailEnd type="none" w="med" len="med"/>
                    </a:lnR>
                    <a:lnT w="12700" cap="flat" cmpd="sng" algn="ctr">
                      <a:solidFill>
                        <a:srgbClr val="9C5B0C"/>
                      </a:solidFill>
                      <a:prstDash val="solid"/>
                      <a:round/>
                      <a:headEnd type="none" w="med" len="med"/>
                      <a:tailEnd type="none" w="med" len="med"/>
                    </a:lnT>
                    <a:lnB w="12700" cap="flat" cmpd="sng" algn="ctr">
                      <a:solidFill>
                        <a:srgbClr val="9C5B0C"/>
                      </a:solidFill>
                      <a:prstDash val="solid"/>
                      <a:round/>
                      <a:headEnd type="none" w="med" len="med"/>
                      <a:tailEnd type="none" w="med" len="med"/>
                    </a:lnB>
                    <a:solidFill>
                      <a:schemeClr val="accent2">
                        <a:lumMod val="20000"/>
                        <a:lumOff val="80000"/>
                      </a:schemeClr>
                    </a:solidFill>
                  </a:tcPr>
                </a:tc>
                <a:tc>
                  <a:txBody>
                    <a:bodyPr/>
                    <a:lstStyle/>
                    <a:p>
                      <a:pPr algn="ctr"/>
                      <a:r>
                        <a:rPr lang="vi-VN" sz="2800" b="1" dirty="0">
                          <a:solidFill>
                            <a:srgbClr val="C00000"/>
                          </a:solidFill>
                          <a:latin typeface="Cambria" panose="02040503050406030204" pitchFamily="18" charset="0"/>
                        </a:rPr>
                        <a:t>du lịch, thương mại, giao thông vận tải,…</a:t>
                      </a:r>
                      <a:endParaRPr lang="en-US" sz="2800" b="1" dirty="0">
                        <a:solidFill>
                          <a:srgbClr val="C00000"/>
                        </a:solidFill>
                        <a:latin typeface="Cambria" panose="02040503050406030204" pitchFamily="18" charset="0"/>
                      </a:endParaRPr>
                    </a:p>
                  </a:txBody>
                  <a:tcPr>
                    <a:lnL w="12700" cap="flat" cmpd="sng" algn="ctr">
                      <a:solidFill>
                        <a:srgbClr val="9C5B0C"/>
                      </a:solidFill>
                      <a:prstDash val="solid"/>
                      <a:round/>
                      <a:headEnd type="none" w="med" len="med"/>
                      <a:tailEnd type="none" w="med" len="med"/>
                    </a:lnL>
                    <a:lnR w="12700" cap="flat" cmpd="sng" algn="ctr">
                      <a:solidFill>
                        <a:srgbClr val="9C5B0C"/>
                      </a:solidFill>
                      <a:prstDash val="solid"/>
                      <a:round/>
                      <a:headEnd type="none" w="med" len="med"/>
                      <a:tailEnd type="none" w="med" len="med"/>
                    </a:lnR>
                    <a:lnT w="12700" cap="flat" cmpd="sng" algn="ctr">
                      <a:solidFill>
                        <a:srgbClr val="9C5B0C"/>
                      </a:solidFill>
                      <a:prstDash val="solid"/>
                      <a:round/>
                      <a:headEnd type="none" w="med" len="med"/>
                      <a:tailEnd type="none" w="med" len="med"/>
                    </a:lnT>
                    <a:lnB w="12700" cap="flat" cmpd="sng" algn="ctr">
                      <a:solidFill>
                        <a:srgbClr val="9C5B0C"/>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023380928"/>
                  </a:ext>
                </a:extLst>
              </a:tr>
            </a:tbl>
          </a:graphicData>
        </a:graphic>
      </p:graphicFrame>
    </p:spTree>
    <p:extLst>
      <p:ext uri="{BB962C8B-B14F-4D97-AF65-F5344CB8AC3E}">
        <p14:creationId xmlns:p14="http://schemas.microsoft.com/office/powerpoint/2010/main" val="30871931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7969E5A0-AF50-446F-BA34-D18534F32FD9}"/>
              </a:ext>
            </a:extLst>
          </p:cNvPr>
          <p:cNvSpPr/>
          <p:nvPr/>
        </p:nvSpPr>
        <p:spPr>
          <a:xfrm>
            <a:off x="400050" y="552450"/>
            <a:ext cx="11506200" cy="579120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仓耳玄三M W05"/>
              <a:cs typeface="+mn-ea"/>
              <a:sym typeface="+mn-lt"/>
            </a:endParaRPr>
          </a:p>
        </p:txBody>
      </p:sp>
      <p:pic>
        <p:nvPicPr>
          <p:cNvPr id="11" name="图片 10">
            <a:extLst>
              <a:ext uri="{FF2B5EF4-FFF2-40B4-BE49-F238E27FC236}">
                <a16:creationId xmlns:a16="http://schemas.microsoft.com/office/drawing/2014/main" id="{B46789DE-0F17-4048-9ED0-690CB990CC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354195"/>
            <a:ext cx="1779689" cy="1350202"/>
          </a:xfrm>
          <a:prstGeom prst="rect">
            <a:avLst/>
          </a:prstGeom>
        </p:spPr>
      </p:pic>
      <p:sp>
        <p:nvSpPr>
          <p:cNvPr id="6" name="TextBox 5">
            <a:extLst>
              <a:ext uri="{FF2B5EF4-FFF2-40B4-BE49-F238E27FC236}">
                <a16:creationId xmlns:a16="http://schemas.microsoft.com/office/drawing/2014/main" id="{A06645AC-BF05-2278-273E-79D092E4912E}"/>
              </a:ext>
            </a:extLst>
          </p:cNvPr>
          <p:cNvSpPr txBox="1"/>
          <p:nvPr/>
        </p:nvSpPr>
        <p:spPr>
          <a:xfrm>
            <a:off x="892617" y="1829938"/>
            <a:ext cx="10521065" cy="3477875"/>
          </a:xfrm>
          <a:prstGeom prst="rect">
            <a:avLst/>
          </a:prstGeom>
          <a:noFill/>
        </p:spPr>
        <p:txBody>
          <a:bodyPr wrap="square">
            <a:spAutoFit/>
          </a:bodyPr>
          <a:lstStyle/>
          <a:p>
            <a:pPr algn="ctr">
              <a:tabLst>
                <a:tab pos="2971800" algn="ctr"/>
                <a:tab pos="5943600" algn="r"/>
              </a:tabLst>
            </a:pPr>
            <a:r>
              <a:rPr lang="nl-NL" sz="6000" dirty="0">
                <a:solidFill>
                  <a:srgbClr val="0070C0"/>
                </a:solidFill>
                <a:effectLst/>
                <a:latin typeface="SVN-SAF" panose="02040603050506020204" pitchFamily="18" charset="0"/>
                <a:ea typeface="Calibri" panose="020F0502020204030204" pitchFamily="34" charset="0"/>
              </a:rPr>
              <a:t>Hoạt động 1</a:t>
            </a:r>
          </a:p>
          <a:p>
            <a:pPr algn="ctr">
              <a:tabLst>
                <a:tab pos="2971800" algn="ctr"/>
                <a:tab pos="5943600" algn="r"/>
              </a:tabLst>
            </a:pPr>
            <a:r>
              <a:rPr lang="nl-NL" sz="8000" b="1" dirty="0">
                <a:solidFill>
                  <a:srgbClr val="FF0000"/>
                </a:solidFill>
                <a:effectLst/>
                <a:latin typeface="SVN-SAF" panose="02040603050506020204" pitchFamily="18" charset="0"/>
                <a:ea typeface="Calibri" panose="020F0502020204030204" pitchFamily="34" charset="0"/>
              </a:rPr>
              <a:t>TÌM HIỂU VỀ BẢO VỆ MÔI TRƯỜNG</a:t>
            </a:r>
            <a:endParaRPr lang="en-US" sz="7200" dirty="0">
              <a:solidFill>
                <a:srgbClr val="FF0000"/>
              </a:solidFill>
              <a:effectLst/>
              <a:latin typeface="SVN-SAF" panose="02040603050506020204" pitchFamily="18" charset="0"/>
              <a:ea typeface="Times New Roman" panose="02020603050405020304" pitchFamily="18" charset="0"/>
            </a:endParaRPr>
          </a:p>
        </p:txBody>
      </p:sp>
    </p:spTree>
    <p:extLst>
      <p:ext uri="{BB962C8B-B14F-4D97-AF65-F5344CB8AC3E}">
        <p14:creationId xmlns:p14="http://schemas.microsoft.com/office/powerpoint/2010/main" val="30742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10" descr="组 55">
            <a:extLst>
              <a:ext uri="{FF2B5EF4-FFF2-40B4-BE49-F238E27FC236}">
                <a16:creationId xmlns:a16="http://schemas.microsoft.com/office/drawing/2014/main" id="{54FC24A9-3400-0F17-D537-8858BB2F82AD}"/>
              </a:ext>
            </a:extLst>
          </p:cNvPr>
          <p:cNvPicPr>
            <a:picLocks noChangeAspect="1"/>
          </p:cNvPicPr>
          <p:nvPr/>
        </p:nvPicPr>
        <p:blipFill>
          <a:blip r:embed="rId2"/>
          <a:stretch>
            <a:fillRect/>
          </a:stretch>
        </p:blipFill>
        <p:spPr>
          <a:xfrm>
            <a:off x="0" y="0"/>
            <a:ext cx="12191365" cy="6858000"/>
          </a:xfrm>
          <a:prstGeom prst="rect">
            <a:avLst/>
          </a:prstGeom>
        </p:spPr>
      </p:pic>
      <p:grpSp>
        <p:nvGrpSpPr>
          <p:cNvPr id="11" name="Group 10">
            <a:extLst>
              <a:ext uri="{FF2B5EF4-FFF2-40B4-BE49-F238E27FC236}">
                <a16:creationId xmlns:a16="http://schemas.microsoft.com/office/drawing/2014/main" id="{3612DB50-4A0E-D1E1-5E73-43C3CB048708}"/>
              </a:ext>
            </a:extLst>
          </p:cNvPr>
          <p:cNvGrpSpPr/>
          <p:nvPr/>
        </p:nvGrpSpPr>
        <p:grpSpPr>
          <a:xfrm>
            <a:off x="157656" y="277469"/>
            <a:ext cx="11871434" cy="4121110"/>
            <a:chOff x="5409377" y="1706685"/>
            <a:chExt cx="5380053" cy="2688503"/>
          </a:xfrm>
          <a:solidFill>
            <a:schemeClr val="bg1"/>
          </a:solidFill>
        </p:grpSpPr>
        <p:sp>
          <p:nvSpPr>
            <p:cNvPr id="8" name="Rectangle: Rounded Corners 7">
              <a:extLst>
                <a:ext uri="{FF2B5EF4-FFF2-40B4-BE49-F238E27FC236}">
                  <a16:creationId xmlns:a16="http://schemas.microsoft.com/office/drawing/2014/main" id="{2989E6B3-3033-9339-A46E-7C39A0EBE453}"/>
                </a:ext>
              </a:extLst>
            </p:cNvPr>
            <p:cNvSpPr/>
            <p:nvPr/>
          </p:nvSpPr>
          <p:spPr>
            <a:xfrm>
              <a:off x="5409377" y="1706685"/>
              <a:ext cx="5380053" cy="2688503"/>
            </a:xfrm>
            <a:prstGeom prst="roundRect">
              <a:avLst/>
            </a:prstGeom>
            <a:grpFill/>
            <a:ln w="28575">
              <a:solidFill>
                <a:srgbClr val="F08934"/>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32348B0-7642-A04D-15A1-208F4E1B8080}"/>
                </a:ext>
              </a:extLst>
            </p:cNvPr>
            <p:cNvSpPr txBox="1"/>
            <p:nvPr/>
          </p:nvSpPr>
          <p:spPr>
            <a:xfrm>
              <a:off x="5691866" y="2001069"/>
              <a:ext cx="4815074" cy="1945735"/>
            </a:xfrm>
            <a:prstGeom prst="rect">
              <a:avLst/>
            </a:prstGeom>
            <a:grpFill/>
          </p:spPr>
          <p:txBody>
            <a:bodyPr wrap="square">
              <a:spAutoFit/>
            </a:bodyPr>
            <a:lstStyle/>
            <a:p>
              <a:pPr algn="just">
                <a:lnSpc>
                  <a:spcPct val="120000"/>
                </a:lnSpc>
              </a:pPr>
              <a:r>
                <a:rPr lang="en-US" sz="4000" dirty="0">
                  <a:effectLst/>
                  <a:latin typeface="Times New Roman" panose="02020603050405020304" pitchFamily="18" charset="0"/>
                  <a:ea typeface="Times New Roman" panose="02020603050405020304" pitchFamily="18" charset="0"/>
                </a:rPr>
                <a:t>L</a:t>
              </a:r>
              <a:r>
                <a:rPr lang="vi-VN" sz="4000" dirty="0">
                  <a:effectLst/>
                  <a:latin typeface="Times New Roman" panose="02020603050405020304" pitchFamily="18" charset="0"/>
                  <a:ea typeface="Times New Roman" panose="02020603050405020304" pitchFamily="18" charset="0"/>
                </a:rPr>
                <a:t>àm việc theo </a:t>
              </a:r>
              <a:r>
                <a:rPr lang="en-US" sz="4000" dirty="0" err="1">
                  <a:latin typeface="Times New Roman" panose="02020603050405020304" pitchFamily="18" charset="0"/>
                  <a:ea typeface="Times New Roman" panose="02020603050405020304" pitchFamily="18" charset="0"/>
                </a:rPr>
                <a:t>nhóm</a:t>
              </a:r>
              <a:r>
                <a:rPr lang="vi-VN" sz="4000" dirty="0">
                  <a:effectLst/>
                  <a:latin typeface="Times New Roman" panose="02020603050405020304" pitchFamily="18" charset="0"/>
                  <a:ea typeface="Times New Roman" panose="02020603050405020304" pitchFamily="18" charset="0"/>
                </a:rPr>
                <a:t> đôi và tìm hiểu về</a:t>
              </a:r>
              <a:endParaRPr lang="en-US" sz="4000" dirty="0">
                <a:effectLst/>
                <a:latin typeface="Times New Roman" panose="02020603050405020304" pitchFamily="18" charset="0"/>
                <a:ea typeface="Times New Roman" panose="02020603050405020304" pitchFamily="18" charset="0"/>
              </a:endParaRPr>
            </a:p>
            <a:p>
              <a:pPr algn="just">
                <a:lnSpc>
                  <a:spcPct val="120000"/>
                </a:lnSpc>
              </a:pPr>
              <a:r>
                <a:rPr lang="vi-VN" sz="4000" dirty="0">
                  <a:effectLst/>
                  <a:latin typeface="Times New Roman" panose="02020603050405020304" pitchFamily="18" charset="0"/>
                  <a:ea typeface="Times New Roman" panose="02020603050405020304" pitchFamily="18" charset="0"/>
                </a:rPr>
                <a:t>- Hiện trạng môi trường: đất, nước, không khí….</a:t>
              </a:r>
              <a:endParaRPr lang="en-US" sz="4000" dirty="0">
                <a:effectLst/>
                <a:latin typeface="Times New Roman" panose="02020603050405020304" pitchFamily="18" charset="0"/>
                <a:ea typeface="Times New Roman" panose="02020603050405020304" pitchFamily="18" charset="0"/>
              </a:endParaRPr>
            </a:p>
            <a:p>
              <a:pPr algn="just">
                <a:lnSpc>
                  <a:spcPct val="120000"/>
                </a:lnSpc>
              </a:pPr>
              <a:r>
                <a:rPr lang="vi-VN" sz="4000" dirty="0">
                  <a:effectLst/>
                  <a:latin typeface="Times New Roman" panose="02020603050405020304" pitchFamily="18" charset="0"/>
                  <a:ea typeface="Times New Roman" panose="02020603050405020304" pitchFamily="18" charset="0"/>
                </a:rPr>
                <a:t>- Hành động bảo vệ môi trường của bản thân và gia đình</a:t>
              </a:r>
              <a:endParaRPr lang="en-US" sz="4000" dirty="0">
                <a:effectLst/>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8841743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CFA547C-E607-CB07-2B18-7D94FF9CFB45}"/>
              </a:ext>
            </a:extLst>
          </p:cNvPr>
          <p:cNvGrpSpPr/>
          <p:nvPr/>
        </p:nvGrpSpPr>
        <p:grpSpPr>
          <a:xfrm>
            <a:off x="720202" y="1547672"/>
            <a:ext cx="3567915" cy="4696807"/>
            <a:chOff x="720202" y="1547672"/>
            <a:chExt cx="3567915" cy="4696807"/>
          </a:xfrm>
        </p:grpSpPr>
        <p:grpSp>
          <p:nvGrpSpPr>
            <p:cNvPr id="3" name="组合 2"/>
            <p:cNvGrpSpPr/>
            <p:nvPr/>
          </p:nvGrpSpPr>
          <p:grpSpPr>
            <a:xfrm>
              <a:off x="720202" y="1547672"/>
              <a:ext cx="3567915" cy="4696807"/>
              <a:chOff x="1862" y="3833"/>
              <a:chExt cx="4794" cy="4449"/>
            </a:xfrm>
          </p:grpSpPr>
          <p:sp>
            <p:nvSpPr>
              <p:cNvPr id="5" name="矩形: 圆角 11"/>
              <p:cNvSpPr/>
              <p:nvPr>
                <p:custDataLst>
                  <p:tags r:id="rId5"/>
                </p:custDataLst>
              </p:nvPr>
            </p:nvSpPr>
            <p:spPr>
              <a:xfrm>
                <a:off x="1870" y="3833"/>
                <a:ext cx="4777" cy="3833"/>
              </a:xfrm>
              <a:prstGeom prst="roundRect">
                <a:avLst>
                  <a:gd name="adj" fmla="val 7807"/>
                </a:avLst>
              </a:prstGeom>
              <a:solidFill>
                <a:srgbClr val="FFFAF3"/>
              </a:solidFill>
              <a:ln>
                <a:solidFill>
                  <a:srgbClr val="F1A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任意多边形 6"/>
              <p:cNvSpPr/>
              <p:nvPr>
                <p:custDataLst>
                  <p:tags r:id="rId6"/>
                </p:custDataLst>
              </p:nvPr>
            </p:nvSpPr>
            <p:spPr>
              <a:xfrm flipV="1">
                <a:off x="1862" y="7903"/>
                <a:ext cx="4794" cy="379"/>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4794" h="379">
                    <a:moveTo>
                      <a:pt x="2201" y="176"/>
                    </a:moveTo>
                    <a:lnTo>
                      <a:pt x="2397" y="0"/>
                    </a:lnTo>
                    <a:lnTo>
                      <a:pt x="2594" y="176"/>
                    </a:lnTo>
                    <a:lnTo>
                      <a:pt x="2201" y="176"/>
                    </a:lnTo>
                    <a:close/>
                    <a:moveTo>
                      <a:pt x="0" y="379"/>
                    </a:moveTo>
                    <a:lnTo>
                      <a:pt x="4794" y="379"/>
                    </a:lnTo>
                    <a:lnTo>
                      <a:pt x="4794" y="177"/>
                    </a:lnTo>
                    <a:lnTo>
                      <a:pt x="0" y="177"/>
                    </a:lnTo>
                    <a:lnTo>
                      <a:pt x="0" y="379"/>
                    </a:lnTo>
                    <a:close/>
                  </a:path>
                </a:pathLst>
              </a:custGeom>
              <a:solidFill>
                <a:srgbClr val="F1A0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4" name="TextBox 3">
              <a:extLst>
                <a:ext uri="{FF2B5EF4-FFF2-40B4-BE49-F238E27FC236}">
                  <a16:creationId xmlns:a16="http://schemas.microsoft.com/office/drawing/2014/main" id="{5DD1EAE2-67BC-7C41-B58B-21033AA711ED}"/>
                </a:ext>
              </a:extLst>
            </p:cNvPr>
            <p:cNvSpPr txBox="1"/>
            <p:nvPr/>
          </p:nvSpPr>
          <p:spPr>
            <a:xfrm>
              <a:off x="720202" y="1569925"/>
              <a:ext cx="3425213" cy="3539430"/>
            </a:xfrm>
            <a:prstGeom prst="rect">
              <a:avLst/>
            </a:prstGeom>
            <a:noFill/>
          </p:spPr>
          <p:txBody>
            <a:bodyPr wrap="square">
              <a:spAutoFit/>
            </a:bodyPr>
            <a:lstStyle/>
            <a:p>
              <a:pPr algn="just"/>
              <a:r>
                <a:rPr lang="vi-VN" sz="2800" dirty="0">
                  <a:latin typeface="Cambria" panose="02040503050406030204" pitchFamily="18" charset="0"/>
                </a:rPr>
                <a:t>Đảm bảo các yêu cầu về chất lượng môi trường</a:t>
              </a:r>
              <a:r>
                <a:rPr lang="en-US" sz="2800" dirty="0">
                  <a:latin typeface="Cambria" panose="02040503050406030204" pitchFamily="18" charset="0"/>
                </a:rPr>
                <a:t> </a:t>
              </a:r>
              <a:r>
                <a:rPr lang="vi-VN" sz="2800" dirty="0">
                  <a:latin typeface="Cambria" panose="02040503050406030204" pitchFamily="18" charset="0"/>
                </a:rPr>
                <a:t>đất, nước, không khí, tạo sự an toàn về sức khoẻ</a:t>
              </a:r>
              <a:r>
                <a:rPr lang="en-US" sz="2800" dirty="0">
                  <a:latin typeface="Cambria" panose="02040503050406030204" pitchFamily="18" charset="0"/>
                </a:rPr>
                <a:t> </a:t>
              </a:r>
              <a:r>
                <a:rPr lang="vi-VN" sz="2800" dirty="0">
                  <a:latin typeface="Cambria" panose="02040503050406030204" pitchFamily="18" charset="0"/>
                </a:rPr>
                <a:t>và môi trường cho người dân, các nhà đầu tư,</a:t>
              </a:r>
              <a:r>
                <a:rPr lang="en-US" sz="2800" dirty="0">
                  <a:latin typeface="Cambria" panose="02040503050406030204" pitchFamily="18" charset="0"/>
                </a:rPr>
                <a:t> </a:t>
              </a:r>
              <a:r>
                <a:rPr lang="vi-VN" sz="2800" dirty="0">
                  <a:latin typeface="Cambria" panose="02040503050406030204" pitchFamily="18" charset="0"/>
                </a:rPr>
                <a:t>cho du khách;</a:t>
              </a:r>
              <a:endParaRPr lang="en-US" sz="2800" dirty="0">
                <a:latin typeface="Cambria" panose="02040503050406030204" pitchFamily="18" charset="0"/>
              </a:endParaRPr>
            </a:p>
          </p:txBody>
        </p:sp>
      </p:grpSp>
      <p:grpSp>
        <p:nvGrpSpPr>
          <p:cNvPr id="11" name="Group 10">
            <a:extLst>
              <a:ext uri="{FF2B5EF4-FFF2-40B4-BE49-F238E27FC236}">
                <a16:creationId xmlns:a16="http://schemas.microsoft.com/office/drawing/2014/main" id="{3DCF070E-5F9D-8364-A92C-277784103993}"/>
              </a:ext>
            </a:extLst>
          </p:cNvPr>
          <p:cNvGrpSpPr/>
          <p:nvPr/>
        </p:nvGrpSpPr>
        <p:grpSpPr>
          <a:xfrm>
            <a:off x="4431142" y="1547672"/>
            <a:ext cx="3567915" cy="4696807"/>
            <a:chOff x="4431142" y="1547672"/>
            <a:chExt cx="3567915" cy="4696807"/>
          </a:xfrm>
        </p:grpSpPr>
        <p:grpSp>
          <p:nvGrpSpPr>
            <p:cNvPr id="10" name="组合 9"/>
            <p:cNvGrpSpPr/>
            <p:nvPr/>
          </p:nvGrpSpPr>
          <p:grpSpPr>
            <a:xfrm>
              <a:off x="4431142" y="1547672"/>
              <a:ext cx="3567915" cy="4696807"/>
              <a:chOff x="1862" y="3833"/>
              <a:chExt cx="4794" cy="4449"/>
            </a:xfrm>
          </p:grpSpPr>
          <p:sp>
            <p:nvSpPr>
              <p:cNvPr id="12" name="矩形: 圆角 11"/>
              <p:cNvSpPr/>
              <p:nvPr>
                <p:custDataLst>
                  <p:tags r:id="rId3"/>
                </p:custDataLst>
              </p:nvPr>
            </p:nvSpPr>
            <p:spPr>
              <a:xfrm>
                <a:off x="1870" y="3833"/>
                <a:ext cx="4777" cy="3833"/>
              </a:xfrm>
              <a:prstGeom prst="roundRect">
                <a:avLst>
                  <a:gd name="adj" fmla="val 7807"/>
                </a:avLst>
              </a:prstGeom>
              <a:solidFill>
                <a:srgbClr val="FFFAF3"/>
              </a:solidFill>
              <a:ln>
                <a:solidFill>
                  <a:srgbClr val="F1A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4" name="任意多边形 13"/>
              <p:cNvSpPr/>
              <p:nvPr>
                <p:custDataLst>
                  <p:tags r:id="rId4"/>
                </p:custDataLst>
              </p:nvPr>
            </p:nvSpPr>
            <p:spPr>
              <a:xfrm flipV="1">
                <a:off x="1862" y="7903"/>
                <a:ext cx="4794" cy="379"/>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4794" h="379">
                    <a:moveTo>
                      <a:pt x="2201" y="176"/>
                    </a:moveTo>
                    <a:lnTo>
                      <a:pt x="2397" y="0"/>
                    </a:lnTo>
                    <a:lnTo>
                      <a:pt x="2594" y="176"/>
                    </a:lnTo>
                    <a:lnTo>
                      <a:pt x="2201" y="176"/>
                    </a:lnTo>
                    <a:close/>
                    <a:moveTo>
                      <a:pt x="0" y="379"/>
                    </a:moveTo>
                    <a:lnTo>
                      <a:pt x="4794" y="379"/>
                    </a:lnTo>
                    <a:lnTo>
                      <a:pt x="4794" y="177"/>
                    </a:lnTo>
                    <a:lnTo>
                      <a:pt x="0" y="177"/>
                    </a:lnTo>
                    <a:lnTo>
                      <a:pt x="0" y="379"/>
                    </a:lnTo>
                    <a:close/>
                  </a:path>
                </a:pathLst>
              </a:custGeom>
              <a:solidFill>
                <a:srgbClr val="F1A0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6" name="TextBox 5">
              <a:extLst>
                <a:ext uri="{FF2B5EF4-FFF2-40B4-BE49-F238E27FC236}">
                  <a16:creationId xmlns:a16="http://schemas.microsoft.com/office/drawing/2014/main" id="{77B8DE6D-617A-4E4E-43D8-C68FB071B454}"/>
                </a:ext>
              </a:extLst>
            </p:cNvPr>
            <p:cNvSpPr txBox="1"/>
            <p:nvPr/>
          </p:nvSpPr>
          <p:spPr>
            <a:xfrm>
              <a:off x="4529974" y="1640444"/>
              <a:ext cx="3425213" cy="2677656"/>
            </a:xfrm>
            <a:prstGeom prst="rect">
              <a:avLst/>
            </a:prstGeom>
            <a:noFill/>
          </p:spPr>
          <p:txBody>
            <a:bodyPr wrap="square">
              <a:spAutoFit/>
            </a:bodyPr>
            <a:lstStyle/>
            <a:p>
              <a:pPr algn="just"/>
              <a:r>
                <a:rPr lang="vi-VN" sz="2800" dirty="0">
                  <a:latin typeface="Cambria" panose="02040503050406030204" pitchFamily="18" charset="0"/>
                </a:rPr>
                <a:t>Ngăn ngừa ô nhiễm và suy thoái môi trường, có đủ năng lực xử lý và khắc phục các sự cố môi trường</a:t>
              </a:r>
              <a:endParaRPr lang="en-US" sz="2800" dirty="0">
                <a:latin typeface="Cambria" panose="02040503050406030204" pitchFamily="18" charset="0"/>
              </a:endParaRPr>
            </a:p>
          </p:txBody>
        </p:sp>
      </p:grpSp>
      <p:grpSp>
        <p:nvGrpSpPr>
          <p:cNvPr id="13" name="Group 12">
            <a:extLst>
              <a:ext uri="{FF2B5EF4-FFF2-40B4-BE49-F238E27FC236}">
                <a16:creationId xmlns:a16="http://schemas.microsoft.com/office/drawing/2014/main" id="{BE776F4B-2A56-4B8A-B669-6AF3B512BCEA}"/>
              </a:ext>
            </a:extLst>
          </p:cNvPr>
          <p:cNvGrpSpPr/>
          <p:nvPr/>
        </p:nvGrpSpPr>
        <p:grpSpPr>
          <a:xfrm>
            <a:off x="8142082" y="1547672"/>
            <a:ext cx="3567915" cy="4696807"/>
            <a:chOff x="8142082" y="1547672"/>
            <a:chExt cx="3567915" cy="4696807"/>
          </a:xfrm>
        </p:grpSpPr>
        <p:grpSp>
          <p:nvGrpSpPr>
            <p:cNvPr id="17" name="组合 16"/>
            <p:cNvGrpSpPr/>
            <p:nvPr/>
          </p:nvGrpSpPr>
          <p:grpSpPr>
            <a:xfrm>
              <a:off x="8142082" y="1547672"/>
              <a:ext cx="3567915" cy="4696807"/>
              <a:chOff x="1862" y="3833"/>
              <a:chExt cx="4794" cy="4449"/>
            </a:xfrm>
          </p:grpSpPr>
          <p:sp>
            <p:nvSpPr>
              <p:cNvPr id="23" name="矩形: 圆角 11"/>
              <p:cNvSpPr/>
              <p:nvPr>
                <p:custDataLst>
                  <p:tags r:id="rId1"/>
                </p:custDataLst>
              </p:nvPr>
            </p:nvSpPr>
            <p:spPr>
              <a:xfrm>
                <a:off x="1870" y="3833"/>
                <a:ext cx="4777" cy="3833"/>
              </a:xfrm>
              <a:prstGeom prst="roundRect">
                <a:avLst>
                  <a:gd name="adj" fmla="val 7807"/>
                </a:avLst>
              </a:prstGeom>
              <a:solidFill>
                <a:srgbClr val="FFFAF3"/>
              </a:solidFill>
              <a:ln>
                <a:solidFill>
                  <a:srgbClr val="F1A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任意多边形 24"/>
              <p:cNvSpPr/>
              <p:nvPr>
                <p:custDataLst>
                  <p:tags r:id="rId2"/>
                </p:custDataLst>
              </p:nvPr>
            </p:nvSpPr>
            <p:spPr>
              <a:xfrm flipV="1">
                <a:off x="1862" y="7903"/>
                <a:ext cx="4794" cy="379"/>
              </a:xfrm>
              <a:custGeom>
                <a:avLst/>
                <a:gdLst>
                  <a:gd name="adj" fmla="val 50000"/>
                  <a:gd name="a" fmla="pin 0 adj 100000"/>
                  <a:gd name="x1" fmla="*/ w a 200000"/>
                  <a:gd name="x2" fmla="*/ w a 100000"/>
                  <a:gd name="x3" fmla="+- x1 wd2 0"/>
                </a:gdLst>
                <a:ahLst/>
                <a:cxnLst>
                  <a:cxn ang="3">
                    <a:pos x="x2" y="t"/>
                  </a:cxn>
                  <a:cxn ang="cd2">
                    <a:pos x="x1" y="vc"/>
                  </a:cxn>
                  <a:cxn ang="cd4">
                    <a:pos x="l" y="b"/>
                  </a:cxn>
                  <a:cxn ang="cd4">
                    <a:pos x="x2" y="b"/>
                  </a:cxn>
                  <a:cxn ang="cd4">
                    <a:pos x="r" y="b"/>
                  </a:cxn>
                  <a:cxn ang="0">
                    <a:pos x="x3" y="vc"/>
                  </a:cxn>
                </a:cxnLst>
                <a:rect l="l" t="t" r="r" b="b"/>
                <a:pathLst>
                  <a:path w="4794" h="379">
                    <a:moveTo>
                      <a:pt x="2201" y="176"/>
                    </a:moveTo>
                    <a:lnTo>
                      <a:pt x="2397" y="0"/>
                    </a:lnTo>
                    <a:lnTo>
                      <a:pt x="2594" y="176"/>
                    </a:lnTo>
                    <a:lnTo>
                      <a:pt x="2201" y="176"/>
                    </a:lnTo>
                    <a:close/>
                    <a:moveTo>
                      <a:pt x="0" y="379"/>
                    </a:moveTo>
                    <a:lnTo>
                      <a:pt x="4794" y="379"/>
                    </a:lnTo>
                    <a:lnTo>
                      <a:pt x="4794" y="177"/>
                    </a:lnTo>
                    <a:lnTo>
                      <a:pt x="0" y="177"/>
                    </a:lnTo>
                    <a:lnTo>
                      <a:pt x="0" y="379"/>
                    </a:lnTo>
                    <a:close/>
                  </a:path>
                </a:pathLst>
              </a:custGeom>
              <a:solidFill>
                <a:srgbClr val="F1A03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grpSp>
        <p:sp>
          <p:nvSpPr>
            <p:cNvPr id="9" name="TextBox 8">
              <a:extLst>
                <a:ext uri="{FF2B5EF4-FFF2-40B4-BE49-F238E27FC236}">
                  <a16:creationId xmlns:a16="http://schemas.microsoft.com/office/drawing/2014/main" id="{591D1A94-4A07-2055-7E90-D7CB7D051786}"/>
                </a:ext>
              </a:extLst>
            </p:cNvPr>
            <p:cNvSpPr txBox="1"/>
            <p:nvPr/>
          </p:nvSpPr>
          <p:spPr>
            <a:xfrm>
              <a:off x="8359303" y="1640444"/>
              <a:ext cx="3106541" cy="2677656"/>
            </a:xfrm>
            <a:prstGeom prst="rect">
              <a:avLst/>
            </a:prstGeom>
            <a:noFill/>
          </p:spPr>
          <p:txBody>
            <a:bodyPr wrap="square">
              <a:spAutoFit/>
            </a:bodyPr>
            <a:lstStyle/>
            <a:p>
              <a:pPr algn="just"/>
              <a:r>
                <a:rPr lang="vi-VN" sz="2800" dirty="0">
                  <a:latin typeface="Cambria" panose="02040503050406030204" pitchFamily="18" charset="0"/>
                </a:rPr>
                <a:t>Ngăn ngừa ô nhiễm và suy thoái môi trường, có đủ năng lực xử lý và khắc phục các sự cố môi trường</a:t>
              </a:r>
              <a:r>
                <a:rPr lang="en-US" sz="2800" dirty="0">
                  <a:latin typeface="Cambria" panose="02040503050406030204" pitchFamily="18" charset="0"/>
                </a:rPr>
                <a:t>.</a:t>
              </a:r>
            </a:p>
          </p:txBody>
        </p:sp>
      </p:grpSp>
      <p:pic>
        <p:nvPicPr>
          <p:cNvPr id="2" name="Picture 1">
            <a:extLst>
              <a:ext uri="{FF2B5EF4-FFF2-40B4-BE49-F238E27FC236}">
                <a16:creationId xmlns:a16="http://schemas.microsoft.com/office/drawing/2014/main" id="{7ED42FD1-300B-DCBE-9644-4B75FFBEE187}"/>
              </a:ext>
            </a:extLst>
          </p:cNvPr>
          <p:cNvPicPr>
            <a:picLocks noChangeAspect="1"/>
          </p:cNvPicPr>
          <p:nvPr/>
        </p:nvPicPr>
        <p:blipFill>
          <a:blip r:embed="rId8"/>
          <a:stretch>
            <a:fillRect/>
          </a:stretch>
        </p:blipFill>
        <p:spPr>
          <a:xfrm>
            <a:off x="1925974" y="554101"/>
            <a:ext cx="8340051" cy="82303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uhvtmim">
      <a:majorFont>
        <a:latin typeface="" panose="020F0302020204030204"/>
        <a:ea typeface="仓耳玄三M W05"/>
        <a:cs typeface=""/>
      </a:majorFont>
      <a:minorFont>
        <a:latin typeface="" panose="020F0502020204030204"/>
        <a:ea typeface="仓耳玄三M W05"/>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uhvtmim">
      <a:majorFont>
        <a:latin typeface="" panose="020F0302020204030204"/>
        <a:ea typeface="仓耳玄三M W05"/>
        <a:cs typeface=""/>
      </a:majorFont>
      <a:minorFont>
        <a:latin typeface="" panose="020F0502020204030204"/>
        <a:ea typeface="仓耳玄三M W05"/>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1413</TotalTime>
  <Words>598</Words>
  <Application>Microsoft Office PowerPoint</Application>
  <PresentationFormat>Widescreen</PresentationFormat>
  <Paragraphs>38</Paragraphs>
  <Slides>13</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#9Slide06 SVNStella</vt:lpstr>
      <vt:lpstr>#9Slide07 IcielCadena</vt:lpstr>
      <vt:lpstr>Arial</vt:lpstr>
      <vt:lpstr>Calibri</vt:lpstr>
      <vt:lpstr>Cambria</vt:lpstr>
      <vt:lpstr>SVN-SAF</vt:lpstr>
      <vt:lpstr>Times New Roman</vt:lpstr>
      <vt:lpstr>Vogue-ExtraBold</vt:lpstr>
      <vt:lpstr>仓耳玄三M W05</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Hồng Linh</dc:creator>
  <cp:lastModifiedBy>Quý Thắng</cp:lastModifiedBy>
  <cp:revision>12</cp:revision>
  <dcterms:created xsi:type="dcterms:W3CDTF">2023-06-24T09:53:12Z</dcterms:created>
  <dcterms:modified xsi:type="dcterms:W3CDTF">2025-09-13T13:33:50Z</dcterms:modified>
  <cp:version>MNT37</cp:version>
</cp:coreProperties>
</file>