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21" r:id="rId3"/>
    <p:sldId id="342" r:id="rId4"/>
    <p:sldId id="394" r:id="rId5"/>
    <p:sldId id="396" r:id="rId6"/>
    <p:sldId id="400" r:id="rId7"/>
    <p:sldId id="409" r:id="rId8"/>
    <p:sldId id="410" r:id="rId9"/>
    <p:sldId id="411" r:id="rId10"/>
    <p:sldId id="401" r:id="rId11"/>
    <p:sldId id="408" r:id="rId12"/>
    <p:sldId id="414" r:id="rId13"/>
    <p:sldId id="415" r:id="rId14"/>
    <p:sldId id="422" r:id="rId15"/>
    <p:sldId id="395" r:id="rId16"/>
    <p:sldId id="424" r:id="rId17"/>
    <p:sldId id="393" r:id="rId18"/>
  </p:sldIdLst>
  <p:sldSz cx="12192000" cy="6858000"/>
  <p:notesSz cx="6858000" cy="9144000"/>
  <p:embeddedFontLst>
    <p:embeddedFont>
      <p:font typeface="Vogue-ExtraBold" panose="020B05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60" d="100"/>
          <a:sy n="60" d="100"/>
        </p:scale>
        <p:origin x="8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9"/>
            <a:ext cx="10643764" cy="35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47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26835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9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08860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LỎNG</a:t>
              </a: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10895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tồn tại ở thể rắn, thể lỏng, thể khí.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16651" y="714375"/>
            <a:ext cx="3474617" cy="99481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luận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18768" y="1430592"/>
            <a:ext cx="11430000" cy="4557403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(tr 9)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1.Sự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tồn tại ở thể rắn, thể lỏng, thể khí.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193632" y="286673"/>
            <a:ext cx="3474617" cy="745714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GHI VỞ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030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373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Adobe Arabic</vt:lpstr>
      <vt:lpstr>Arial</vt:lpstr>
      <vt:lpstr>字魂151号-联盟综艺体</vt:lpstr>
      <vt:lpstr>Calibri Light</vt:lpstr>
      <vt:lpstr>Times New Roman</vt:lpstr>
      <vt:lpstr>Vogue-ExtraBold</vt:lpstr>
      <vt:lpstr>Calibri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Quý Thắng</cp:lastModifiedBy>
  <cp:revision>12</cp:revision>
  <dcterms:created xsi:type="dcterms:W3CDTF">2023-06-19T10:13:40Z</dcterms:created>
  <dcterms:modified xsi:type="dcterms:W3CDTF">2025-09-11T05:44:40Z</dcterms:modified>
  <cp:version>MNT37</cp:version>
</cp:coreProperties>
</file>