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5" r:id="rId3"/>
    <p:sldId id="260" r:id="rId4"/>
    <p:sldId id="477" r:id="rId5"/>
    <p:sldId id="425" r:id="rId6"/>
    <p:sldId id="478" r:id="rId7"/>
    <p:sldId id="480" r:id="rId8"/>
    <p:sldId id="479" r:id="rId9"/>
    <p:sldId id="482" r:id="rId10"/>
    <p:sldId id="483" r:id="rId11"/>
    <p:sldId id="484" r:id="rId12"/>
    <p:sldId id="262" r:id="rId13"/>
    <p:sldId id="42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32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3997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xuyên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640" y="423393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882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KẾT HÀNH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598623" y="2820505"/>
            <a:ext cx="899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Tạm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biệt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nhé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!</a:t>
            </a:r>
            <a:endParaRPr lang="zh-CN" altLang="en-US" sz="8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3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9560" y="365038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FC1E8-9B48-409E-9734-FFC8A6127655}"/>
              </a:ext>
            </a:extLst>
          </p:cNvPr>
          <p:cNvSpPr txBox="1"/>
          <p:nvPr/>
        </p:nvSpPr>
        <p:spPr>
          <a:xfrm>
            <a:off x="724449" y="1729936"/>
            <a:ext cx="11021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813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KHỞI ĐỘNG</a:t>
            </a:r>
            <a:endParaRPr lang="zh-CN" altLang="en-US" sz="13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3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308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“Xin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624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xoăn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to: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“Xin </a:t>
            </a:r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5" y="4629244"/>
            <a:ext cx="12180485" cy="2212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8F7C5A-3063-420A-82F1-82388139607F}"/>
              </a:ext>
            </a:extLst>
          </p:cNvPr>
          <p:cNvSpPr/>
          <p:nvPr/>
        </p:nvSpPr>
        <p:spPr>
          <a:xfrm>
            <a:off x="1673352" y="1289305"/>
            <a:ext cx="7863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người đều có những đặc điểm riêng khiến chúng ta nhớ người đó lâu hơn.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40093" y="385928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834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3795445"/>
            <a:ext cx="1745567" cy="3032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" y="-18947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375" y="292252"/>
            <a:ext cx="512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CHIA SẺ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56165"/>
            <a:ext cx="4370294" cy="2217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9590" y="372348"/>
            <a:ext cx="5978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hào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317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#9Slide07 HoneyCream</vt:lpstr>
      <vt:lpstr>#9Slide07 SVNZero</vt:lpstr>
      <vt:lpstr>Arial</vt:lpstr>
      <vt:lpstr>Times New Roman</vt:lpstr>
      <vt:lpstr>Wingdings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Quý Thắng</cp:lastModifiedBy>
  <cp:revision>11</cp:revision>
  <dcterms:created xsi:type="dcterms:W3CDTF">2022-04-16T02:57:57Z</dcterms:created>
  <dcterms:modified xsi:type="dcterms:W3CDTF">2025-09-11T06:48:14Z</dcterms:modified>
  <cp:category>MT50</cp:category>
  <cp:version>MT50</cp:version>
</cp:coreProperties>
</file>