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58" r:id="rId4"/>
    <p:sldMasterId id="2147483770" r:id="rId5"/>
    <p:sldMasterId id="2147483782" r:id="rId6"/>
  </p:sldMasterIdLst>
  <p:notesMasterIdLst>
    <p:notesMasterId r:id="rId17"/>
  </p:notesMasterIdLst>
  <p:sldIdLst>
    <p:sldId id="302" r:id="rId7"/>
    <p:sldId id="270" r:id="rId8"/>
    <p:sldId id="303" r:id="rId9"/>
    <p:sldId id="288" r:id="rId10"/>
    <p:sldId id="299" r:id="rId11"/>
    <p:sldId id="292" r:id="rId12"/>
    <p:sldId id="298" r:id="rId13"/>
    <p:sldId id="304" r:id="rId14"/>
    <p:sldId id="301" r:id="rId15"/>
    <p:sldId id="267" r:id="rId16"/>
  </p:sldIdLst>
  <p:sldSz cx="12192000" cy="6858000"/>
  <p:notesSz cx="6858000" cy="9144000"/>
  <p:embeddedFontLst>
    <p:embeddedFont>
      <p:font typeface="微软雅黑" panose="020B0503020204020204" pitchFamily="34" charset="-122"/>
      <p:regular r:id="rId18"/>
      <p:bold r:id="rId19"/>
    </p:embeddedFont>
    <p:embeddedFont>
      <p:font typeface="#9Slide05 SVNMonday" panose="020B0604020202020204" charset="0"/>
      <p:regular r:id="rId20"/>
    </p:embeddedFont>
    <p:embeddedFont>
      <p:font typeface="#9Slide07 HoneyCream" panose="020B0604020202020204" charset="0"/>
      <p:regular r:id="rId21"/>
    </p:embeddedFont>
    <p:embeddedFont>
      <p:font typeface="Cambria" panose="02040503050406030204" pitchFamily="18" charset="0"/>
      <p:regular r:id="rId22"/>
      <p:bold r:id="rId23"/>
      <p:italic r:id="rId24"/>
      <p:boldItalic r:id="rId25"/>
    </p:embeddedFont>
    <p:embeddedFont>
      <p:font typeface="Open Sans" panose="020B0606030504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11-Sep-25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010E27-BB68-4C79-B06A-F330A984CB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7E6E47-BB1F-43FE-956A-EC56990E7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8" y="4533901"/>
            <a:ext cx="12192598" cy="2324099"/>
          </a:xfrm>
          <a:prstGeom prst="rect">
            <a:avLst/>
          </a:prstGeom>
        </p:spPr>
      </p:pic>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813690"/>
            <a:ext cx="12192000" cy="1044309"/>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849711718"/>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548886013"/>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5702355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355975032"/>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263601078"/>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5848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66544855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86209756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209053487"/>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74838223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55497106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B96367-B3A1-4FAA-9855-793EB5F4A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4C45BC-A8DA-41C5-8C72-14382B1597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678B73-2387-42F1-B51B-C78B6EA2F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914CFBC-58B0-4C5D-91F0-7AF806E1B1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9D1B0DC4-0463-470E-99CD-E11ED445F2C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F3142-081E-4A14-A836-451E126EA35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3839F1-3C85-42A5-A507-C501A90791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168DB7-797F-40DD-9C3A-C33A4A026F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F24AA37-88A1-4607-93E1-3C629C8615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956B922-DCD3-4953-BA8C-E7DF51347E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A621C-C1FA-41DB-AB51-4D2B588C5D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94BED-3139-4120-ABB9-54FAF77E40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7F1055-1717-4F96-8499-5C4121FF6F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A0C15731-50AD-4310-8152-56B184DF5A6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3EB441DE-64C3-435A-9EB2-374BA697C9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704E1C-8EB2-4523-ABA8-3B33B74CEC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3EED9A-820A-4C81-9F8C-A95AB4C7433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5295E2B-E898-4184-B856-3ED5A72462F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3CA20A-81BC-4F22-9249-4CDFB3D18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C4A5F470-9B06-4EA6-8EB5-03CE9CDBF9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220549D9-F23B-4687-9235-3E5685A2C6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11" name="TextBox 10"/>
          <p:cNvSpPr txBox="1"/>
          <p:nvPr userDrawn="1"/>
        </p:nvSpPr>
        <p:spPr>
          <a:xfrm>
            <a:off x="19077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http://www.1ppt.com/jieri/</a:t>
            </a:r>
          </a:p>
        </p:txBody>
      </p:sp>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A1136-B371-424C-B423-2A649DA186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22CEC5-A753-4E07-8110-FAA99F8DB71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id="{CDEFF429-2417-4C48-BB63-09E22856F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id="{B416FD3E-3060-4234-8FD8-1F464EF2C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C4ED2A-EE37-4E75-BAF3-0896F4DB7F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id="{B4FECF55-7803-4178-ABF8-63696092409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id="{FF1529DA-ACDB-46BB-A391-C52F1059821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EF69D-AFB6-4C3C-9F76-F169F4151E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94A54B8-81F9-4AD4-A97E-50980CE775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5E496-4D09-4E0E-9B31-0E78334633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FE1CD1-32A2-4F3E-A722-5CB46D290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ABD56418-C15B-4F78-BAFD-28F30F1C06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0D8E97B0-3186-44B2-817B-1356352F9B2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890DA-8199-4B47-8924-F9E27DF06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6CDFB-96D1-4E2E-9267-835C5D7AD4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1C721D-052A-4A61-A37B-4BF737E48E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786C56-E9BE-411D-B13A-533E1603A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313A0988-A182-4CFE-ABAA-1C46D356A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50D4DED2-65F9-4D21-AB4C-9B8F0AA96E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7565D-F5E3-4B2F-95C7-8597B1BCF7D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3BB3DC-42B3-4A04-8DAD-E91BFEF1C4D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0CFD9B-330D-4FCE-954A-B22E94F56AD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CFCDD5F-6071-4A1D-A6DB-8F40981E55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C6AA5C96-0D7D-49B7-A0E1-35242CEA08B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B79F9A-99D7-4D37-A099-B155B76287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658A96-5138-4CD9-827A-8A89BE7D316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2226A5-27EB-4465-AE8F-E936BC5B00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0667A8A-742D-42FD-8682-27F39F575A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14A4C51-AFC6-425D-A2DF-3B9A5C37D4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11-Sep-25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2.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2.png"/><Relationship Id="rId2" Type="http://schemas.openxmlformats.org/officeDocument/2006/relationships/slideLayout" Target="../slideLayouts/slideLayout5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3.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2025/9/11</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78558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5" name="Picture 14">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6" name="Picture 15">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7" name="Picture 16">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8" name="Picture 17">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2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5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2.png"/><Relationship Id="rId7"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5.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5.xml"/><Relationship Id="rId1" Type="http://schemas.openxmlformats.org/officeDocument/2006/relationships/themeOverride" Target="../theme/themeOverride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4" y="-60892"/>
            <a:ext cx="12192000" cy="68491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364274"/>
            <a:ext cx="2937345" cy="2536576"/>
          </a:xfrm>
          <a:prstGeom prst="rect">
            <a:avLst/>
          </a:prstGeom>
        </p:spPr>
      </p:pic>
      <p:sp>
        <p:nvSpPr>
          <p:cNvPr id="15" name="Freeform 576">
            <a:extLst>
              <a:ext uri="{FF2B5EF4-FFF2-40B4-BE49-F238E27FC236}">
                <a16:creationId xmlns:a16="http://schemas.microsoft.com/office/drawing/2014/main" id="{CA1EE368-162B-45E5-A5D0-655337C2D5DD}"/>
              </a:ext>
            </a:extLst>
          </p:cNvPr>
          <p:cNvSpPr>
            <a:spLocks/>
          </p:cNvSpPr>
          <p:nvPr/>
        </p:nvSpPr>
        <p:spPr bwMode="auto">
          <a:xfrm rot="10800000">
            <a:off x="11102666" y="866868"/>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6" name="Freeform 6">
            <a:extLst>
              <a:ext uri="{FF2B5EF4-FFF2-40B4-BE49-F238E27FC236}">
                <a16:creationId xmlns:a16="http://schemas.microsoft.com/office/drawing/2014/main" id="{5A9A565C-D48C-4C20-8D3C-B235233B29D6}"/>
              </a:ext>
            </a:extLst>
          </p:cNvPr>
          <p:cNvSpPr>
            <a:spLocks/>
          </p:cNvSpPr>
          <p:nvPr/>
        </p:nvSpPr>
        <p:spPr bwMode="auto">
          <a:xfrm>
            <a:off x="9544030" y="-34018"/>
            <a:ext cx="2155047" cy="79804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7" name="CẤM BUÔN BÁN, CẤM REUP">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9" name="Picture 18"/>
          <p:cNvPicPr>
            <a:picLocks noChangeAspect="1"/>
          </p:cNvPicPr>
          <p:nvPr/>
        </p:nvPicPr>
        <p:blipFill rotWithShape="1">
          <a:blip r:embed="rId8"/>
          <a:srcRect l="37041" r="2817" b="67699"/>
          <a:stretch/>
        </p:blipFill>
        <p:spPr>
          <a:xfrm>
            <a:off x="2071737" y="102777"/>
            <a:ext cx="6849209" cy="1559612"/>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735" y="-34018"/>
            <a:ext cx="1690816" cy="1690816"/>
          </a:xfrm>
          <a:prstGeom prst="rect">
            <a:avLst/>
          </a:prstGeom>
        </p:spPr>
      </p:pic>
      <p:sp>
        <p:nvSpPr>
          <p:cNvPr id="3" name="Rectangle 2"/>
          <p:cNvSpPr/>
          <p:nvPr/>
        </p:nvSpPr>
        <p:spPr>
          <a:xfrm>
            <a:off x="1361248" y="2967335"/>
            <a:ext cx="9469515"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SINH HOẠT LỚP</a:t>
            </a:r>
          </a:p>
          <a:p>
            <a:pPr algn="ctr"/>
            <a:r>
              <a:rPr lang="en-US" sz="5400" b="1" cap="none" spc="0" dirty="0">
                <a:ln w="22225">
                  <a:solidFill>
                    <a:schemeClr val="accent2"/>
                  </a:solidFill>
                  <a:prstDash val="solid"/>
                </a:ln>
                <a:solidFill>
                  <a:schemeClr val="accent2">
                    <a:lumMod val="40000"/>
                    <a:lumOff val="60000"/>
                  </a:schemeClr>
                </a:solidFill>
                <a:effectLst/>
              </a:rPr>
              <a:t>NIỂM TỰ HÀO TRONG TIM</a:t>
            </a:r>
          </a:p>
        </p:txBody>
      </p:sp>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34"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C468ADE-4D54-4069-9B53-BBCA76D378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9" y="0"/>
            <a:ext cx="12191700" cy="6858000"/>
          </a:xfrm>
          <a:prstGeom prst="rect">
            <a:avLst/>
          </a:prstGeom>
        </p:spPr>
      </p:pic>
      <p:pic>
        <p:nvPicPr>
          <p:cNvPr id="15" name="图片 14">
            <a:extLst>
              <a:ext uri="{FF2B5EF4-FFF2-40B4-BE49-F238E27FC236}">
                <a16:creationId xmlns:a16="http://schemas.microsoft.com/office/drawing/2014/main" id="{81D76E4D-0DA7-4BA4-A235-0137744A93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85872" y="3458249"/>
            <a:ext cx="1028395" cy="997857"/>
          </a:xfrm>
          <a:custGeom>
            <a:avLst/>
            <a:gdLst>
              <a:gd name="connsiteX0" fmla="*/ 0 w 1028395"/>
              <a:gd name="connsiteY0" fmla="*/ 0 h 997857"/>
              <a:gd name="connsiteX1" fmla="*/ 1028395 w 1028395"/>
              <a:gd name="connsiteY1" fmla="*/ 0 h 997857"/>
              <a:gd name="connsiteX2" fmla="*/ 1028395 w 1028395"/>
              <a:gd name="connsiteY2" fmla="*/ 997857 h 997857"/>
              <a:gd name="connsiteX3" fmla="*/ 0 w 1028395"/>
              <a:gd name="connsiteY3" fmla="*/ 997857 h 997857"/>
              <a:gd name="connsiteX4" fmla="*/ 0 w 1028395"/>
              <a:gd name="connsiteY4" fmla="*/ 0 h 99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95" h="997857">
                <a:moveTo>
                  <a:pt x="0" y="0"/>
                </a:moveTo>
                <a:lnTo>
                  <a:pt x="1028395" y="0"/>
                </a:lnTo>
                <a:lnTo>
                  <a:pt x="1028395" y="997857"/>
                </a:lnTo>
                <a:lnTo>
                  <a:pt x="0" y="997857"/>
                </a:lnTo>
                <a:lnTo>
                  <a:pt x="0" y="0"/>
                </a:lnTo>
                <a:close/>
              </a:path>
            </a:pathLst>
          </a:custGeom>
        </p:spPr>
      </p:pic>
      <p:pic>
        <p:nvPicPr>
          <p:cNvPr id="14" name="图片 13">
            <a:extLst>
              <a:ext uri="{FF2B5EF4-FFF2-40B4-BE49-F238E27FC236}">
                <a16:creationId xmlns:a16="http://schemas.microsoft.com/office/drawing/2014/main" id="{A0EEF3FE-ED10-41A6-A504-49C63603EC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45622" y="1952769"/>
            <a:ext cx="854224" cy="807430"/>
          </a:xfrm>
          <a:custGeom>
            <a:avLst/>
            <a:gdLst>
              <a:gd name="connsiteX0" fmla="*/ 0 w 854224"/>
              <a:gd name="connsiteY0" fmla="*/ 0 h 807430"/>
              <a:gd name="connsiteX1" fmla="*/ 854224 w 854224"/>
              <a:gd name="connsiteY1" fmla="*/ 0 h 807430"/>
              <a:gd name="connsiteX2" fmla="*/ 854224 w 854224"/>
              <a:gd name="connsiteY2" fmla="*/ 807430 h 807430"/>
              <a:gd name="connsiteX3" fmla="*/ 0 w 854224"/>
              <a:gd name="connsiteY3" fmla="*/ 807430 h 807430"/>
              <a:gd name="connsiteX4" fmla="*/ 0 w 854224"/>
              <a:gd name="connsiteY4" fmla="*/ 0 h 80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24" h="807430">
                <a:moveTo>
                  <a:pt x="0" y="0"/>
                </a:moveTo>
                <a:lnTo>
                  <a:pt x="854224" y="0"/>
                </a:lnTo>
                <a:lnTo>
                  <a:pt x="854224" y="807430"/>
                </a:lnTo>
                <a:lnTo>
                  <a:pt x="0" y="807430"/>
                </a:lnTo>
                <a:lnTo>
                  <a:pt x="0" y="0"/>
                </a:lnTo>
                <a:close/>
              </a:path>
            </a:pathLst>
          </a:custGeom>
        </p:spPr>
      </p:pic>
      <p:pic>
        <p:nvPicPr>
          <p:cNvPr id="13" name="图片 12">
            <a:extLst>
              <a:ext uri="{FF2B5EF4-FFF2-40B4-BE49-F238E27FC236}">
                <a16:creationId xmlns:a16="http://schemas.microsoft.com/office/drawing/2014/main" id="{C666341E-FB2A-491C-81C4-35A89A6B5A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01607" y="4047217"/>
            <a:ext cx="5019330" cy="2766633"/>
          </a:xfrm>
          <a:custGeom>
            <a:avLst/>
            <a:gdLst>
              <a:gd name="connsiteX0" fmla="*/ 0 w 5019330"/>
              <a:gd name="connsiteY0" fmla="*/ 0 h 2766633"/>
              <a:gd name="connsiteX1" fmla="*/ 5019330 w 5019330"/>
              <a:gd name="connsiteY1" fmla="*/ 0 h 2766633"/>
              <a:gd name="connsiteX2" fmla="*/ 5019330 w 5019330"/>
              <a:gd name="connsiteY2" fmla="*/ 2766633 h 2766633"/>
              <a:gd name="connsiteX3" fmla="*/ 0 w 5019330"/>
              <a:gd name="connsiteY3" fmla="*/ 2766633 h 2766633"/>
              <a:gd name="connsiteX4" fmla="*/ 0 w 5019330"/>
              <a:gd name="connsiteY4" fmla="*/ 2190747 h 2766633"/>
              <a:gd name="connsiteX5" fmla="*/ 854224 w 5019330"/>
              <a:gd name="connsiteY5" fmla="*/ 2190747 h 2766633"/>
              <a:gd name="connsiteX6" fmla="*/ 854224 w 5019330"/>
              <a:gd name="connsiteY6" fmla="*/ 1383317 h 2766633"/>
              <a:gd name="connsiteX7" fmla="*/ 0 w 5019330"/>
              <a:gd name="connsiteY7" fmla="*/ 1383317 h 2766633"/>
              <a:gd name="connsiteX8" fmla="*/ 0 w 5019330"/>
              <a:gd name="connsiteY8" fmla="*/ 1218289 h 2766633"/>
              <a:gd name="connsiteX9" fmla="*/ 1028395 w 5019330"/>
              <a:gd name="connsiteY9" fmla="*/ 1218289 h 2766633"/>
              <a:gd name="connsiteX10" fmla="*/ 1028395 w 5019330"/>
              <a:gd name="connsiteY10" fmla="*/ 220432 h 2766633"/>
              <a:gd name="connsiteX11" fmla="*/ 0 w 5019330"/>
              <a:gd name="connsiteY11" fmla="*/ 220432 h 2766633"/>
              <a:gd name="connsiteX12" fmla="*/ 0 w 5019330"/>
              <a:gd name="connsiteY12" fmla="*/ 0 h 27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330" h="2766633">
                <a:moveTo>
                  <a:pt x="0" y="0"/>
                </a:moveTo>
                <a:lnTo>
                  <a:pt x="5019330" y="0"/>
                </a:lnTo>
                <a:lnTo>
                  <a:pt x="5019330" y="2766633"/>
                </a:lnTo>
                <a:lnTo>
                  <a:pt x="0" y="2766633"/>
                </a:lnTo>
                <a:lnTo>
                  <a:pt x="0" y="2190747"/>
                </a:lnTo>
                <a:lnTo>
                  <a:pt x="854224" y="2190747"/>
                </a:lnTo>
                <a:lnTo>
                  <a:pt x="854224" y="1383317"/>
                </a:lnTo>
                <a:lnTo>
                  <a:pt x="0" y="1383317"/>
                </a:lnTo>
                <a:lnTo>
                  <a:pt x="0" y="1218289"/>
                </a:lnTo>
                <a:lnTo>
                  <a:pt x="1028395" y="1218289"/>
                </a:lnTo>
                <a:lnTo>
                  <a:pt x="1028395" y="220432"/>
                </a:lnTo>
                <a:lnTo>
                  <a:pt x="0" y="220432"/>
                </a:lnTo>
                <a:lnTo>
                  <a:pt x="0" y="0"/>
                </a:lnTo>
                <a:close/>
              </a:path>
            </a:pathLst>
          </a:custGeom>
        </p:spPr>
      </p:pic>
      <p:grpSp>
        <p:nvGrpSpPr>
          <p:cNvPr id="22" name="组合 21">
            <a:extLst>
              <a:ext uri="{FF2B5EF4-FFF2-40B4-BE49-F238E27FC236}">
                <a16:creationId xmlns:a16="http://schemas.microsoft.com/office/drawing/2014/main" id="{F2295D71-E0F4-4CE5-A53C-E07B52A500B4}"/>
              </a:ext>
            </a:extLst>
          </p:cNvPr>
          <p:cNvGrpSpPr/>
          <p:nvPr/>
        </p:nvGrpSpPr>
        <p:grpSpPr>
          <a:xfrm>
            <a:off x="-299" y="4866756"/>
            <a:ext cx="12192000" cy="1991244"/>
            <a:chOff x="-299" y="4866756"/>
            <a:chExt cx="12192000" cy="1991244"/>
          </a:xfrm>
        </p:grpSpPr>
        <p:pic>
          <p:nvPicPr>
            <p:cNvPr id="23" name="图片 22">
              <a:extLst>
                <a:ext uri="{FF2B5EF4-FFF2-40B4-BE49-F238E27FC236}">
                  <a16:creationId xmlns:a16="http://schemas.microsoft.com/office/drawing/2014/main" id="{4895CE2D-2177-42AB-A2B3-0D8900151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24" name="图片 23">
              <a:extLst>
                <a:ext uri="{FF2B5EF4-FFF2-40B4-BE49-F238E27FC236}">
                  <a16:creationId xmlns:a16="http://schemas.microsoft.com/office/drawing/2014/main" id="{74D3C704-56E4-4A35-802F-7564A3C40D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25" name="图片 24">
              <a:extLst>
                <a:ext uri="{FF2B5EF4-FFF2-40B4-BE49-F238E27FC236}">
                  <a16:creationId xmlns:a16="http://schemas.microsoft.com/office/drawing/2014/main" id="{9AA27E6D-7251-4FCD-B19F-D1A2202CBA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grpSp>
      <p:pic>
        <p:nvPicPr>
          <p:cNvPr id="21" name="图片 20">
            <a:extLst>
              <a:ext uri="{FF2B5EF4-FFF2-40B4-BE49-F238E27FC236}">
                <a16:creationId xmlns:a16="http://schemas.microsoft.com/office/drawing/2014/main" id="{52A2B0B5-5044-459C-9BCC-7020CDFA1B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58050" y="5450423"/>
            <a:ext cx="1823734" cy="1056589"/>
          </a:xfrm>
          <a:prstGeom prst="rect">
            <a:avLst/>
          </a:prstGeom>
        </p:spPr>
      </p:pic>
      <p:pic>
        <p:nvPicPr>
          <p:cNvPr id="3" name="Picture 2">
            <a:extLst>
              <a:ext uri="{FF2B5EF4-FFF2-40B4-BE49-F238E27FC236}">
                <a16:creationId xmlns:a16="http://schemas.microsoft.com/office/drawing/2014/main" id="{9D80E713-E488-702B-D033-1DCC6C6BC2A8}"/>
              </a:ext>
            </a:extLst>
          </p:cNvPr>
          <p:cNvPicPr>
            <a:picLocks noChangeAspect="1"/>
          </p:cNvPicPr>
          <p:nvPr/>
        </p:nvPicPr>
        <p:blipFill rotWithShape="1">
          <a:blip r:embed="rId10"/>
          <a:srcRect l="91851" b="49788"/>
          <a:stretch/>
        </p:blipFill>
        <p:spPr>
          <a:xfrm>
            <a:off x="4296857" y="733272"/>
            <a:ext cx="4692786" cy="4717151"/>
          </a:xfrm>
          <a:prstGeom prst="rect">
            <a:avLst/>
          </a:prstGeom>
        </p:spPr>
      </p:pic>
    </p:spTree>
    <p:extLst>
      <p:ext uri="{BB962C8B-B14F-4D97-AF65-F5344CB8AC3E}">
        <p14:creationId xmlns:p14="http://schemas.microsoft.com/office/powerpoint/2010/main" val="101681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7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ĐỘNG</a:t>
            </a:r>
            <a:endParaRPr kumimoji="0" lang="zh-CN" altLang="en-US" sz="11500" b="0" i="0" u="none" strike="noStrike" kern="1200" cap="none" spc="0" normalizeH="0" baseline="0" noProof="0" dirty="0">
              <a:ln>
                <a:noFill/>
              </a:ln>
              <a:solidFill>
                <a:srgbClr val="0070C0"/>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1458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chemeClr val="accent4">
                    <a:lumMod val="60000"/>
                    <a:lumOff val="40000"/>
                  </a:schemeClr>
                </a:solidFill>
                <a:latin typeface="SVN-Prima" panose="02040603050506020204" pitchFamily="18"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rPr>
              <a:t>PHÁ</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46277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601702" y="1282998"/>
            <a:ext cx="11117858"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Lớp</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trưởng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cùng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tổ</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trưởng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đánh</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giá</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kết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quả</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tập</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tuần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70715" y="231992"/>
            <a:ext cx="11621970"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Hoạt</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động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lang="en-US" altLang="zh-CN" sz="3600" dirty="0" err="1">
                <a:solidFill>
                  <a:srgbClr val="C00000"/>
                </a:solidFill>
                <a:latin typeface="#9Slide05 SVNMonday" pitchFamily="2" charset="0"/>
                <a:ea typeface="字魂46号-喵喵体" panose="00000500000000000000" pitchFamily="2" charset="-122"/>
              </a:rPr>
              <a:t>Đánh</a:t>
            </a:r>
            <a:r>
              <a:rPr lang="en-US" altLang="zh-CN" sz="3600" dirty="0">
                <a:solidFill>
                  <a:srgbClr val="C00000"/>
                </a:solidFill>
                <a:latin typeface="#9Slide05 SVNMonday" pitchFamily="2" charset="0"/>
                <a:ea typeface="字魂46号-喵喵体" panose="00000500000000000000" pitchFamily="2" charset="-122"/>
              </a:rPr>
              <a:t> </a:t>
            </a:r>
            <a:r>
              <a:rPr lang="en-US" altLang="zh-CN" sz="3600" dirty="0" err="1">
                <a:solidFill>
                  <a:srgbClr val="C00000"/>
                </a:solidFill>
                <a:latin typeface="#9Slide05 SVNMonday" pitchFamily="2" charset="0"/>
                <a:ea typeface="字魂46号-喵喵体" panose="00000500000000000000" pitchFamily="2" charset="-122"/>
              </a:rPr>
              <a:t>giá</a:t>
            </a:r>
            <a:r>
              <a:rPr lang="en-US" altLang="zh-CN" sz="3600" dirty="0">
                <a:solidFill>
                  <a:srgbClr val="C00000"/>
                </a:solidFill>
                <a:latin typeface="#9Slide05 SVNMonday" pitchFamily="2" charset="0"/>
                <a:ea typeface="字魂46号-喵喵体" panose="00000500000000000000" pitchFamily="2" charset="-122"/>
              </a:rPr>
              <a:t> </a:t>
            </a:r>
            <a:r>
              <a:rPr lang="en-US" altLang="zh-CN" sz="3600" dirty="0" err="1">
                <a:solidFill>
                  <a:srgbClr val="C00000"/>
                </a:solidFill>
                <a:latin typeface="#9Slide05 SVNMonday" pitchFamily="2" charset="0"/>
                <a:ea typeface="字魂46号-喵喵体" panose="00000500000000000000" pitchFamily="2" charset="-122"/>
              </a:rPr>
              <a:t>kết</a:t>
            </a:r>
            <a:r>
              <a:rPr lang="en-US" altLang="zh-CN" sz="3600" dirty="0">
                <a:solidFill>
                  <a:srgbClr val="C00000"/>
                </a:solidFill>
                <a:latin typeface="#9Slide05 SVNMonday" pitchFamily="2" charset="0"/>
                <a:ea typeface="字魂46号-喵喵体" panose="00000500000000000000" pitchFamily="2" charset="-122"/>
              </a:rPr>
              <a:t> </a:t>
            </a:r>
            <a:r>
              <a:rPr lang="en-US" altLang="zh-CN" sz="3600" dirty="0" err="1">
                <a:solidFill>
                  <a:srgbClr val="C00000"/>
                </a:solidFill>
                <a:latin typeface="#9Slide05 SVNMonday" pitchFamily="2" charset="0"/>
                <a:ea typeface="字魂46号-喵喵体" panose="00000500000000000000" pitchFamily="2" charset="-122"/>
              </a:rPr>
              <a:t>quả</a:t>
            </a:r>
            <a:r>
              <a:rPr lang="en-US" altLang="zh-CN" sz="3600" dirty="0">
                <a:solidFill>
                  <a:srgbClr val="C00000"/>
                </a:solidFill>
                <a:latin typeface="#9Slide05 SVNMonday" pitchFamily="2" charset="0"/>
                <a:ea typeface="字魂46号-喵喵体" panose="00000500000000000000" pitchFamily="2" charset="-122"/>
              </a:rPr>
              <a:t> </a:t>
            </a:r>
            <a:r>
              <a:rPr lang="en-US" altLang="zh-CN" sz="3600" dirty="0" err="1">
                <a:solidFill>
                  <a:srgbClr val="C00000"/>
                </a:solidFill>
                <a:latin typeface="#9Slide05 SVNMonday" pitchFamily="2" charset="0"/>
                <a:ea typeface="字魂46号-喵喵体" panose="00000500000000000000" pitchFamily="2" charset="-122"/>
              </a:rPr>
              <a:t>cuối</a:t>
            </a:r>
            <a:r>
              <a:rPr lang="en-US" altLang="zh-CN" sz="3600" dirty="0">
                <a:solidFill>
                  <a:srgbClr val="C00000"/>
                </a:solidFill>
                <a:latin typeface="#9Slide05 SVNMonday" pitchFamily="2" charset="0"/>
                <a:ea typeface="字魂46号-喵喵体" panose="00000500000000000000" pitchFamily="2" charset="-122"/>
              </a:rPr>
              <a:t> </a:t>
            </a:r>
            <a:r>
              <a:rPr lang="en-US" altLang="zh-CN" sz="3600" dirty="0" err="1">
                <a:solidFill>
                  <a:srgbClr val="C00000"/>
                </a:solidFill>
                <a:latin typeface="#9Slide05 SVNMonday" pitchFamily="2" charset="0"/>
                <a:ea typeface="字魂46号-喵喵体" panose="00000500000000000000" pitchFamily="2" charset="-122"/>
              </a:rPr>
              <a:t>tuần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a16="http://schemas.microsoft.com/office/drawing/2014/main" id="{2AC0B3C1-3C32-426A-AAD8-256B4CA87AE3}"/>
              </a:ext>
            </a:extLst>
          </p:cNvPr>
          <p:cNvSpPr/>
          <p:nvPr/>
        </p:nvSpPr>
        <p:spPr>
          <a:xfrm>
            <a:off x="601702" y="3333366"/>
            <a:ext cx="9618063"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1263984" y="3455814"/>
            <a:ext cx="833721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khác</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nhận</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xét</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bổ</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sung ý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par>
                                <p:cTn id="14" presetID="2" presetClass="entr" presetSubtype="8"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0-#ppt_w/2"/>
                                          </p:val>
                                        </p:tav>
                                        <p:tav tm="100000">
                                          <p:val>
                                            <p:strVal val="#ppt_x"/>
                                          </p:val>
                                        </p:tav>
                                      </p:tavLst>
                                    </p:anim>
                                    <p:anim calcmode="lin" valueType="num">
                                      <p:cBhvr additive="base">
                                        <p:cTn id="17" dur="500" fill="hold"/>
                                        <p:tgtEl>
                                          <p:spTgt spid="4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Lst>
  </p:timing>
  <p:extLst>
    <p:ext uri="{E180D4A7-C9FB-4DFB-919C-405C955672EB}">
      <p14:showEvtLst xmlns:p14="http://schemas.microsoft.com/office/powerpoint/2010/main">
        <p14:playEvt time="757" objId="3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433892" y="-363182"/>
            <a:ext cx="11758108" cy="6265823"/>
            <a:chOff x="6785849" y="-1021467"/>
            <a:chExt cx="5458203" cy="7475438"/>
          </a:xfrm>
        </p:grpSpPr>
        <p:sp>
          <p:nvSpPr>
            <p:cNvPr id="3" name="文本框 2">
              <a:extLst>
                <a:ext uri="{FF2B5EF4-FFF2-40B4-BE49-F238E27FC236}">
                  <a16:creationId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1166243" y="1207457"/>
            <a:ext cx="9873792" cy="4401205"/>
          </a:xfrm>
          <a:prstGeom prst="rect">
            <a:avLst/>
          </a:prstGeom>
        </p:spPr>
        <p:txBody>
          <a:bodyPr wrap="square">
            <a:spAutoFit/>
          </a:bodyPr>
          <a:lstStyle/>
          <a:p>
            <a:pPr algn="just"/>
            <a:r>
              <a:rPr lang="vi-VN" sz="4000" b="1"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b="1"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78B1E9C1-21B9-4C7D-B333-1EFEBD4FF469}"/>
              </a:ext>
            </a:extLst>
          </p:cNvPr>
          <p:cNvSpPr txBox="1"/>
          <p:nvPr/>
        </p:nvSpPr>
        <p:spPr>
          <a:xfrm>
            <a:off x="1246046" y="1617039"/>
            <a:ext cx="6512907" cy="3170099"/>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Kế</a:t>
            </a:r>
            <a:r>
              <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hoạch</a:t>
            </a:r>
            <a:r>
              <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tuần</a:t>
            </a:r>
            <a:r>
              <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tới</a:t>
            </a:r>
            <a:endPar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altLang="zh-CN" sz="4000" baseline="0" dirty="0" err="1">
                <a:solidFill>
                  <a:srgbClr val="C00000"/>
                </a:solidFill>
                <a:latin typeface="#9Slide05 SVNMonday" pitchFamily="2" charset="0"/>
                <a:ea typeface="字魂46号-喵喵体" panose="00000500000000000000" pitchFamily="2" charset="-122"/>
              </a:rPr>
              <a:t>Thực</a:t>
            </a:r>
            <a:r>
              <a:rPr lang="en-US" altLang="zh-CN" sz="4000" dirty="0">
                <a:solidFill>
                  <a:srgbClr val="C00000"/>
                </a:solidFill>
                <a:latin typeface="#9Slide05 SVNMonday" pitchFamily="2" charset="0"/>
                <a:ea typeface="字魂46号-喵喵体" panose="00000500000000000000" pitchFamily="2" charset="-122"/>
              </a:rPr>
              <a:t> </a:t>
            </a:r>
            <a:r>
              <a:rPr lang="en-US" altLang="zh-CN" sz="4000" dirty="0" err="1">
                <a:solidFill>
                  <a:srgbClr val="C00000"/>
                </a:solidFill>
                <a:latin typeface="#9Slide05 SVNMonday" pitchFamily="2" charset="0"/>
                <a:ea typeface="字魂46号-喵喵体" panose="00000500000000000000" pitchFamily="2" charset="-122"/>
              </a:rPr>
              <a:t>hiện</a:t>
            </a:r>
            <a:r>
              <a:rPr lang="en-US" altLang="zh-CN" sz="4000" dirty="0">
                <a:solidFill>
                  <a:srgbClr val="C00000"/>
                </a:solidFill>
                <a:latin typeface="#9Slide05 SVNMonday" pitchFamily="2" charset="0"/>
                <a:ea typeface="字魂46号-喵喵体" panose="00000500000000000000" pitchFamily="2" charset="-122"/>
              </a:rPr>
              <a:t> </a:t>
            </a:r>
            <a:r>
              <a:rPr lang="en-US" altLang="zh-CN" sz="4000" dirty="0" err="1">
                <a:solidFill>
                  <a:srgbClr val="C00000"/>
                </a:solidFill>
                <a:latin typeface="#9Slide05 SVNMonday" pitchFamily="2" charset="0"/>
                <a:ea typeface="字魂46号-喵喵体" panose="00000500000000000000" pitchFamily="2" charset="-122"/>
              </a:rPr>
              <a:t>nền</a:t>
            </a:r>
            <a:r>
              <a:rPr lang="en-US" altLang="zh-CN" sz="4000" dirty="0">
                <a:solidFill>
                  <a:srgbClr val="C00000"/>
                </a:solidFill>
                <a:latin typeface="#9Slide05 SVNMonday" pitchFamily="2" charset="0"/>
                <a:ea typeface="字魂46号-喵喵体" panose="00000500000000000000" pitchFamily="2" charset="-122"/>
              </a:rPr>
              <a:t> </a:t>
            </a:r>
            <a:r>
              <a:rPr lang="en-US" altLang="zh-CN" sz="4000" dirty="0" err="1">
                <a:solidFill>
                  <a:srgbClr val="C00000"/>
                </a:solidFill>
                <a:latin typeface="#9Slide05 SVNMonday" pitchFamily="2" charset="0"/>
                <a:ea typeface="字魂46号-喵喵体" panose="00000500000000000000" pitchFamily="2" charset="-122"/>
              </a:rPr>
              <a:t>nếp</a:t>
            </a:r>
            <a:r>
              <a:rPr lang="en-US" altLang="zh-CN" sz="4000" dirty="0">
                <a:solidFill>
                  <a:srgbClr val="C00000"/>
                </a:solidFill>
                <a:latin typeface="#9Slide05 SVNMonday" pitchFamily="2" charset="0"/>
                <a:ea typeface="字魂46号-喵喵体" panose="00000500000000000000" pitchFamily="2" charset="-122"/>
              </a:rPr>
              <a:t> </a:t>
            </a:r>
            <a:r>
              <a:rPr lang="en-US" altLang="zh-CN" sz="4000" dirty="0" err="1">
                <a:solidFill>
                  <a:srgbClr val="C00000"/>
                </a:solidFill>
                <a:latin typeface="#9Slide05 SVNMonday" pitchFamily="2" charset="0"/>
                <a:ea typeface="字魂46号-喵喵体" panose="00000500000000000000" pitchFamily="2" charset="-122"/>
              </a:rPr>
              <a:t>trong</a:t>
            </a:r>
            <a:r>
              <a:rPr lang="en-US" altLang="zh-CN" sz="4000" dirty="0">
                <a:solidFill>
                  <a:srgbClr val="C00000"/>
                </a:solidFill>
                <a:latin typeface="#9Slide05 SVNMonday" pitchFamily="2" charset="0"/>
                <a:ea typeface="字魂46号-喵喵体" panose="00000500000000000000" pitchFamily="2" charset="-122"/>
              </a:rPr>
              <a:t> </a:t>
            </a:r>
            <a:r>
              <a:rPr lang="en-US" altLang="zh-CN" sz="4000" dirty="0" err="1">
                <a:solidFill>
                  <a:srgbClr val="C00000"/>
                </a:solidFill>
                <a:latin typeface="#9Slide05 SVNMonday" pitchFamily="2" charset="0"/>
                <a:ea typeface="字魂46号-喵喵体" panose="00000500000000000000" pitchFamily="2" charset="-122"/>
              </a:rPr>
              <a:t>tuần</a:t>
            </a:r>
            <a:endParaRPr lang="en-US" altLang="zh-CN" sz="4000" dirty="0">
              <a:solidFill>
                <a:srgbClr val="C00000"/>
              </a:solidFill>
              <a:latin typeface="#9Slide05 SVNMonday" pitchFamily="2" charset="0"/>
              <a:ea typeface="字魂46号-喵喵体" panose="00000500000000000000" pitchFamily="2" charset="-122"/>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altLang="zh-CN" sz="40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Thực</a:t>
            </a:r>
            <a:r>
              <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hiện</a:t>
            </a:r>
            <a:r>
              <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tốt</a:t>
            </a:r>
            <a:r>
              <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các</a:t>
            </a:r>
            <a:r>
              <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phong</a:t>
            </a:r>
            <a:r>
              <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trào</a:t>
            </a:r>
            <a:endParaRPr kumimoji="0" lang="en-US" altLang="zh-CN" sz="40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altLang="zh-CN" sz="4000" baseline="0" dirty="0" err="1">
                <a:solidFill>
                  <a:srgbClr val="C00000"/>
                </a:solidFill>
                <a:latin typeface="#9Slide05 SVNMonday" pitchFamily="2" charset="0"/>
                <a:ea typeface="字魂46号-喵喵体" panose="00000500000000000000" pitchFamily="2" charset="-122"/>
              </a:rPr>
              <a:t>Thi</a:t>
            </a:r>
            <a:r>
              <a:rPr lang="en-US" altLang="zh-CN" sz="4000" dirty="0">
                <a:solidFill>
                  <a:srgbClr val="C00000"/>
                </a:solidFill>
                <a:latin typeface="#9Slide05 SVNMonday" pitchFamily="2" charset="0"/>
                <a:ea typeface="字魂46号-喵喵体" panose="00000500000000000000" pitchFamily="2" charset="-122"/>
              </a:rPr>
              <a:t> </a:t>
            </a:r>
            <a:r>
              <a:rPr lang="en-US" altLang="zh-CN" sz="4000" dirty="0" err="1">
                <a:solidFill>
                  <a:srgbClr val="C00000"/>
                </a:solidFill>
                <a:latin typeface="#9Slide05 SVNMonday" pitchFamily="2" charset="0"/>
                <a:ea typeface="字魂46号-喵喵体" panose="00000500000000000000" pitchFamily="2" charset="-122"/>
              </a:rPr>
              <a:t>đua</a:t>
            </a:r>
            <a:r>
              <a:rPr lang="en-US" altLang="zh-CN" sz="4000" dirty="0">
                <a:solidFill>
                  <a:srgbClr val="C00000"/>
                </a:solidFill>
                <a:latin typeface="#9Slide05 SVNMonday" pitchFamily="2" charset="0"/>
                <a:ea typeface="字魂46号-喵喵体" panose="00000500000000000000" pitchFamily="2" charset="-122"/>
              </a:rPr>
              <a:t> </a:t>
            </a:r>
            <a:r>
              <a:rPr lang="en-US" altLang="zh-CN" sz="4000" dirty="0" err="1">
                <a:solidFill>
                  <a:srgbClr val="C00000"/>
                </a:solidFill>
                <a:latin typeface="#9Slide05 SVNMonday" pitchFamily="2" charset="0"/>
                <a:ea typeface="字魂46号-喵喵体" panose="00000500000000000000" pitchFamily="2" charset="-122"/>
              </a:rPr>
              <a:t>học</a:t>
            </a:r>
            <a:r>
              <a:rPr lang="en-US" altLang="zh-CN" sz="4000" dirty="0">
                <a:solidFill>
                  <a:srgbClr val="C00000"/>
                </a:solidFill>
                <a:latin typeface="#9Slide05 SVNMonday" pitchFamily="2" charset="0"/>
                <a:ea typeface="字魂46号-喵喵体" panose="00000500000000000000" pitchFamily="2" charset="-122"/>
              </a:rPr>
              <a:t> </a:t>
            </a:r>
            <a:r>
              <a:rPr lang="en-US" altLang="zh-CN" sz="4000" dirty="0" err="1">
                <a:solidFill>
                  <a:srgbClr val="C00000"/>
                </a:solidFill>
                <a:latin typeface="#9Slide05 SVNMonday" pitchFamily="2" charset="0"/>
                <a:ea typeface="字魂46号-喵喵体" panose="00000500000000000000" pitchFamily="2" charset="-122"/>
              </a:rPr>
              <a:t>tập</a:t>
            </a:r>
            <a:r>
              <a:rPr lang="en-US" altLang="zh-CN" sz="4000" dirty="0">
                <a:solidFill>
                  <a:srgbClr val="C00000"/>
                </a:solidFill>
                <a:latin typeface="#9Slide05 SVNMonday" pitchFamily="2" charset="0"/>
                <a:ea typeface="字魂46号-喵喵体" panose="00000500000000000000" pitchFamily="2" charset="-122"/>
              </a:rPr>
              <a:t> </a:t>
            </a:r>
            <a:r>
              <a:rPr lang="en-US" altLang="zh-CN" sz="4000" dirty="0" err="1">
                <a:solidFill>
                  <a:srgbClr val="C00000"/>
                </a:solidFill>
                <a:latin typeface="#9Slide05 SVNMonday" pitchFamily="2" charset="0"/>
                <a:ea typeface="字魂46号-喵喵体" panose="00000500000000000000" pitchFamily="2" charset="-122"/>
              </a:rPr>
              <a:t>tốt</a:t>
            </a:r>
            <a:endParaRPr lang="en-US" altLang="zh-CN" sz="4000" dirty="0">
              <a:solidFill>
                <a:srgbClr val="C00000"/>
              </a:solidFill>
              <a:latin typeface="#9Slide05 SVNMonday" pitchFamily="2" charset="0"/>
              <a:ea typeface="字魂46号-喵喵体" panose="00000500000000000000" pitchFamily="2" charset="-122"/>
            </a:endParaRPr>
          </a:p>
          <a:p>
            <a:pPr marL="571500" marR="0" lvl="0" indent="-571500" algn="ctr" defTabSz="914400" rtl="0" eaLnBrk="1" fontAlgn="auto" latinLnBrk="0" hangingPunct="1">
              <a:lnSpc>
                <a:spcPct val="100000"/>
              </a:lnSpc>
              <a:spcBef>
                <a:spcPts val="0"/>
              </a:spcBef>
              <a:spcAft>
                <a:spcPts val="0"/>
              </a:spcAft>
              <a:buClrTx/>
              <a:buSzTx/>
              <a:buFontTx/>
              <a:buChar char="-"/>
              <a:tabLst/>
              <a:defRPr/>
            </a:pPr>
            <a:endParaRPr kumimoji="0" lang="zh-CN" altLang="en-US" sz="40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E180D4A7-C9FB-4DFB-919C-405C955672EB}">
      <p14:showEvtLst xmlns:p14="http://schemas.microsoft.com/office/powerpoint/2010/main">
        <p14:playEvt time="757"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729" y="-98156"/>
            <a:ext cx="8565622" cy="6157494"/>
          </a:xfrm>
          <a:prstGeom prst="rect">
            <a:avLst/>
          </a:prstGeom>
        </p:spPr>
      </p:pic>
      <p:sp>
        <p:nvSpPr>
          <p:cNvPr id="6" name="文本框 5">
            <a:extLst>
              <a:ext uri="{FF2B5EF4-FFF2-40B4-BE49-F238E27FC236}">
                <a16:creationId xmlns:a16="http://schemas.microsoft.com/office/drawing/2014/main" id="{2C1C5A81-AB9A-4496-8566-7173A2F0DB19}"/>
              </a:ext>
            </a:extLst>
          </p:cNvPr>
          <p:cNvSpPr txBox="1"/>
          <p:nvPr/>
        </p:nvSpPr>
        <p:spPr>
          <a:xfrm>
            <a:off x="3828374" y="1757114"/>
            <a:ext cx="7478534" cy="3693319"/>
          </a:xfrm>
          <a:prstGeom prst="rect">
            <a:avLst/>
          </a:prstGeom>
          <a:noFill/>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 bản thân ngày càng tốt hơn, đáng yêu hơn trong mắt mọi người, chúng ta cần không ngừng phát huy ni</a:t>
            </a:r>
            <a:r>
              <a:rPr lang="en-US"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ề</a:t>
            </a:r>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tự hào của bản thân bằng những việc làm phù hợp.</a:t>
            </a:r>
            <a:endParaRPr lang="en-US" sz="3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651" y="1635369"/>
            <a:ext cx="7100610" cy="5679127"/>
          </a:xfrm>
          <a:prstGeom prst="rect">
            <a:avLst/>
          </a:prstGeom>
        </p:spPr>
      </p:pic>
    </p:spTree>
    <p:extLst>
      <p:ext uri="{BB962C8B-B14F-4D97-AF65-F5344CB8AC3E}">
        <p14:creationId xmlns:p14="http://schemas.microsoft.com/office/powerpoint/2010/main" val="290402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1234961" y="688104"/>
            <a:ext cx="8662075" cy="5401479"/>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D63A37"/>
                </a:solidFill>
                <a:latin typeface="SVN-Prima" panose="02040603050506020204" pitchFamily="18" charset="0"/>
              </a:rPr>
              <a:t>HOẠT ĐỘNG NHÓM</a:t>
            </a:r>
            <a:endParaRPr kumimoji="0" lang="zh-CN" altLang="en-US" sz="11500" b="0" i="0" u="none" strike="noStrike" kern="1200" cap="none" spc="0" normalizeH="0" baseline="0" noProof="0" dirty="0">
              <a:ln>
                <a:noFill/>
              </a:ln>
              <a:solidFill>
                <a:srgbClr val="D63A37"/>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04766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0" name="TextBox 29"/>
          <p:cNvSpPr txBox="1"/>
          <p:nvPr/>
        </p:nvSpPr>
        <p:spPr>
          <a:xfrm>
            <a:off x="399062" y="376733"/>
            <a:ext cx="111519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solidFill>
                </a:ln>
                <a:solidFill>
                  <a:srgbClr val="FFFF00"/>
                </a:solidFill>
                <a:effectLst/>
                <a:uLnTx/>
                <a:uFillTx/>
                <a:latin typeface="Times New Roman" panose="02020603050405020304" pitchFamily="18" charset="0"/>
                <a:ea typeface="思源黑体 CN Regular"/>
                <a:cs typeface="Times New Roman" panose="02020603050405020304" pitchFamily="18" charset="0"/>
              </a:rPr>
              <a:t>TRÒ</a:t>
            </a:r>
            <a:r>
              <a:rPr kumimoji="0" lang="en-US" sz="5400" b="1" i="0" u="none" strike="noStrike" kern="1200" cap="none" spc="0" normalizeH="0" noProof="0" dirty="0">
                <a:ln w="12700">
                  <a:solidFill>
                    <a:srgbClr val="000000"/>
                  </a:solidFill>
                </a:ln>
                <a:solidFill>
                  <a:srgbClr val="FFFF00"/>
                </a:solidFill>
                <a:effectLst/>
                <a:uLnTx/>
                <a:uFillTx/>
                <a:latin typeface="Times New Roman" panose="02020603050405020304" pitchFamily="18" charset="0"/>
                <a:ea typeface="思源黑体 CN Regular"/>
                <a:cs typeface="Times New Roman" panose="02020603050405020304" pitchFamily="18" charset="0"/>
              </a:rPr>
              <a:t> CHƠI: TÔI TỰ HÀO</a:t>
            </a:r>
            <a:endParaRPr kumimoji="0" lang="en-US" sz="5400" b="1" i="0" u="none" strike="noStrike" kern="1200" cap="none" spc="0" normalizeH="0" baseline="0" noProof="0" dirty="0">
              <a:ln w="12700">
                <a:solidFill>
                  <a:srgbClr val="000000"/>
                </a:solidFill>
              </a:ln>
              <a:solidFill>
                <a:srgbClr val="FFFF00"/>
              </a:solidFill>
              <a:effectLst/>
              <a:uLnTx/>
              <a:uFillTx/>
              <a:latin typeface="Times New Roman" panose="02020603050405020304" pitchFamily="18" charset="0"/>
              <a:ea typeface="思源黑体 CN Regular"/>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2665" y="3764015"/>
            <a:ext cx="2929335" cy="292756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09" y="1394663"/>
            <a:ext cx="9700461" cy="5407249"/>
          </a:xfrm>
          <a:prstGeom prst="rect">
            <a:avLst/>
          </a:prstGeom>
        </p:spPr>
      </p:pic>
      <p:sp>
        <p:nvSpPr>
          <p:cNvPr id="5" name="TextBox 4"/>
          <p:cNvSpPr txBox="1"/>
          <p:nvPr/>
        </p:nvSpPr>
        <p:spPr>
          <a:xfrm>
            <a:off x="1473797" y="2673252"/>
            <a:ext cx="7479586" cy="2554545"/>
          </a:xfrm>
          <a:prstGeom prst="rect">
            <a:avLst/>
          </a:prstGeom>
          <a:noFill/>
        </p:spPr>
        <p:txBody>
          <a:bodyPr wrap="square" rtlCol="0">
            <a:spAutoFit/>
          </a:bodyPr>
          <a:lstStyle/>
          <a:p>
            <a:pPr algn="ct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quản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trò</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bóng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bạn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bạn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bạn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sẽ</a:t>
            </a:r>
            <a:r>
              <a:rPr lang="en-US" sz="4000" dirty="0">
                <a:latin typeface="Cambria" panose="02040503050406030204" pitchFamily="18" charset="0"/>
                <a:ea typeface="Cambria" panose="02040503050406030204" pitchFamily="18" charset="0"/>
              </a:rPr>
              <a:t> chia </a:t>
            </a:r>
            <a:r>
              <a:rPr lang="en-US" sz="4000" dirty="0" err="1">
                <a:latin typeface="Cambria" panose="02040503050406030204" pitchFamily="18" charset="0"/>
                <a:ea typeface="Cambria" panose="02040503050406030204" pitchFamily="18" charset="0"/>
              </a:rPr>
              <a:t>sẻ</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thân</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5385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344</TotalTime>
  <Words>202</Words>
  <Application>Microsoft Office PowerPoint</Application>
  <PresentationFormat>Widescreen</PresentationFormat>
  <Paragraphs>21</Paragraphs>
  <Slides>10</Slides>
  <Notes>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10</vt:i4>
      </vt:variant>
    </vt:vector>
  </HeadingPairs>
  <TitlesOfParts>
    <vt:vector size="28" baseType="lpstr">
      <vt:lpstr>微软雅黑</vt:lpstr>
      <vt:lpstr>Open Sans</vt:lpstr>
      <vt:lpstr>思源黑体 CN Regular</vt:lpstr>
      <vt:lpstr>#9Slide05 SVNMonday</vt:lpstr>
      <vt:lpstr>Arial</vt:lpstr>
      <vt:lpstr>#9Slide07 HoneyCream</vt:lpstr>
      <vt:lpstr>Times New Roman</vt:lpstr>
      <vt:lpstr>SVN-Newton</vt:lpstr>
      <vt:lpstr>SVN-Prima</vt:lpstr>
      <vt:lpstr>Cambria</vt:lpstr>
      <vt:lpstr>Calibri Light</vt:lpstr>
      <vt:lpstr>Calibri</vt:lpstr>
      <vt:lpstr>Office Theme</vt:lpstr>
      <vt:lpstr>Office 主题​​</vt:lpstr>
      <vt:lpstr>1_Office 主题</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Lâm Thị Huyền</dc:creator>
  <cp:lastModifiedBy>Quý Thắng</cp:lastModifiedBy>
  <cp:revision>6</cp:revision>
  <dcterms:created xsi:type="dcterms:W3CDTF">2023-07-30T08:34:00Z</dcterms:created>
  <dcterms:modified xsi:type="dcterms:W3CDTF">2025-09-11T05:30:06Z</dcterms:modified>
  <cp:version>MNT37</cp:version>
</cp:coreProperties>
</file>