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3" r:id="rId1"/>
    <p:sldMasterId id="2147483675" r:id="rId2"/>
    <p:sldMasterId id="2147483687" r:id="rId3"/>
    <p:sldMasterId id="2147483699" r:id="rId4"/>
    <p:sldMasterId id="2147483711" r:id="rId5"/>
    <p:sldMasterId id="2147483759" r:id="rId6"/>
    <p:sldMasterId id="2147483771" r:id="rId7"/>
    <p:sldMasterId id="2147483783" r:id="rId8"/>
    <p:sldMasterId id="2147483795" r:id="rId9"/>
  </p:sldMasterIdLst>
  <p:notesMasterIdLst>
    <p:notesMasterId r:id="rId24"/>
  </p:notesMasterIdLst>
  <p:sldIdLst>
    <p:sldId id="258" r:id="rId10"/>
    <p:sldId id="287" r:id="rId11"/>
    <p:sldId id="260" r:id="rId12"/>
    <p:sldId id="262" r:id="rId13"/>
    <p:sldId id="266" r:id="rId14"/>
    <p:sldId id="267" r:id="rId15"/>
    <p:sldId id="271" r:id="rId16"/>
    <p:sldId id="273" r:id="rId17"/>
    <p:sldId id="284" r:id="rId18"/>
    <p:sldId id="282" r:id="rId19"/>
    <p:sldId id="285" r:id="rId20"/>
    <p:sldId id="276" r:id="rId21"/>
    <p:sldId id="289" r:id="rId22"/>
    <p:sldId id="288" r:id="rId23"/>
  </p:sldIdLst>
  <p:sldSz cx="12192000" cy="6858000"/>
  <p:notesSz cx="6858000" cy="9144000"/>
  <p:embeddedFontLst>
    <p:embeddedFont>
      <p:font typeface="等线" panose="02010600030101010101" pitchFamily="2" charset="-122"/>
      <p:regular r:id="rId25"/>
    </p:embeddedFont>
    <p:embeddedFont>
      <p:font typeface="#9Slide07 HoneyCream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A38BF-5572-4A43-8B7A-3DEFF3CE1DBE}" type="datetimeFigureOut">
              <a:rPr lang="en-US" smtClean="0"/>
              <a:t>11-Sep-25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18F81-A636-490E-8406-E5C2E0520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1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454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815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55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001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17676-A16B-461A-BE0A-3074479F44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541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17676-A16B-461A-BE0A-3074479F44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474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367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17676-A16B-461A-BE0A-3074479F44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440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17676-A16B-461A-BE0A-3074479F44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028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17676-A16B-461A-BE0A-3074479F44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316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17676-A16B-461A-BE0A-3074479F44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08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png"/><Relationship Id="rId11" Type="http://schemas.openxmlformats.org/officeDocument/2006/relationships/image" Target="../media/image14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Layouts/_rels/slideLayout5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1.png"/><Relationship Id="rId11" Type="http://schemas.openxmlformats.org/officeDocument/2006/relationships/image" Target="../media/image14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Layouts/_rels/slideLayout6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1.png"/><Relationship Id="rId11" Type="http://schemas.openxmlformats.org/officeDocument/2006/relationships/image" Target="../media/image14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Layouts/_rels/slideLayout8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1.png"/><Relationship Id="rId11" Type="http://schemas.openxmlformats.org/officeDocument/2006/relationships/image" Target="../media/image14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Layouts/_rels/slideLayout9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1.png"/><Relationship Id="rId11" Type="http://schemas.openxmlformats.org/officeDocument/2006/relationships/image" Target="../media/image14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A996A-1BCF-487A-99EA-E96E0708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D211FB-6493-4C1B-B6AD-80FC6395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6622D5-69E0-4138-95B9-03F96F9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CD513A-8776-4615-8C1D-F31CB4E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939BC0-3615-41C6-A436-97EDD5B2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71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2C1DC1-767E-4E70-BB1C-0BBF6AB6D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4D69DB-ED9A-4B72-8533-94BF402E3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4D419C-D46D-4C91-BF99-074BFC32CF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91D2D6-3EDD-478C-9CB3-86B64EB2A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AC20EA-715B-4B3C-A3E6-B493844E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75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DEDA6D-9FA0-493F-9663-23E9E0B65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7DDE6E-1914-4342-B4A5-CC4EB4A78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0D9D4D-8F8C-43C2-B249-275B30C2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DE111F-ECF1-458E-87EB-AD0F954B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9D90DB-99DE-4144-82A2-97914B765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24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A996A-1BCF-487A-99EA-E96E0708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D211FB-6493-4C1B-B6AD-80FC6395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6622D5-69E0-4138-95B9-03F96F9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CD513A-8776-4615-8C1D-F31CB4E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939BC0-3615-41C6-A436-97EDD5B2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6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9E160-957D-4719-8FD4-D520F7C93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5B7BAD-4720-4F62-A0D7-65CCCD247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F5A424-7ED0-47F1-96C4-E601DD3C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E16841-A1D8-499D-B5E7-18FBBE8F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AAB48-366B-4EE2-8AEF-3BB2B2CE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12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ABE509-93DD-47FC-B5E8-164A559A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5E81DB-0B27-409E-A814-7BD2D957C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261CD-CB39-4FC5-878D-96B51EE2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401768-A249-4ED1-971D-A4A640765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B836AF-E1AD-426A-A9F3-5E8FCE86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8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4A404-BBA2-48D8-9822-042A956FF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2A2CF9-15F8-408A-BA13-EB3B3E87E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F91FB7-4948-4961-AEFB-59C41325F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BC08F6-73D8-4E84-A2C8-1CF3FFBFDA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8AD4C5-A2C4-410A-AB03-5DECDF0B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EE4277-23AC-45E2-A376-E9881AF2B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12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1ACA-B2B9-4AD5-93D1-2CACBCC0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AE0D04-B87D-4B1A-8479-0054B7291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929AD47-F284-41EB-A009-1A2BAC937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3136F7F-A5B4-4D1E-9AEA-8C75F3344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33C994C-E69D-4346-B952-3BCEE98FB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816557F-E7C3-49CE-A321-692CB090C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5CC03B-60F3-4E97-A640-349EB6284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85EA307-D293-4B5C-A756-F1C0565B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68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1325EF-3960-4C50-8765-2A5C0946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A8C938F-9413-4618-98CB-F5296C5F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C106955-5A09-4A2E-810C-3306CB44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ED1F109-482D-4E64-B7C5-04C246F66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22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46B7F2D-6D1B-4739-A90B-C5BA0AB4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93DC7ED-D28A-4D01-800B-A9183DF9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1B6E07-F2AF-4CE9-9403-991B46DA5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09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ED4A54-3E2C-49D9-827C-50F23B29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86D4BE-DA40-43D7-BAA2-472ADA6D5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FC8814-B717-4111-8EEF-A7A1D44DF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88DEDC-A0D7-460C-8D1F-9F9457CC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FF2EEF-560C-4F68-A79F-089DC093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32BD32-D499-4314-8206-CBBEC063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7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9E160-957D-4719-8FD4-D520F7C93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5B7BAD-4720-4F62-A0D7-65CCCD247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F5A424-7ED0-47F1-96C4-E601DD3C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E16841-A1D8-499D-B5E7-18FBBE8F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AAB48-366B-4EE2-8AEF-3BB2B2CE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30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FA4272-D42D-44DB-846B-AA977470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5932106-A69A-4389-BDA5-7BEA2055F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1C7650-EB6C-425A-A252-D05EC4146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B7C534-B223-4E17-AEEA-772D7280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B9802F-BB46-46B6-B4E8-760CDFA7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931446-D529-44BA-9339-86B555B7D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21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2C1DC1-767E-4E70-BB1C-0BBF6AB6D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4D69DB-ED9A-4B72-8533-94BF402E3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4D419C-D46D-4C91-BF99-074BFC32CF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91D2D6-3EDD-478C-9CB3-86B64EB2A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AC20EA-715B-4B3C-A3E6-B493844E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20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DEDA6D-9FA0-493F-9663-23E9E0B65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7DDE6E-1914-4342-B4A5-CC4EB4A78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0D9D4D-8F8C-43C2-B249-275B30C2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DE111F-ECF1-458E-87EB-AD0F954B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9D90DB-99DE-4144-82A2-97914B765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12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0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3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7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4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0"/>
          <a:stretch>
            <a:fillRect/>
          </a:stretch>
        </p:blipFill>
        <p:spPr>
          <a:xfrm>
            <a:off x="10971216" y="1877841"/>
            <a:ext cx="1220785" cy="13147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5"/>
          <a:stretch>
            <a:fillRect/>
          </a:stretch>
        </p:blipFill>
        <p:spPr>
          <a:xfrm>
            <a:off x="0" y="2229823"/>
            <a:ext cx="1006029" cy="84293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890353"/>
            <a:ext cx="12192000" cy="3967648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Gothic-EB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7" y="1320111"/>
            <a:ext cx="1244012" cy="10652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54" y="1320111"/>
            <a:ext cx="567900" cy="14265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75" y="1320111"/>
            <a:ext cx="1012983" cy="1261768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>
            <a:off x="4476121" y="1589047"/>
            <a:ext cx="780057" cy="1200320"/>
            <a:chOff x="3357090" y="1040777"/>
            <a:chExt cx="683179" cy="105124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048" y="1040777"/>
              <a:ext cx="358221" cy="105124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090" y="1097837"/>
              <a:ext cx="392882" cy="986884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9"/>
          <a:stretch>
            <a:fillRect/>
          </a:stretch>
        </p:blipFill>
        <p:spPr>
          <a:xfrm>
            <a:off x="9256769" y="494271"/>
            <a:ext cx="838584" cy="220774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0"/>
          <a:stretch>
            <a:fillRect/>
          </a:stretch>
        </p:blipFill>
        <p:spPr>
          <a:xfrm>
            <a:off x="0" y="1936177"/>
            <a:ext cx="12192000" cy="10459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87" y="2120001"/>
            <a:ext cx="1627115" cy="65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41" y="1008039"/>
            <a:ext cx="482227" cy="11119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1049" y="2139683"/>
            <a:ext cx="976319" cy="39579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7" y="2340547"/>
            <a:ext cx="1047145" cy="3980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25" y="1214247"/>
            <a:ext cx="2400049" cy="18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33" y="5853776"/>
            <a:ext cx="913832" cy="7825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667" y="5758536"/>
            <a:ext cx="772424" cy="962129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100385" y="5057703"/>
            <a:ext cx="910905" cy="1401664"/>
            <a:chOff x="3369447" y="3907546"/>
            <a:chExt cx="683179" cy="105124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405" y="3907546"/>
              <a:ext cx="358221" cy="105124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447" y="3964606"/>
              <a:ext cx="392882" cy="986884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89" y="5218408"/>
            <a:ext cx="561548" cy="164793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7924"/>
            <a:ext cx="12192000" cy="78777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05" y="6239599"/>
            <a:ext cx="1174383" cy="4760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393" y="5369558"/>
            <a:ext cx="385217" cy="88826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9683" y="6358337"/>
            <a:ext cx="976319" cy="39579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3" y="6162906"/>
            <a:ext cx="1047145" cy="39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7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ABE509-93DD-47FC-B5E8-164A559A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5E81DB-0B27-409E-A814-7BD2D957C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261CD-CB39-4FC5-878D-96B51EE2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401768-A249-4ED1-971D-A4A640765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B836AF-E1AD-426A-A9F3-5E8FCE86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5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2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9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6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A996A-1BCF-487A-99EA-E96E0708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D211FB-6493-4C1B-B6AD-80FC6395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6622D5-69E0-4138-95B9-03F96F9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CD513A-8776-4615-8C1D-F31CB4E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939BC0-3615-41C6-A436-97EDD5B2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47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9E160-957D-4719-8FD4-D520F7C93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5B7BAD-4720-4F62-A0D7-65CCCD247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F5A424-7ED0-47F1-96C4-E601DD3C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E16841-A1D8-499D-B5E7-18FBBE8F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AAB48-366B-4EE2-8AEF-3BB2B2CE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02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ABE509-93DD-47FC-B5E8-164A559A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5E81DB-0B27-409E-A814-7BD2D957C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261CD-CB39-4FC5-878D-96B51EE2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401768-A249-4ED1-971D-A4A640765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B836AF-E1AD-426A-A9F3-5E8FCE86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7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4A404-BBA2-48D8-9822-042A956FF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2A2CF9-15F8-408A-BA13-EB3B3E87E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F91FB7-4948-4961-AEFB-59C41325F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BC08F6-73D8-4E84-A2C8-1CF3FFBFDA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8AD4C5-A2C4-410A-AB03-5DECDF0B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EE4277-23AC-45E2-A376-E9881AF2B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93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1ACA-B2B9-4AD5-93D1-2CACBCC0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AE0D04-B87D-4B1A-8479-0054B7291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929AD47-F284-41EB-A009-1A2BAC937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3136F7F-A5B4-4D1E-9AEA-8C75F3344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33C994C-E69D-4346-B952-3BCEE98FB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816557F-E7C3-49CE-A321-692CB090C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5CC03B-60F3-4E97-A640-349EB6284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85EA307-D293-4B5C-A756-F1C0565B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4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1325EF-3960-4C50-8765-2A5C0946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A8C938F-9413-4618-98CB-F5296C5F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C106955-5A09-4A2E-810C-3306CB44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ED1F109-482D-4E64-B7C5-04C246F66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93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4A404-BBA2-48D8-9822-042A956FF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2A2CF9-15F8-408A-BA13-EB3B3E87E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F91FB7-4948-4961-AEFB-59C41325F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BC08F6-73D8-4E84-A2C8-1CF3FFBFDA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8AD4C5-A2C4-410A-AB03-5DECDF0B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EE4277-23AC-45E2-A376-E9881AF2B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26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46B7F2D-6D1B-4739-A90B-C5BA0AB4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93DC7ED-D28A-4D01-800B-A9183DF9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1B6E07-F2AF-4CE9-9403-991B46DA5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98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ED4A54-3E2C-49D9-827C-50F23B29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86D4BE-DA40-43D7-BAA2-472ADA6D5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FC8814-B717-4111-8EEF-A7A1D44DF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88DEDC-A0D7-460C-8D1F-9F9457CC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FF2EEF-560C-4F68-A79F-089DC093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32BD32-D499-4314-8206-CBBEC063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96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FA4272-D42D-44DB-846B-AA977470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5932106-A69A-4389-BDA5-7BEA2055F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1C7650-EB6C-425A-A252-D05EC4146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B7C534-B223-4E17-AEEA-772D7280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B9802F-BB46-46B6-B4E8-760CDFA7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931446-D529-44BA-9339-86B555B7D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2C1DC1-767E-4E70-BB1C-0BBF6AB6D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4D69DB-ED9A-4B72-8533-94BF402E3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4D419C-D46D-4C91-BF99-074BFC32CF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91D2D6-3EDD-478C-9CB3-86B64EB2A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AC20EA-715B-4B3C-A3E6-B493844E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02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DEDA6D-9FA0-493F-9663-23E9E0B65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7DDE6E-1914-4342-B4A5-CC4EB4A78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0D9D4D-8F8C-43C2-B249-275B30C2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DE111F-ECF1-458E-87EB-AD0F954B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9D90DB-99DE-4144-82A2-97914B765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70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8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2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0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1ACA-B2B9-4AD5-93D1-2CACBCC0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AE0D04-B87D-4B1A-8479-0054B7291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929AD47-F284-41EB-A009-1A2BAC937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3136F7F-A5B4-4D1E-9AEA-8C75F3344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33C994C-E69D-4346-B952-3BCEE98FB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816557F-E7C3-49CE-A321-692CB090C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5CC03B-60F3-4E97-A640-349EB6284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85EA307-D293-4B5C-A756-F1C0565B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54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0"/>
          <a:stretch>
            <a:fillRect/>
          </a:stretch>
        </p:blipFill>
        <p:spPr>
          <a:xfrm>
            <a:off x="10971216" y="1877841"/>
            <a:ext cx="1220785" cy="13147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5"/>
          <a:stretch>
            <a:fillRect/>
          </a:stretch>
        </p:blipFill>
        <p:spPr>
          <a:xfrm>
            <a:off x="0" y="2229823"/>
            <a:ext cx="1006029" cy="84293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890353"/>
            <a:ext cx="12192000" cy="3967648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Gothic-EB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7" y="1320111"/>
            <a:ext cx="1244012" cy="10652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54" y="1320111"/>
            <a:ext cx="567900" cy="14265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75" y="1320111"/>
            <a:ext cx="1012983" cy="1261768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>
            <a:off x="4476121" y="1589047"/>
            <a:ext cx="780057" cy="1200320"/>
            <a:chOff x="3357090" y="1040777"/>
            <a:chExt cx="683179" cy="105124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048" y="1040777"/>
              <a:ext cx="358221" cy="105124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090" y="1097837"/>
              <a:ext cx="392882" cy="986884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9"/>
          <a:stretch>
            <a:fillRect/>
          </a:stretch>
        </p:blipFill>
        <p:spPr>
          <a:xfrm>
            <a:off x="9256769" y="494271"/>
            <a:ext cx="838584" cy="220774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0"/>
          <a:stretch>
            <a:fillRect/>
          </a:stretch>
        </p:blipFill>
        <p:spPr>
          <a:xfrm>
            <a:off x="0" y="1936177"/>
            <a:ext cx="12192000" cy="10459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87" y="2120001"/>
            <a:ext cx="1627115" cy="65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41" y="1008039"/>
            <a:ext cx="482227" cy="11119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1049" y="2139683"/>
            <a:ext cx="976319" cy="39579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7" y="2340547"/>
            <a:ext cx="1047145" cy="3980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25" y="1214247"/>
            <a:ext cx="2400049" cy="18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3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33" y="5853776"/>
            <a:ext cx="913832" cy="7825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667" y="5758536"/>
            <a:ext cx="772424" cy="962129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100385" y="5057703"/>
            <a:ext cx="910905" cy="1401664"/>
            <a:chOff x="3369447" y="3907546"/>
            <a:chExt cx="683179" cy="105124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405" y="3907546"/>
              <a:ext cx="358221" cy="105124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447" y="3964606"/>
              <a:ext cx="392882" cy="986884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89" y="5218408"/>
            <a:ext cx="561548" cy="164793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0221"/>
            <a:ext cx="12192000" cy="78777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05" y="6239599"/>
            <a:ext cx="1174383" cy="4760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393" y="5369558"/>
            <a:ext cx="385217" cy="88826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9683" y="6358337"/>
            <a:ext cx="976319" cy="39579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3" y="6162906"/>
            <a:ext cx="1047145" cy="39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4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4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5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9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2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58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9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1325EF-3960-4C50-8765-2A5C0946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A8C938F-9413-4618-98CB-F5296C5F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C106955-5A09-4A2E-810C-3306CB44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ED1F109-482D-4E64-B7C5-04C246F66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0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6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0"/>
          <a:stretch>
            <a:fillRect/>
          </a:stretch>
        </p:blipFill>
        <p:spPr>
          <a:xfrm>
            <a:off x="10971216" y="1877841"/>
            <a:ext cx="1220785" cy="13147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5"/>
          <a:stretch>
            <a:fillRect/>
          </a:stretch>
        </p:blipFill>
        <p:spPr>
          <a:xfrm>
            <a:off x="0" y="2229823"/>
            <a:ext cx="1006029" cy="84293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890353"/>
            <a:ext cx="12192000" cy="3967648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Gothic-EB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7" y="1320111"/>
            <a:ext cx="1244012" cy="10652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54" y="1320111"/>
            <a:ext cx="567900" cy="14265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75" y="1320111"/>
            <a:ext cx="1012983" cy="1261768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>
            <a:off x="4476121" y="1589047"/>
            <a:ext cx="780057" cy="1200320"/>
            <a:chOff x="3357090" y="1040777"/>
            <a:chExt cx="683179" cy="105124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048" y="1040777"/>
              <a:ext cx="358221" cy="105124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090" y="1097837"/>
              <a:ext cx="392882" cy="986884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9"/>
          <a:stretch>
            <a:fillRect/>
          </a:stretch>
        </p:blipFill>
        <p:spPr>
          <a:xfrm>
            <a:off x="9256769" y="494271"/>
            <a:ext cx="838584" cy="220774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0"/>
          <a:stretch>
            <a:fillRect/>
          </a:stretch>
        </p:blipFill>
        <p:spPr>
          <a:xfrm>
            <a:off x="0" y="1936177"/>
            <a:ext cx="12192000" cy="10459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87" y="2120001"/>
            <a:ext cx="1627115" cy="65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41" y="1008039"/>
            <a:ext cx="482227" cy="11119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1049" y="2139683"/>
            <a:ext cx="976319" cy="39579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7" y="2340547"/>
            <a:ext cx="1047145" cy="3980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25" y="1214247"/>
            <a:ext cx="2400049" cy="18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7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33" y="5853776"/>
            <a:ext cx="913832" cy="7825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667" y="5758536"/>
            <a:ext cx="772424" cy="962129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100385" y="5057703"/>
            <a:ext cx="910905" cy="1401664"/>
            <a:chOff x="3369447" y="3907546"/>
            <a:chExt cx="683179" cy="105124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405" y="3907546"/>
              <a:ext cx="358221" cy="105124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447" y="3964606"/>
              <a:ext cx="392882" cy="986884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89" y="5218408"/>
            <a:ext cx="561548" cy="164793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0221"/>
            <a:ext cx="12192000" cy="78777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05" y="6239599"/>
            <a:ext cx="1174383" cy="4760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393" y="5369558"/>
            <a:ext cx="385217" cy="88826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9683" y="6358337"/>
            <a:ext cx="976319" cy="39579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3" y="6162906"/>
            <a:ext cx="1047145" cy="39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5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5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8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5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2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A996A-1BCF-487A-99EA-E96E0708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D211FB-6493-4C1B-B6AD-80FC6395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6622D5-69E0-4138-95B9-03F96F9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CD513A-8776-4615-8C1D-F31CB4E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939BC0-3615-41C6-A436-97EDD5B2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99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9E160-957D-4719-8FD4-D520F7C93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5B7BAD-4720-4F62-A0D7-65CCCD247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F5A424-7ED0-47F1-96C4-E601DD3C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E16841-A1D8-499D-B5E7-18FBBE8F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AAB48-366B-4EE2-8AEF-3BB2B2CE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ABE509-93DD-47FC-B5E8-164A559A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5E81DB-0B27-409E-A814-7BD2D957C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261CD-CB39-4FC5-878D-96B51EE2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401768-A249-4ED1-971D-A4A640765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B836AF-E1AD-426A-A9F3-5E8FCE86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39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46B7F2D-6D1B-4739-A90B-C5BA0AB4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93DC7ED-D28A-4D01-800B-A9183DF9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1B6E07-F2AF-4CE9-9403-991B46DA5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3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4A404-BBA2-48D8-9822-042A956FF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2A2CF9-15F8-408A-BA13-EB3B3E87E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F91FB7-4948-4961-AEFB-59C41325F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BC08F6-73D8-4E84-A2C8-1CF3FFBFDA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8AD4C5-A2C4-410A-AB03-5DECDF0B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EE4277-23AC-45E2-A376-E9881AF2B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31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1ACA-B2B9-4AD5-93D1-2CACBCC0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AE0D04-B87D-4B1A-8479-0054B7291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929AD47-F284-41EB-A009-1A2BAC937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3136F7F-A5B4-4D1E-9AEA-8C75F3344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33C994C-E69D-4346-B952-3BCEE98FB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816557F-E7C3-49CE-A321-692CB090C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5CC03B-60F3-4E97-A640-349EB6284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85EA307-D293-4B5C-A756-F1C0565B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95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1325EF-3960-4C50-8765-2A5C0946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A8C938F-9413-4618-98CB-F5296C5F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C106955-5A09-4A2E-810C-3306CB44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ED1F109-482D-4E64-B7C5-04C246F66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37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46B7F2D-6D1B-4739-A90B-C5BA0AB4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93DC7ED-D28A-4D01-800B-A9183DF9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1B6E07-F2AF-4CE9-9403-991B46DA5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6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ED4A54-3E2C-49D9-827C-50F23B29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86D4BE-DA40-43D7-BAA2-472ADA6D5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FC8814-B717-4111-8EEF-A7A1D44DF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88DEDC-A0D7-460C-8D1F-9F9457CC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FF2EEF-560C-4F68-A79F-089DC093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32BD32-D499-4314-8206-CBBEC063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16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FA4272-D42D-44DB-846B-AA977470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5932106-A69A-4389-BDA5-7BEA2055F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1C7650-EB6C-425A-A252-D05EC4146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B7C534-B223-4E17-AEEA-772D7280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B9802F-BB46-46B6-B4E8-760CDFA7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931446-D529-44BA-9339-86B555B7D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23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2C1DC1-767E-4E70-BB1C-0BBF6AB6D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4D69DB-ED9A-4B72-8533-94BF402E3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4D419C-D46D-4C91-BF99-074BFC32CF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91D2D6-3EDD-478C-9CB3-86B64EB2A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AC20EA-715B-4B3C-A3E6-B493844E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98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DEDA6D-9FA0-493F-9663-23E9E0B65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7DDE6E-1914-4342-B4A5-CC4EB4A78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0D9D4D-8F8C-43C2-B249-275B30C2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DE111F-ECF1-458E-87EB-AD0F954B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9D90DB-99DE-4144-82A2-97914B765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19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6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2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ED4A54-3E2C-49D9-827C-50F23B29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86D4BE-DA40-43D7-BAA2-472ADA6D5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FC8814-B717-4111-8EEF-A7A1D44DF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88DEDC-A0D7-460C-8D1F-9F9457CC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FF2EEF-560C-4F68-A79F-089DC093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32BD32-D499-4314-8206-CBBEC063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68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62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2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0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0"/>
          <a:stretch>
            <a:fillRect/>
          </a:stretch>
        </p:blipFill>
        <p:spPr>
          <a:xfrm>
            <a:off x="10971216" y="1877841"/>
            <a:ext cx="1220785" cy="13147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5"/>
          <a:stretch>
            <a:fillRect/>
          </a:stretch>
        </p:blipFill>
        <p:spPr>
          <a:xfrm>
            <a:off x="0" y="2229823"/>
            <a:ext cx="1006029" cy="84293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890353"/>
            <a:ext cx="12192000" cy="3967648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Gothic-EB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7" y="1320111"/>
            <a:ext cx="1244012" cy="10652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54" y="1320111"/>
            <a:ext cx="567900" cy="14265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75" y="1320111"/>
            <a:ext cx="1012983" cy="1261768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>
            <a:off x="4476121" y="1589047"/>
            <a:ext cx="780057" cy="1200320"/>
            <a:chOff x="3357090" y="1040777"/>
            <a:chExt cx="683179" cy="105124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048" y="1040777"/>
              <a:ext cx="358221" cy="105124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090" y="1097837"/>
              <a:ext cx="392882" cy="986884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9"/>
          <a:stretch>
            <a:fillRect/>
          </a:stretch>
        </p:blipFill>
        <p:spPr>
          <a:xfrm>
            <a:off x="9256769" y="494271"/>
            <a:ext cx="838584" cy="220774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0"/>
          <a:stretch>
            <a:fillRect/>
          </a:stretch>
        </p:blipFill>
        <p:spPr>
          <a:xfrm>
            <a:off x="0" y="1936177"/>
            <a:ext cx="12192000" cy="10459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87" y="2120001"/>
            <a:ext cx="1627115" cy="65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41" y="1008039"/>
            <a:ext cx="482227" cy="11119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1049" y="2139683"/>
            <a:ext cx="976319" cy="39579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7" y="2340547"/>
            <a:ext cx="1047145" cy="3980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25" y="1214247"/>
            <a:ext cx="2400049" cy="18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5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33" y="5853776"/>
            <a:ext cx="913832" cy="7825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667" y="5758536"/>
            <a:ext cx="772424" cy="962129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100385" y="5057703"/>
            <a:ext cx="910905" cy="1401664"/>
            <a:chOff x="3369447" y="3907546"/>
            <a:chExt cx="683179" cy="105124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405" y="3907546"/>
              <a:ext cx="358221" cy="105124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447" y="3964606"/>
              <a:ext cx="392882" cy="986884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89" y="5218408"/>
            <a:ext cx="561548" cy="164793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0221"/>
            <a:ext cx="12192000" cy="78777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05" y="6239599"/>
            <a:ext cx="1174383" cy="4760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393" y="5369558"/>
            <a:ext cx="385217" cy="88826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9683" y="6358337"/>
            <a:ext cx="976319" cy="39579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3" y="6162906"/>
            <a:ext cx="1047145" cy="39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5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5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0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4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4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FA4272-D42D-44DB-846B-AA977470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5932106-A69A-4389-BDA5-7BEA2055F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1C7650-EB6C-425A-A252-D05EC4146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B7C534-B223-4E17-AEEA-772D7280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C536-4314-40BB-BE2E-6E3FF19D886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B9802F-BB46-46B6-B4E8-760CDFA7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931446-D529-44BA-9339-86B555B7D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73A0-27E8-4FB2-9300-A1035B2F02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5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3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6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34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2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0"/>
          <a:stretch>
            <a:fillRect/>
          </a:stretch>
        </p:blipFill>
        <p:spPr>
          <a:xfrm>
            <a:off x="10971216" y="1877841"/>
            <a:ext cx="1220785" cy="13147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5"/>
          <a:stretch>
            <a:fillRect/>
          </a:stretch>
        </p:blipFill>
        <p:spPr>
          <a:xfrm>
            <a:off x="0" y="2229823"/>
            <a:ext cx="1006029" cy="84293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890353"/>
            <a:ext cx="12192000" cy="3967648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Gothic-EB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7" y="1320111"/>
            <a:ext cx="1244012" cy="10652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54" y="1320111"/>
            <a:ext cx="567900" cy="14265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75" y="1320111"/>
            <a:ext cx="1012983" cy="1261768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>
            <a:off x="4476121" y="1589047"/>
            <a:ext cx="780057" cy="1200320"/>
            <a:chOff x="3357090" y="1040777"/>
            <a:chExt cx="683179" cy="105124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048" y="1040777"/>
              <a:ext cx="358221" cy="105124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090" y="1097837"/>
              <a:ext cx="392882" cy="986884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9"/>
          <a:stretch>
            <a:fillRect/>
          </a:stretch>
        </p:blipFill>
        <p:spPr>
          <a:xfrm>
            <a:off x="9256769" y="494271"/>
            <a:ext cx="838584" cy="220774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0"/>
          <a:stretch>
            <a:fillRect/>
          </a:stretch>
        </p:blipFill>
        <p:spPr>
          <a:xfrm>
            <a:off x="0" y="1936177"/>
            <a:ext cx="12192000" cy="10459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87" y="2120001"/>
            <a:ext cx="1627115" cy="65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41" y="1008039"/>
            <a:ext cx="482227" cy="11119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1049" y="2139683"/>
            <a:ext cx="976319" cy="39579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7" y="2340547"/>
            <a:ext cx="1047145" cy="3980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25" y="1214247"/>
            <a:ext cx="2400049" cy="18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3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33" y="5853776"/>
            <a:ext cx="913832" cy="7825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667" y="5758536"/>
            <a:ext cx="772424" cy="962129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100385" y="5057703"/>
            <a:ext cx="910905" cy="1401664"/>
            <a:chOff x="3369447" y="3907546"/>
            <a:chExt cx="683179" cy="105124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405" y="3907546"/>
              <a:ext cx="358221" cy="105124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447" y="3964606"/>
              <a:ext cx="392882" cy="986884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89" y="5218408"/>
            <a:ext cx="561548" cy="164793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0221"/>
            <a:ext cx="12192000" cy="78777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05" y="6239599"/>
            <a:ext cx="1174383" cy="4760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393" y="5369558"/>
            <a:ext cx="385217" cy="88826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9683" y="6358337"/>
            <a:ext cx="976319" cy="39579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3" y="6162906"/>
            <a:ext cx="1047145" cy="39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8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6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3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2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/>
                </a:solidFill>
              </a:rPr>
              <a:pPr defTabSz="914377"/>
              <a:t>2025/9/11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978E6D4-FDCC-426F-B778-E8CF2BB26406}" type="slidenum">
              <a:rPr lang="zh-CN" alt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1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1128713" y="-121591"/>
            <a:ext cx="1202436" cy="12745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301872" y="6858000"/>
            <a:ext cx="1003205" cy="1101367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089401" y="7576942"/>
            <a:ext cx="3425501" cy="4551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78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8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786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786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786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786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786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3202257" y="7777110"/>
            <a:ext cx="1202436" cy="433070"/>
          </a:xfrm>
          <a:prstGeom prst="rect">
            <a:avLst/>
          </a:prstGeom>
        </p:spPr>
        <p:txBody>
          <a:bodyPr vert="horz" lIns="39910" tIns="19955" rIns="39910" bIns="1995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991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39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1128714" y="929878"/>
            <a:ext cx="1202436" cy="433070"/>
          </a:xfrm>
          <a:prstGeom prst="rect">
            <a:avLst/>
          </a:prstGeom>
        </p:spPr>
        <p:txBody>
          <a:bodyPr vert="horz" lIns="39910" tIns="19955" rIns="39910" bIns="1995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991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7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397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009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1128713" y="-108891"/>
            <a:ext cx="1202436" cy="12745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301872" y="6870700"/>
            <a:ext cx="1003205" cy="11013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089401" y="7589642"/>
            <a:ext cx="3425501" cy="4551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78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8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786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786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786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786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786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3202257" y="7789810"/>
            <a:ext cx="1202436" cy="433070"/>
          </a:xfrm>
          <a:prstGeom prst="rect">
            <a:avLst/>
          </a:prstGeom>
        </p:spPr>
        <p:txBody>
          <a:bodyPr vert="horz" lIns="39910" tIns="19955" rIns="39910" bIns="1995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991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39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1128714" y="942578"/>
            <a:ext cx="1202436" cy="433070"/>
          </a:xfrm>
          <a:prstGeom prst="rect">
            <a:avLst/>
          </a:prstGeom>
        </p:spPr>
        <p:txBody>
          <a:bodyPr vert="horz" lIns="39910" tIns="19955" rIns="39910" bIns="1995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991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7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397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46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1128713" y="-121591"/>
            <a:ext cx="1202436" cy="12745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301872" y="6858000"/>
            <a:ext cx="1003205" cy="11013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089401" y="7576942"/>
            <a:ext cx="3425501" cy="4551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78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8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786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786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786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786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786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3202257" y="7777110"/>
            <a:ext cx="1202436" cy="433070"/>
          </a:xfrm>
          <a:prstGeom prst="rect">
            <a:avLst/>
          </a:prstGeom>
        </p:spPr>
        <p:txBody>
          <a:bodyPr vert="horz" lIns="39910" tIns="19955" rIns="39910" bIns="1995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991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39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1128714" y="929878"/>
            <a:ext cx="1202436" cy="433070"/>
          </a:xfrm>
          <a:prstGeom prst="rect">
            <a:avLst/>
          </a:prstGeom>
        </p:spPr>
        <p:txBody>
          <a:bodyPr vert="horz" lIns="39910" tIns="19955" rIns="39910" bIns="1995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991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7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397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28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1128713" y="-121591"/>
            <a:ext cx="1202436" cy="12745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301872" y="6858000"/>
            <a:ext cx="1003205" cy="11013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089401" y="7576942"/>
            <a:ext cx="3425501" cy="4551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78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8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786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786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786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786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786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3202257" y="7777110"/>
            <a:ext cx="1202436" cy="433070"/>
          </a:xfrm>
          <a:prstGeom prst="rect">
            <a:avLst/>
          </a:prstGeom>
        </p:spPr>
        <p:txBody>
          <a:bodyPr vert="horz" lIns="39910" tIns="19955" rIns="39910" bIns="1995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991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39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1128714" y="929878"/>
            <a:ext cx="1202436" cy="433070"/>
          </a:xfrm>
          <a:prstGeom prst="rect">
            <a:avLst/>
          </a:prstGeom>
        </p:spPr>
        <p:txBody>
          <a:bodyPr vert="horz" lIns="39910" tIns="19955" rIns="39910" bIns="1995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991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7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397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395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1128713" y="-121591"/>
            <a:ext cx="1202436" cy="12745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301872" y="6858000"/>
            <a:ext cx="1003205" cy="11013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089401" y="7576942"/>
            <a:ext cx="3425501" cy="4551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78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8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786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786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786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786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786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3202257" y="7777110"/>
            <a:ext cx="1202436" cy="433070"/>
          </a:xfrm>
          <a:prstGeom prst="rect">
            <a:avLst/>
          </a:prstGeom>
        </p:spPr>
        <p:txBody>
          <a:bodyPr vert="horz" lIns="39910" tIns="19955" rIns="39910" bIns="1995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991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39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1128714" y="929878"/>
            <a:ext cx="1202436" cy="433070"/>
          </a:xfrm>
          <a:prstGeom prst="rect">
            <a:avLst/>
          </a:prstGeom>
        </p:spPr>
        <p:txBody>
          <a:bodyPr vert="horz" lIns="39910" tIns="19955" rIns="39910" bIns="1995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991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7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397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58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1128713" y="-121591"/>
            <a:ext cx="1202436" cy="12745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301872" y="6858000"/>
            <a:ext cx="1003205" cy="11013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089401" y="7576942"/>
            <a:ext cx="3425501" cy="4551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78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8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786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786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786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786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786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3202257" y="7777110"/>
            <a:ext cx="1202436" cy="433070"/>
          </a:xfrm>
          <a:prstGeom prst="rect">
            <a:avLst/>
          </a:prstGeom>
        </p:spPr>
        <p:txBody>
          <a:bodyPr vert="horz" lIns="39910" tIns="19955" rIns="39910" bIns="1995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991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39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1128714" y="929878"/>
            <a:ext cx="1202436" cy="433070"/>
          </a:xfrm>
          <a:prstGeom prst="rect">
            <a:avLst/>
          </a:prstGeom>
        </p:spPr>
        <p:txBody>
          <a:bodyPr vert="horz" lIns="39910" tIns="19955" rIns="39910" bIns="1995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991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7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397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485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1128713" y="-121591"/>
            <a:ext cx="1202436" cy="12745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301872" y="6858000"/>
            <a:ext cx="1003205" cy="11013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089401" y="7576942"/>
            <a:ext cx="3425501" cy="4551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78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8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786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786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786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786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786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3202257" y="7777110"/>
            <a:ext cx="1202436" cy="433070"/>
          </a:xfrm>
          <a:prstGeom prst="rect">
            <a:avLst/>
          </a:prstGeom>
        </p:spPr>
        <p:txBody>
          <a:bodyPr vert="horz" lIns="39910" tIns="19955" rIns="39910" bIns="1995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991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39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1128714" y="929878"/>
            <a:ext cx="1202436" cy="433070"/>
          </a:xfrm>
          <a:prstGeom prst="rect">
            <a:avLst/>
          </a:prstGeom>
        </p:spPr>
        <p:txBody>
          <a:bodyPr vert="horz" lIns="39910" tIns="19955" rIns="39910" bIns="1995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991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7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397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350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1128713" y="-121591"/>
            <a:ext cx="1202436" cy="12745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301872" y="6858000"/>
            <a:ext cx="1003205" cy="11013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089401" y="7576942"/>
            <a:ext cx="3425501" cy="4551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78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8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786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786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786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786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786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3202257" y="7777110"/>
            <a:ext cx="1202436" cy="433070"/>
          </a:xfrm>
          <a:prstGeom prst="rect">
            <a:avLst/>
          </a:prstGeom>
        </p:spPr>
        <p:txBody>
          <a:bodyPr vert="horz" lIns="39910" tIns="19955" rIns="39910" bIns="1995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991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39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1128714" y="929878"/>
            <a:ext cx="1202436" cy="433070"/>
          </a:xfrm>
          <a:prstGeom prst="rect">
            <a:avLst/>
          </a:prstGeom>
        </p:spPr>
        <p:txBody>
          <a:bodyPr vert="horz" lIns="39910" tIns="19955" rIns="39910" bIns="1995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991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7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397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517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1128713" y="-121591"/>
            <a:ext cx="1202436" cy="12745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301872" y="6858000"/>
            <a:ext cx="1003205" cy="11013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089401" y="7576942"/>
            <a:ext cx="3425501" cy="4551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78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8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786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786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786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786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786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3202257" y="7777110"/>
            <a:ext cx="1202436" cy="433070"/>
          </a:xfrm>
          <a:prstGeom prst="rect">
            <a:avLst/>
          </a:prstGeom>
        </p:spPr>
        <p:txBody>
          <a:bodyPr vert="horz" lIns="39910" tIns="19955" rIns="39910" bIns="1995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991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39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1128714" y="929878"/>
            <a:ext cx="1202436" cy="433070"/>
          </a:xfrm>
          <a:prstGeom prst="rect">
            <a:avLst/>
          </a:prstGeom>
        </p:spPr>
        <p:txBody>
          <a:bodyPr vert="horz" lIns="39910" tIns="19955" rIns="39910" bIns="1995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991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7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397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84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4.xml"/><Relationship Id="rId6" Type="http://schemas.microsoft.com/office/2007/relationships/hdphoto" Target="../media/hdphoto4.wdp"/><Relationship Id="rId11" Type="http://schemas.openxmlformats.org/officeDocument/2006/relationships/image" Target="../media/image73.png"/><Relationship Id="rId5" Type="http://schemas.openxmlformats.org/officeDocument/2006/relationships/image" Target="../media/image70.png"/><Relationship Id="rId10" Type="http://schemas.microsoft.com/office/2007/relationships/hdphoto" Target="../media/hdphoto6.wdp"/><Relationship Id="rId4" Type="http://schemas.openxmlformats.org/officeDocument/2006/relationships/image" Target="../media/image69.png"/><Relationship Id="rId9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77.GIF"/><Relationship Id="rId4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5.png"/><Relationship Id="rId5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77.GIF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20.png"/><Relationship Id="rId18" Type="http://schemas.openxmlformats.org/officeDocument/2006/relationships/image" Target="../media/image56.png"/><Relationship Id="rId3" Type="http://schemas.openxmlformats.org/officeDocument/2006/relationships/image" Target="../media/image46.png"/><Relationship Id="rId21" Type="http://schemas.openxmlformats.org/officeDocument/2006/relationships/image" Target="../media/image15.png"/><Relationship Id="rId7" Type="http://schemas.openxmlformats.org/officeDocument/2006/relationships/image" Target="../media/image49.png"/><Relationship Id="rId12" Type="http://schemas.openxmlformats.org/officeDocument/2006/relationships/image" Target="../media/image19.png"/><Relationship Id="rId17" Type="http://schemas.openxmlformats.org/officeDocument/2006/relationships/image" Target="../media/image13.png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45.xml"/><Relationship Id="rId6" Type="http://schemas.microsoft.com/office/2007/relationships/hdphoto" Target="../media/hdphoto3.wdp"/><Relationship Id="rId11" Type="http://schemas.openxmlformats.org/officeDocument/2006/relationships/image" Target="../media/image53.png"/><Relationship Id="rId24" Type="http://schemas.openxmlformats.org/officeDocument/2006/relationships/image" Target="../media/image59.png"/><Relationship Id="rId5" Type="http://schemas.openxmlformats.org/officeDocument/2006/relationships/image" Target="../media/image48.png"/><Relationship Id="rId15" Type="http://schemas.openxmlformats.org/officeDocument/2006/relationships/image" Target="../media/image55.png"/><Relationship Id="rId23" Type="http://schemas.openxmlformats.org/officeDocument/2006/relationships/image" Target="../media/image58.png"/><Relationship Id="rId10" Type="http://schemas.openxmlformats.org/officeDocument/2006/relationships/image" Target="../media/image52.png"/><Relationship Id="rId19" Type="http://schemas.openxmlformats.org/officeDocument/2006/relationships/image" Target="../media/image3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Relationship Id="rId14" Type="http://schemas.openxmlformats.org/officeDocument/2006/relationships/image" Target="../media/image54.png"/><Relationship Id="rId22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6.png"/><Relationship Id="rId5" Type="http://schemas.openxmlformats.org/officeDocument/2006/relationships/image" Target="../media/image60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20.png"/><Relationship Id="rId18" Type="http://schemas.openxmlformats.org/officeDocument/2006/relationships/image" Target="../media/image56.png"/><Relationship Id="rId3" Type="http://schemas.openxmlformats.org/officeDocument/2006/relationships/image" Target="../media/image46.png"/><Relationship Id="rId21" Type="http://schemas.openxmlformats.org/officeDocument/2006/relationships/image" Target="../media/image15.png"/><Relationship Id="rId7" Type="http://schemas.openxmlformats.org/officeDocument/2006/relationships/image" Target="../media/image49.png"/><Relationship Id="rId12" Type="http://schemas.openxmlformats.org/officeDocument/2006/relationships/image" Target="../media/image19.png"/><Relationship Id="rId17" Type="http://schemas.openxmlformats.org/officeDocument/2006/relationships/image" Target="../media/image13.png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45.xml"/><Relationship Id="rId6" Type="http://schemas.microsoft.com/office/2007/relationships/hdphoto" Target="../media/hdphoto3.wdp"/><Relationship Id="rId11" Type="http://schemas.openxmlformats.org/officeDocument/2006/relationships/image" Target="../media/image53.png"/><Relationship Id="rId24" Type="http://schemas.openxmlformats.org/officeDocument/2006/relationships/image" Target="../media/image59.png"/><Relationship Id="rId5" Type="http://schemas.openxmlformats.org/officeDocument/2006/relationships/image" Target="../media/image48.png"/><Relationship Id="rId15" Type="http://schemas.openxmlformats.org/officeDocument/2006/relationships/image" Target="../media/image55.png"/><Relationship Id="rId23" Type="http://schemas.openxmlformats.org/officeDocument/2006/relationships/image" Target="../media/image58.png"/><Relationship Id="rId10" Type="http://schemas.openxmlformats.org/officeDocument/2006/relationships/image" Target="../media/image52.png"/><Relationship Id="rId19" Type="http://schemas.openxmlformats.org/officeDocument/2006/relationships/image" Target="../media/image3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Relationship Id="rId14" Type="http://schemas.openxmlformats.org/officeDocument/2006/relationships/image" Target="../media/image54.png"/><Relationship Id="rId22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20.png"/><Relationship Id="rId18" Type="http://schemas.openxmlformats.org/officeDocument/2006/relationships/image" Target="../media/image56.png"/><Relationship Id="rId3" Type="http://schemas.openxmlformats.org/officeDocument/2006/relationships/image" Target="../media/image46.png"/><Relationship Id="rId21" Type="http://schemas.openxmlformats.org/officeDocument/2006/relationships/image" Target="../media/image15.png"/><Relationship Id="rId7" Type="http://schemas.openxmlformats.org/officeDocument/2006/relationships/image" Target="../media/image49.png"/><Relationship Id="rId12" Type="http://schemas.openxmlformats.org/officeDocument/2006/relationships/image" Target="../media/image19.png"/><Relationship Id="rId17" Type="http://schemas.openxmlformats.org/officeDocument/2006/relationships/image" Target="../media/image13.png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45.xml"/><Relationship Id="rId6" Type="http://schemas.microsoft.com/office/2007/relationships/hdphoto" Target="../media/hdphoto3.wdp"/><Relationship Id="rId11" Type="http://schemas.openxmlformats.org/officeDocument/2006/relationships/image" Target="../media/image53.png"/><Relationship Id="rId24" Type="http://schemas.openxmlformats.org/officeDocument/2006/relationships/image" Target="../media/image59.png"/><Relationship Id="rId5" Type="http://schemas.openxmlformats.org/officeDocument/2006/relationships/image" Target="../media/image48.png"/><Relationship Id="rId15" Type="http://schemas.openxmlformats.org/officeDocument/2006/relationships/image" Target="../media/image55.png"/><Relationship Id="rId23" Type="http://schemas.openxmlformats.org/officeDocument/2006/relationships/image" Target="../media/image58.png"/><Relationship Id="rId10" Type="http://schemas.openxmlformats.org/officeDocument/2006/relationships/image" Target="../media/image52.png"/><Relationship Id="rId19" Type="http://schemas.openxmlformats.org/officeDocument/2006/relationships/image" Target="../media/image3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Relationship Id="rId14" Type="http://schemas.openxmlformats.org/officeDocument/2006/relationships/image" Target="../media/image54.png"/><Relationship Id="rId22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20.png"/><Relationship Id="rId18" Type="http://schemas.openxmlformats.org/officeDocument/2006/relationships/image" Target="../media/image56.png"/><Relationship Id="rId3" Type="http://schemas.openxmlformats.org/officeDocument/2006/relationships/image" Target="../media/image46.png"/><Relationship Id="rId21" Type="http://schemas.openxmlformats.org/officeDocument/2006/relationships/image" Target="../media/image15.png"/><Relationship Id="rId7" Type="http://schemas.openxmlformats.org/officeDocument/2006/relationships/image" Target="../media/image49.png"/><Relationship Id="rId12" Type="http://schemas.openxmlformats.org/officeDocument/2006/relationships/image" Target="../media/image19.png"/><Relationship Id="rId17" Type="http://schemas.openxmlformats.org/officeDocument/2006/relationships/image" Target="../media/image13.png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45.xml"/><Relationship Id="rId6" Type="http://schemas.microsoft.com/office/2007/relationships/hdphoto" Target="../media/hdphoto3.wdp"/><Relationship Id="rId11" Type="http://schemas.openxmlformats.org/officeDocument/2006/relationships/image" Target="../media/image53.png"/><Relationship Id="rId24" Type="http://schemas.openxmlformats.org/officeDocument/2006/relationships/image" Target="../media/image59.png"/><Relationship Id="rId5" Type="http://schemas.openxmlformats.org/officeDocument/2006/relationships/image" Target="../media/image48.png"/><Relationship Id="rId15" Type="http://schemas.openxmlformats.org/officeDocument/2006/relationships/image" Target="../media/image55.png"/><Relationship Id="rId23" Type="http://schemas.openxmlformats.org/officeDocument/2006/relationships/image" Target="../media/image58.png"/><Relationship Id="rId10" Type="http://schemas.openxmlformats.org/officeDocument/2006/relationships/image" Target="../media/image52.png"/><Relationship Id="rId19" Type="http://schemas.openxmlformats.org/officeDocument/2006/relationships/image" Target="../media/image3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Relationship Id="rId14" Type="http://schemas.openxmlformats.org/officeDocument/2006/relationships/image" Target="../media/image54.png"/><Relationship Id="rId22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7C6089F-E8FC-4E99-B4A0-3BDC829237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1432" y="4632856"/>
            <a:ext cx="2584928" cy="21276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E0F4147-BCAE-4DA3-9E4E-141F53EED1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702" y="4966414"/>
            <a:ext cx="1731414" cy="1018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F9BC747-B7FD-43D0-82DC-E3772EECBF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29" y="5334845"/>
            <a:ext cx="12193057" cy="152413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77" y="-345132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175" y="2079582"/>
            <a:ext cx="1322947" cy="142049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5EC1758-E13C-4349-82E4-E5B6F943FF1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4883" t="19368" r="21376" b="36864"/>
          <a:stretch/>
        </p:blipFill>
        <p:spPr>
          <a:xfrm>
            <a:off x="2870199" y="4627221"/>
            <a:ext cx="2716307" cy="186247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3B8410D-600F-42E5-A8C6-FD667DD338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01754" y="3796045"/>
            <a:ext cx="2521628" cy="365378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CF9C15D-03BF-4B25-89D2-614E763446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529" y="5766261"/>
            <a:ext cx="12193057" cy="109127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26724" y="181415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13357" y="-321875"/>
            <a:ext cx="4102964" cy="274343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CA9AC01-6976-41F1-BDC7-AA35D346576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84764" y="3794651"/>
            <a:ext cx="658425" cy="90838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496D177-14D5-4787-A512-2D782D12402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86627" y="3796045"/>
            <a:ext cx="664522" cy="9083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854" y="-1078423"/>
            <a:ext cx="5317992" cy="298321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39234" y="733255"/>
            <a:ext cx="3998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5" y="-173292"/>
            <a:ext cx="1880966" cy="188096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613976" y="4477454"/>
            <a:ext cx="1431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122" y="2306858"/>
            <a:ext cx="9449619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9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1" b="24535"/>
          <a:stretch/>
        </p:blipFill>
        <p:spPr>
          <a:xfrm>
            <a:off x="3269673" y="778448"/>
            <a:ext cx="9329156" cy="467008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035077" y="2313271"/>
            <a:ext cx="5798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Nước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7" y="1906385"/>
            <a:ext cx="3865419" cy="4463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939" y="-148891"/>
            <a:ext cx="2121592" cy="2145977"/>
          </a:xfrm>
          <a:prstGeom prst="rect">
            <a:avLst/>
          </a:prstGeom>
        </p:spPr>
      </p:pic>
      <p:pic>
        <p:nvPicPr>
          <p:cNvPr id="6" name="Picture 2" descr="Sugar Bag Vector Illustration And Icon Stock Illustration - Download Image  Now - i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941" y="2870329"/>
            <a:ext cx="1603947" cy="16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ea salt in jute sack Royalty Free Vector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057" y="924097"/>
            <a:ext cx="1802068" cy="19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Đối phó với dị ứng quả chanh | Vinme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012" b="98196" l="312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76" y="4233343"/>
            <a:ext cx="2142913" cy="133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Nước mắm an toàn cho sức khỏe và cách lựa chọn sao cho đú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975" y="3631664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35693" y="36098"/>
            <a:ext cx="4037324" cy="135421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914377"/>
            <a:r>
              <a:rPr lang="en-US" sz="8000" b="1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8000" b="1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8000" b="1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36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10" y="637637"/>
            <a:ext cx="11973581" cy="5982727"/>
          </a:xfrm>
          <a:prstGeom prst="rect">
            <a:avLst/>
          </a:prstGeom>
        </p:spPr>
      </p:pic>
      <p:sp>
        <p:nvSpPr>
          <p:cNvPr id="27650" name="Rectangle 15"/>
          <p:cNvSpPr>
            <a:spLocks noChangeArrowheads="1"/>
          </p:cNvSpPr>
          <p:nvPr/>
        </p:nvSpPr>
        <p:spPr bwMode="auto">
          <a:xfrm>
            <a:off x="2408551" y="1841226"/>
            <a:ext cx="777489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defTabSz="914377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9038">
            <a:off x="-506837" y="-594443"/>
            <a:ext cx="4294583" cy="32174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9888646">
            <a:off x="399339" y="963790"/>
            <a:ext cx="2873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134" y="3314701"/>
            <a:ext cx="2298700" cy="3543300"/>
          </a:xfrm>
          <a:prstGeom prst="rect">
            <a:avLst/>
          </a:prstGeom>
        </p:spPr>
      </p:pic>
      <p:pic>
        <p:nvPicPr>
          <p:cNvPr id="16" name="Picture 15" descr="Icon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952" y="250753"/>
            <a:ext cx="2785048" cy="278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3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7C6089F-E8FC-4E99-B4A0-3BDC82923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432" y="4632856"/>
            <a:ext cx="2584928" cy="21276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E0F4147-BCAE-4DA3-9E4E-141F53EED1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702" y="4966414"/>
            <a:ext cx="1731414" cy="1018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F9BC747-B7FD-43D0-82DC-E3772EECBF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9" y="5334845"/>
            <a:ext cx="12193057" cy="1524132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42B74B9-CC43-4CA2-AEAC-8F0DA46857FD}"/>
              </a:ext>
            </a:extLst>
          </p:cNvPr>
          <p:cNvSpPr txBox="1"/>
          <p:nvPr/>
        </p:nvSpPr>
        <p:spPr>
          <a:xfrm>
            <a:off x="1024941" y="1487374"/>
            <a:ext cx="1039605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 w="381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CHÚC CÁC EM HỌC TỐT</a:t>
            </a:r>
            <a:endParaRPr kumimoji="0" lang="zh-CN" altLang="en-US" sz="11500" b="1" i="0" u="none" strike="noStrike" kern="1200" cap="none" spc="0" normalizeH="0" baseline="0" noProof="0" dirty="0">
              <a:ln w="38100">
                <a:solidFill>
                  <a:srgbClr val="FFFFFF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77" y="-345132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4527" y="573508"/>
            <a:ext cx="1322947" cy="142049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5EC1758-E13C-4349-82E4-E5B6F943FF1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883" t="19368" r="21376" b="36864"/>
          <a:stretch/>
        </p:blipFill>
        <p:spPr>
          <a:xfrm>
            <a:off x="2870199" y="4627221"/>
            <a:ext cx="2716307" cy="186247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3B8410D-600F-42E5-A8C6-FD667DD338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01754" y="3796045"/>
            <a:ext cx="2521628" cy="365378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CF9C15D-03BF-4B25-89D2-614E763446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29" y="5766261"/>
            <a:ext cx="12193057" cy="109127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26724" y="181415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3357" y="-321875"/>
            <a:ext cx="4102964" cy="274343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CA9AC01-6976-41F1-BDC7-AA35D346576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22903" y="2325617"/>
            <a:ext cx="658425" cy="90838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496D177-14D5-4787-A512-2D782D1240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3409" y="2221097"/>
            <a:ext cx="664522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DEEDCD-F622-42E1-B54F-8DC57B966D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894"/>
          <a:stretch/>
        </p:blipFill>
        <p:spPr>
          <a:xfrm>
            <a:off x="-22093" y="141028"/>
            <a:ext cx="12194267" cy="68580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6DCDA67-9863-4612-970A-D0C456D05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5766261"/>
            <a:ext cx="12193057" cy="10912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07A53FB-7C3A-4E36-8D88-47F7A0201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24" y="-131303"/>
            <a:ext cx="3318499" cy="221402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9BDEF28-E4B0-4D11-929E-04A3A86E8F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7922" y="886473"/>
            <a:ext cx="2539064" cy="203588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787ADB3-CFC7-42E0-BD4B-36DA563223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2243" y="-361953"/>
            <a:ext cx="4063972" cy="271736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0292" y="375546"/>
            <a:ext cx="10689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字迹-邢体草书繁体" panose="03000502000000000000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字迹-邢体草书繁体" panose="03000502000000000000" charset="-122"/>
                <a:cs typeface="Times New Roman" panose="02020603050405020304" pitchFamily="18" charset="0"/>
              </a:rPr>
              <a:t> 1: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字迹-邢体草书繁体" panose="03000502000000000000" charset="-122"/>
                <a:cs typeface="Times New Roman" panose="02020603050405020304" pitchFamily="18" charset="0"/>
              </a:rPr>
              <a:t>Tính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字迹-邢体草书繁体" panose="03000502000000000000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字迹-邢体草书繁体" panose="03000502000000000000" charset="-122"/>
                <a:cs typeface="Times New Roman" panose="02020603050405020304" pitchFamily="18" charset="0"/>
              </a:rPr>
              <a:t>chất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字迹-邢体草书繁体" panose="03000502000000000000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字迹-邢体草书繁体" panose="03000502000000000000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字迹-邢体草书繁体" panose="03000502000000000000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字迹-邢体草书繁体" panose="03000502000000000000" charset="-122"/>
                <a:cs typeface="Times New Roman" panose="02020603050405020304" pitchFamily="18" charset="0"/>
              </a:rPr>
              <a:t>nước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字迹-邢体草书繁体" panose="03000502000000000000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字迹-邢体草书繁体" panose="03000502000000000000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字迹-邢体草书繁体" panose="03000502000000000000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字迹-邢体草书繁体" panose="03000502000000000000" charset="-122"/>
                <a:cs typeface="Times New Roman" panose="02020603050405020304" pitchFamily="18" charset="0"/>
              </a:rPr>
              <a:t>nước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字迹-邢体草书繁体" panose="03000502000000000000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字迹-邢体草书繁体" panose="03000502000000000000" charset="-122"/>
                <a:cs typeface="Times New Roman" panose="02020603050405020304" pitchFamily="18" charset="0"/>
              </a:rPr>
              <a:t>với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字迹-邢体草书繁体" panose="03000502000000000000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字迹-邢体草书繁体" panose="03000502000000000000" charset="-122"/>
                <a:cs typeface="Times New Roman" panose="02020603050405020304" pitchFamily="18" charset="0"/>
              </a:rPr>
              <a:t>cuộc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字迹-邢体草书繁体" panose="03000502000000000000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字迹-邢体草书繁体" panose="03000502000000000000" charset="-122"/>
                <a:cs typeface="Times New Roman" panose="02020603050405020304" pitchFamily="18" charset="0"/>
              </a:rPr>
              <a:t>sống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字迹-邢体草书繁体" panose="03000502000000000000" charset="-122"/>
                <a:cs typeface="Times New Roman" panose="02020603050405020304" pitchFamily="18" charset="0"/>
              </a:rPr>
              <a:t> 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字迹-邢体草书繁体" panose="03000502000000000000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918B05-6AB9-4AD4-A7C7-B436957F42DC}"/>
              </a:ext>
            </a:extLst>
          </p:cNvPr>
          <p:cNvSpPr txBox="1"/>
          <p:nvPr/>
        </p:nvSpPr>
        <p:spPr>
          <a:xfrm>
            <a:off x="1755073" y="32006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3D9508-77C0-437C-9BA7-C026390AAE7D}"/>
              </a:ext>
            </a:extLst>
          </p:cNvPr>
          <p:cNvSpPr txBox="1"/>
          <p:nvPr/>
        </p:nvSpPr>
        <p:spPr>
          <a:xfrm>
            <a:off x="857664" y="1678962"/>
            <a:ext cx="10434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71500" indent="-571500" algn="just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11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10" y="637637"/>
            <a:ext cx="11973581" cy="5982727"/>
          </a:xfrm>
          <a:prstGeom prst="rect">
            <a:avLst/>
          </a:prstGeom>
        </p:spPr>
      </p:pic>
      <p:sp>
        <p:nvSpPr>
          <p:cNvPr id="27650" name="Rectangle 15"/>
          <p:cNvSpPr>
            <a:spLocks noChangeArrowheads="1"/>
          </p:cNvSpPr>
          <p:nvPr/>
        </p:nvSpPr>
        <p:spPr bwMode="auto">
          <a:xfrm>
            <a:off x="2408551" y="1841226"/>
            <a:ext cx="777489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defTabSz="914377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9038">
            <a:off x="-506837" y="-594443"/>
            <a:ext cx="4294583" cy="3217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134" y="3314701"/>
            <a:ext cx="2298700" cy="3543300"/>
          </a:xfrm>
          <a:prstGeom prst="rect">
            <a:avLst/>
          </a:prstGeom>
        </p:spPr>
      </p:pic>
      <p:pic>
        <p:nvPicPr>
          <p:cNvPr id="16" name="Picture 15" descr="Icon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952" y="250753"/>
            <a:ext cx="2785048" cy="278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DEEDCD-F622-42E1-B54F-8DC57B966D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894"/>
          <a:stretch/>
        </p:blipFill>
        <p:spPr>
          <a:xfrm>
            <a:off x="-2267" y="141028"/>
            <a:ext cx="12194267" cy="68580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6DCDA67-9863-4612-970A-D0C456D05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5766261"/>
            <a:ext cx="12193057" cy="10912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07A53FB-7C3A-4E36-8D88-47F7A0201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24" y="-131303"/>
            <a:ext cx="3318499" cy="221402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9BDEF28-E4B0-4D11-929E-04A3A86E8F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7922" y="886473"/>
            <a:ext cx="2539064" cy="203588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787ADB3-CFC7-42E0-BD4B-36DA563223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2243" y="-361953"/>
            <a:ext cx="4063972" cy="271736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61824" y="1607129"/>
            <a:ext cx="73500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字迹-邢体草书繁体" panose="03000502000000000000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56E9A1F-FFAE-42DE-BDC9-8CEAA328B5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9303" y="-124357"/>
            <a:ext cx="3497947" cy="37558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918B05-6AB9-4AD4-A7C7-B436957F42DC}"/>
              </a:ext>
            </a:extLst>
          </p:cNvPr>
          <p:cNvSpPr txBox="1"/>
          <p:nvPr/>
        </p:nvSpPr>
        <p:spPr>
          <a:xfrm>
            <a:off x="1755073" y="32006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3D9508-77C0-437C-9BA7-C026390AAE7D}"/>
              </a:ext>
            </a:extLst>
          </p:cNvPr>
          <p:cNvSpPr txBox="1"/>
          <p:nvPr/>
        </p:nvSpPr>
        <p:spPr>
          <a:xfrm>
            <a:off x="1219019" y="3401433"/>
            <a:ext cx="101740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110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5507068" y="5281321"/>
            <a:ext cx="637921" cy="639800"/>
          </a:xfrm>
          <a:custGeom>
            <a:avLst/>
            <a:gdLst>
              <a:gd name="connsiteX0" fmla="*/ 80886 w 717390"/>
              <a:gd name="connsiteY0" fmla="*/ 89167 h 719503"/>
              <a:gd name="connsiteX1" fmla="*/ 414519 w 717390"/>
              <a:gd name="connsiteY1" fmla="*/ 2670 h 719503"/>
              <a:gd name="connsiteX2" fmla="*/ 674011 w 717390"/>
              <a:gd name="connsiteY2" fmla="*/ 138594 h 719503"/>
              <a:gd name="connsiteX3" fmla="*/ 686367 w 717390"/>
              <a:gd name="connsiteY3" fmla="*/ 509297 h 719503"/>
              <a:gd name="connsiteX4" fmla="*/ 365092 w 717390"/>
              <a:gd name="connsiteY4" fmla="*/ 719362 h 719503"/>
              <a:gd name="connsiteX5" fmla="*/ 19103 w 717390"/>
              <a:gd name="connsiteY5" fmla="*/ 534011 h 719503"/>
              <a:gd name="connsiteX6" fmla="*/ 80886 w 717390"/>
              <a:gd name="connsiteY6" fmla="*/ 89167 h 71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7390" h="719503">
                <a:moveTo>
                  <a:pt x="80886" y="89167"/>
                </a:moveTo>
                <a:cubicBezTo>
                  <a:pt x="146789" y="610"/>
                  <a:pt x="315665" y="-5568"/>
                  <a:pt x="414519" y="2670"/>
                </a:cubicBezTo>
                <a:cubicBezTo>
                  <a:pt x="513373" y="10908"/>
                  <a:pt x="628703" y="54156"/>
                  <a:pt x="674011" y="138594"/>
                </a:cubicBezTo>
                <a:cubicBezTo>
                  <a:pt x="719319" y="223032"/>
                  <a:pt x="737853" y="412502"/>
                  <a:pt x="686367" y="509297"/>
                </a:cubicBezTo>
                <a:cubicBezTo>
                  <a:pt x="634881" y="606092"/>
                  <a:pt x="476303" y="715243"/>
                  <a:pt x="365092" y="719362"/>
                </a:cubicBezTo>
                <a:cubicBezTo>
                  <a:pt x="253881" y="723481"/>
                  <a:pt x="64411" y="636984"/>
                  <a:pt x="19103" y="534011"/>
                </a:cubicBezTo>
                <a:cubicBezTo>
                  <a:pt x="-26205" y="431038"/>
                  <a:pt x="14983" y="177724"/>
                  <a:pt x="80886" y="89167"/>
                </a:cubicBezTo>
                <a:close/>
              </a:path>
            </a:pathLst>
          </a:cu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DFGothic-EB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3957799" y="1237329"/>
            <a:ext cx="1258157" cy="1493099"/>
            <a:chOff x="2968349" y="927997"/>
            <a:chExt cx="943618" cy="1119824"/>
          </a:xfrm>
        </p:grpSpPr>
        <p:sp>
          <p:nvSpPr>
            <p:cNvPr id="25" name="任意多边形 24"/>
            <p:cNvSpPr/>
            <p:nvPr/>
          </p:nvSpPr>
          <p:spPr>
            <a:xfrm rot="21122805">
              <a:off x="2968349" y="927997"/>
              <a:ext cx="943618" cy="1119824"/>
            </a:xfrm>
            <a:custGeom>
              <a:avLst/>
              <a:gdLst>
                <a:gd name="connsiteX0" fmla="*/ 522870 w 1007464"/>
                <a:gd name="connsiteY0" fmla="*/ 0 h 1195593"/>
                <a:gd name="connsiteX1" fmla="*/ 1007464 w 1007464"/>
                <a:gd name="connsiteY1" fmla="*/ 221892 h 1195593"/>
                <a:gd name="connsiteX2" fmla="*/ 1003920 w 1007464"/>
                <a:gd name="connsiteY2" fmla="*/ 222719 h 1195593"/>
                <a:gd name="connsiteX3" fmla="*/ 902192 w 1007464"/>
                <a:gd name="connsiteY3" fmla="*/ 259290 h 1195593"/>
                <a:gd name="connsiteX4" fmla="*/ 604500 w 1007464"/>
                <a:gd name="connsiteY4" fmla="*/ 849205 h 1195593"/>
                <a:gd name="connsiteX5" fmla="*/ 409855 w 1007464"/>
                <a:gd name="connsiteY5" fmla="*/ 1189541 h 1195593"/>
                <a:gd name="connsiteX6" fmla="*/ 20565 w 1007464"/>
                <a:gd name="connsiteY6" fmla="*/ 1019372 h 1195593"/>
                <a:gd name="connsiteX7" fmla="*/ 112162 w 1007464"/>
                <a:gd name="connsiteY7" fmla="*/ 440802 h 1195593"/>
                <a:gd name="connsiteX8" fmla="*/ 461557 w 1007464"/>
                <a:gd name="connsiteY8" fmla="*/ 43832 h 119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7464" h="1195593">
                  <a:moveTo>
                    <a:pt x="522870" y="0"/>
                  </a:moveTo>
                  <a:lnTo>
                    <a:pt x="1007464" y="221892"/>
                  </a:lnTo>
                  <a:lnTo>
                    <a:pt x="1003920" y="222719"/>
                  </a:lnTo>
                  <a:cubicBezTo>
                    <a:pt x="964599" y="234001"/>
                    <a:pt x="930101" y="246291"/>
                    <a:pt x="902192" y="259290"/>
                  </a:cubicBezTo>
                  <a:cubicBezTo>
                    <a:pt x="678923" y="363281"/>
                    <a:pt x="686556" y="694163"/>
                    <a:pt x="604500" y="849205"/>
                  </a:cubicBezTo>
                  <a:cubicBezTo>
                    <a:pt x="522443" y="1004247"/>
                    <a:pt x="507177" y="1161179"/>
                    <a:pt x="409855" y="1189541"/>
                  </a:cubicBezTo>
                  <a:cubicBezTo>
                    <a:pt x="312533" y="1217902"/>
                    <a:pt x="70180" y="1144162"/>
                    <a:pt x="20565" y="1019372"/>
                  </a:cubicBezTo>
                  <a:cubicBezTo>
                    <a:pt x="-29051" y="894583"/>
                    <a:pt x="14840" y="620424"/>
                    <a:pt x="112162" y="440802"/>
                  </a:cubicBezTo>
                  <a:cubicBezTo>
                    <a:pt x="185154" y="306086"/>
                    <a:pt x="319330" y="158607"/>
                    <a:pt x="461557" y="4383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Gothic-EB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168564" y="1033431"/>
              <a:ext cx="484307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endParaRPr lang="zh-CN" altLang="en-US" sz="1867" b="1" dirty="0">
                <a:solidFill>
                  <a:prstClr val="white"/>
                </a:solidFill>
                <a:latin typeface="DFGothic-EB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553543" y="653577"/>
            <a:ext cx="2291255" cy="842212"/>
            <a:chOff x="3415157" y="490182"/>
            <a:chExt cx="1718441" cy="631659"/>
          </a:xfrm>
        </p:grpSpPr>
        <p:sp>
          <p:nvSpPr>
            <p:cNvPr id="17" name="任意多边形 16"/>
            <p:cNvSpPr/>
            <p:nvPr/>
          </p:nvSpPr>
          <p:spPr>
            <a:xfrm rot="21122805">
              <a:off x="3415157" y="490182"/>
              <a:ext cx="1718441" cy="631659"/>
            </a:xfrm>
            <a:custGeom>
              <a:avLst/>
              <a:gdLst>
                <a:gd name="connsiteX0" fmla="*/ 725139 w 1834713"/>
                <a:gd name="connsiteY0" fmla="*/ 351 h 674398"/>
                <a:gd name="connsiteX1" fmla="*/ 1492269 w 1834713"/>
                <a:gd name="connsiteY1" fmla="*/ 181863 h 674398"/>
                <a:gd name="connsiteX2" fmla="*/ 1824075 w 1834713"/>
                <a:gd name="connsiteY2" fmla="*/ 648828 h 674398"/>
                <a:gd name="connsiteX3" fmla="*/ 1834713 w 1834713"/>
                <a:gd name="connsiteY3" fmla="*/ 674398 h 674398"/>
                <a:gd name="connsiteX4" fmla="*/ 1494312 w 1834713"/>
                <a:gd name="connsiteY4" fmla="*/ 674398 h 674398"/>
                <a:gd name="connsiteX5" fmla="*/ 1492537 w 1834713"/>
                <a:gd name="connsiteY5" fmla="*/ 658156 h 674398"/>
                <a:gd name="connsiteX6" fmla="*/ 1412121 w 1834713"/>
                <a:gd name="connsiteY6" fmla="*/ 499510 h 674398"/>
                <a:gd name="connsiteX7" fmla="*/ 614042 w 1834713"/>
                <a:gd name="connsiteY7" fmla="*/ 455107 h 674398"/>
                <a:gd name="connsiteX8" fmla="*/ 486920 w 1834713"/>
                <a:gd name="connsiteY8" fmla="*/ 484801 h 674398"/>
                <a:gd name="connsiteX9" fmla="*/ 0 w 1834713"/>
                <a:gd name="connsiteY9" fmla="*/ 261844 h 674398"/>
                <a:gd name="connsiteX10" fmla="*/ 12552 w 1834713"/>
                <a:gd name="connsiteY10" fmla="*/ 252290 h 674398"/>
                <a:gd name="connsiteX11" fmla="*/ 83957 w 1834713"/>
                <a:gd name="connsiteY11" fmla="*/ 204552 h 674398"/>
                <a:gd name="connsiteX12" fmla="*/ 725139 w 1834713"/>
                <a:gd name="connsiteY12" fmla="*/ 351 h 67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4713" h="674398">
                  <a:moveTo>
                    <a:pt x="725139" y="351"/>
                  </a:moveTo>
                  <a:cubicBezTo>
                    <a:pt x="959857" y="-3431"/>
                    <a:pt x="1291899" y="21149"/>
                    <a:pt x="1492269" y="181863"/>
                  </a:cubicBezTo>
                  <a:cubicBezTo>
                    <a:pt x="1617500" y="282309"/>
                    <a:pt x="1739749" y="464738"/>
                    <a:pt x="1824075" y="648828"/>
                  </a:cubicBezTo>
                  <a:lnTo>
                    <a:pt x="1834713" y="674398"/>
                  </a:lnTo>
                  <a:lnTo>
                    <a:pt x="1494312" y="674398"/>
                  </a:lnTo>
                  <a:lnTo>
                    <a:pt x="1492537" y="658156"/>
                  </a:lnTo>
                  <a:cubicBezTo>
                    <a:pt x="1478673" y="590266"/>
                    <a:pt x="1452672" y="534489"/>
                    <a:pt x="1412121" y="499510"/>
                  </a:cubicBezTo>
                  <a:cubicBezTo>
                    <a:pt x="1290468" y="394573"/>
                    <a:pt x="897243" y="401309"/>
                    <a:pt x="614042" y="455107"/>
                  </a:cubicBezTo>
                  <a:lnTo>
                    <a:pt x="486920" y="484801"/>
                  </a:lnTo>
                  <a:lnTo>
                    <a:pt x="0" y="261844"/>
                  </a:lnTo>
                  <a:lnTo>
                    <a:pt x="12552" y="252290"/>
                  </a:lnTo>
                  <a:cubicBezTo>
                    <a:pt x="36458" y="235188"/>
                    <a:pt x="60342" y="219205"/>
                    <a:pt x="83957" y="204552"/>
                  </a:cubicBezTo>
                  <a:cubicBezTo>
                    <a:pt x="272877" y="87324"/>
                    <a:pt x="490421" y="4132"/>
                    <a:pt x="725139" y="351"/>
                  </a:cubicBezTo>
                  <a:close/>
                </a:path>
              </a:pathLst>
            </a:custGeom>
            <a:solidFill>
              <a:srgbClr val="77B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Gothic-EB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813193" y="541348"/>
              <a:ext cx="1119154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endParaRPr lang="zh-CN" altLang="en-US" sz="1867" b="1" dirty="0">
                <a:solidFill>
                  <a:prstClr val="white"/>
                </a:solidFill>
                <a:latin typeface="DFGothic-EB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852223" y="1462427"/>
            <a:ext cx="1321365" cy="1324221"/>
            <a:chOff x="4389167" y="1096820"/>
            <a:chExt cx="991024" cy="993166"/>
          </a:xfrm>
        </p:grpSpPr>
        <p:sp>
          <p:nvSpPr>
            <p:cNvPr id="27" name="任意多边形 26"/>
            <p:cNvSpPr/>
            <p:nvPr/>
          </p:nvSpPr>
          <p:spPr>
            <a:xfrm rot="21122805">
              <a:off x="4389167" y="1096820"/>
              <a:ext cx="985298" cy="993166"/>
            </a:xfrm>
            <a:custGeom>
              <a:avLst/>
              <a:gdLst>
                <a:gd name="connsiteX0" fmla="*/ 602498 w 1051964"/>
                <a:gd name="connsiteY0" fmla="*/ 0 h 1060365"/>
                <a:gd name="connsiteX1" fmla="*/ 943002 w 1051964"/>
                <a:gd name="connsiteY1" fmla="*/ 0 h 1060365"/>
                <a:gd name="connsiteX2" fmla="*/ 977989 w 1051964"/>
                <a:gd name="connsiteY2" fmla="*/ 84103 h 1060365"/>
                <a:gd name="connsiteX3" fmla="*/ 1035506 w 1051964"/>
                <a:gd name="connsiteY3" fmla="*/ 289900 h 1060365"/>
                <a:gd name="connsiteX4" fmla="*/ 852311 w 1051964"/>
                <a:gd name="connsiteY4" fmla="*/ 1015950 h 1060365"/>
                <a:gd name="connsiteX5" fmla="*/ 811315 w 1051964"/>
                <a:gd name="connsiteY5" fmla="*/ 1054993 h 1060365"/>
                <a:gd name="connsiteX6" fmla="*/ 804205 w 1051964"/>
                <a:gd name="connsiteY6" fmla="*/ 1060365 h 1060365"/>
                <a:gd name="connsiteX7" fmla="*/ 0 w 1051964"/>
                <a:gd name="connsiteY7" fmla="*/ 1060365 h 1060365"/>
                <a:gd name="connsiteX8" fmla="*/ 56557 w 1051964"/>
                <a:gd name="connsiteY8" fmla="*/ 1025877 h 1060365"/>
                <a:gd name="connsiteX9" fmla="*/ 463021 w 1051964"/>
                <a:gd name="connsiteY9" fmla="*/ 686959 h 1060365"/>
                <a:gd name="connsiteX10" fmla="*/ 612684 w 1051964"/>
                <a:gd name="connsiteY10" fmla="*/ 93254 h 106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1964" h="1060365">
                  <a:moveTo>
                    <a:pt x="602498" y="0"/>
                  </a:moveTo>
                  <a:lnTo>
                    <a:pt x="943002" y="0"/>
                  </a:lnTo>
                  <a:lnTo>
                    <a:pt x="977989" y="84103"/>
                  </a:lnTo>
                  <a:cubicBezTo>
                    <a:pt x="1005093" y="156720"/>
                    <a:pt x="1025011" y="227033"/>
                    <a:pt x="1035506" y="289900"/>
                  </a:cubicBezTo>
                  <a:cubicBezTo>
                    <a:pt x="1077488" y="541370"/>
                    <a:pt x="1046956" y="802295"/>
                    <a:pt x="852311" y="1015950"/>
                  </a:cubicBezTo>
                  <a:cubicBezTo>
                    <a:pt x="840146" y="1029304"/>
                    <a:pt x="826415" y="1042302"/>
                    <a:pt x="811315" y="1054993"/>
                  </a:cubicBezTo>
                  <a:lnTo>
                    <a:pt x="804205" y="1060365"/>
                  </a:lnTo>
                  <a:lnTo>
                    <a:pt x="0" y="1060365"/>
                  </a:lnTo>
                  <a:lnTo>
                    <a:pt x="56557" y="1025877"/>
                  </a:lnTo>
                  <a:cubicBezTo>
                    <a:pt x="224486" y="922358"/>
                    <a:pt x="388598" y="811749"/>
                    <a:pt x="463021" y="686959"/>
                  </a:cubicBezTo>
                  <a:cubicBezTo>
                    <a:pt x="556050" y="530972"/>
                    <a:pt x="618517" y="287832"/>
                    <a:pt x="612684" y="9325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Gothic-EB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895884" y="1127122"/>
              <a:ext cx="484307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endParaRPr lang="zh-CN" altLang="en-US" sz="1867" b="1" dirty="0">
                <a:solidFill>
                  <a:prstClr val="white"/>
                </a:solidFill>
                <a:latin typeface="DFGothic-EB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221177" y="2973954"/>
            <a:ext cx="1780464" cy="2102873"/>
            <a:chOff x="3915883" y="2230465"/>
            <a:chExt cx="1335348" cy="1577155"/>
          </a:xfrm>
        </p:grpSpPr>
        <p:sp>
          <p:nvSpPr>
            <p:cNvPr id="23" name="任意多边形 22"/>
            <p:cNvSpPr/>
            <p:nvPr/>
          </p:nvSpPr>
          <p:spPr>
            <a:xfrm rot="21122805">
              <a:off x="3915883" y="2230465"/>
              <a:ext cx="1335348" cy="1577155"/>
            </a:xfrm>
            <a:custGeom>
              <a:avLst/>
              <a:gdLst>
                <a:gd name="connsiteX0" fmla="*/ 621494 w 1425699"/>
                <a:gd name="connsiteY0" fmla="*/ 0 h 1683868"/>
                <a:gd name="connsiteX1" fmla="*/ 1425699 w 1425699"/>
                <a:gd name="connsiteY1" fmla="*/ 0 h 1683868"/>
                <a:gd name="connsiteX2" fmla="*/ 1383594 w 1425699"/>
                <a:gd name="connsiteY2" fmla="*/ 31817 h 1683868"/>
                <a:gd name="connsiteX3" fmla="*/ 489132 w 1425699"/>
                <a:gd name="connsiteY3" fmla="*/ 511467 h 1683868"/>
                <a:gd name="connsiteX4" fmla="*/ 305937 w 1425699"/>
                <a:gd name="connsiteY4" fmla="*/ 1271549 h 1683868"/>
                <a:gd name="connsiteX5" fmla="*/ 283037 w 1425699"/>
                <a:gd name="connsiteY5" fmla="*/ 1668608 h 1683868"/>
                <a:gd name="connsiteX6" fmla="*/ 76942 w 1425699"/>
                <a:gd name="connsiteY6" fmla="*/ 1521129 h 1683868"/>
                <a:gd name="connsiteX7" fmla="*/ 8244 w 1425699"/>
                <a:gd name="connsiteY7" fmla="*/ 783735 h 1683868"/>
                <a:gd name="connsiteX8" fmla="*/ 248688 w 1425699"/>
                <a:gd name="connsiteY8" fmla="*/ 261887 h 1683868"/>
                <a:gd name="connsiteX9" fmla="*/ 552731 w 1425699"/>
                <a:gd name="connsiteY9" fmla="*/ 41932 h 16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5699" h="1683868">
                  <a:moveTo>
                    <a:pt x="621494" y="0"/>
                  </a:moveTo>
                  <a:lnTo>
                    <a:pt x="1425699" y="0"/>
                  </a:lnTo>
                  <a:lnTo>
                    <a:pt x="1383594" y="31817"/>
                  </a:lnTo>
                  <a:cubicBezTo>
                    <a:pt x="1136576" y="201472"/>
                    <a:pt x="659447" y="319555"/>
                    <a:pt x="489132" y="511467"/>
                  </a:cubicBezTo>
                  <a:cubicBezTo>
                    <a:pt x="294487" y="730794"/>
                    <a:pt x="340286" y="1078692"/>
                    <a:pt x="305937" y="1271549"/>
                  </a:cubicBezTo>
                  <a:cubicBezTo>
                    <a:pt x="271588" y="1464406"/>
                    <a:pt x="321202" y="1627011"/>
                    <a:pt x="283037" y="1668608"/>
                  </a:cubicBezTo>
                  <a:cubicBezTo>
                    <a:pt x="244872" y="1710204"/>
                    <a:pt x="122741" y="1668608"/>
                    <a:pt x="76942" y="1521129"/>
                  </a:cubicBezTo>
                  <a:cubicBezTo>
                    <a:pt x="31143" y="1373650"/>
                    <a:pt x="-20380" y="993609"/>
                    <a:pt x="8244" y="783735"/>
                  </a:cubicBezTo>
                  <a:cubicBezTo>
                    <a:pt x="36869" y="573861"/>
                    <a:pt x="69310" y="454744"/>
                    <a:pt x="248688" y="261887"/>
                  </a:cubicBezTo>
                  <a:cubicBezTo>
                    <a:pt x="315955" y="189566"/>
                    <a:pt x="429378" y="117245"/>
                    <a:pt x="552731" y="41932"/>
                  </a:cubicBezTo>
                  <a:close/>
                </a:path>
              </a:pathLst>
            </a:custGeom>
            <a:solidFill>
              <a:srgbClr val="D425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Gothic-EB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 rot="1036882">
              <a:off x="3984902" y="2683195"/>
              <a:ext cx="484307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endParaRPr lang="zh-CN" altLang="en-US" sz="1867" b="1" dirty="0">
                <a:solidFill>
                  <a:prstClr val="white"/>
                </a:solidFill>
                <a:latin typeface="DFGothic-EB"/>
              </a:endParaRPr>
            </a:p>
          </p:txBody>
        </p:sp>
      </p:grpSp>
      <p:cxnSp>
        <p:nvCxnSpPr>
          <p:cNvPr id="35" name="直接连接符 34"/>
          <p:cNvCxnSpPr>
            <a:endCxn id="4" idx="3"/>
          </p:cNvCxnSpPr>
          <p:nvPr/>
        </p:nvCxnSpPr>
        <p:spPr>
          <a:xfrm flipH="1">
            <a:off x="3732284" y="1856753"/>
            <a:ext cx="283648" cy="715409"/>
          </a:xfrm>
          <a:prstGeom prst="line">
            <a:avLst/>
          </a:prstGeom>
          <a:ln w="15875">
            <a:solidFill>
              <a:srgbClr val="FF6600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83223" y="1705655"/>
            <a:ext cx="3585320" cy="1910155"/>
            <a:chOff x="194048" y="1262252"/>
            <a:chExt cx="2393541" cy="14326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26" y="1262252"/>
              <a:ext cx="2346857" cy="1299760"/>
            </a:xfrm>
            <a:prstGeom prst="rect">
              <a:avLst/>
            </a:prstGeom>
          </p:spPr>
        </p:pic>
        <p:sp>
          <p:nvSpPr>
            <p:cNvPr id="37" name="文本框 36"/>
            <p:cNvSpPr txBox="1"/>
            <p:nvPr/>
          </p:nvSpPr>
          <p:spPr>
            <a:xfrm>
              <a:off x="194048" y="1517623"/>
              <a:ext cx="2393541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mùi</a:t>
              </a: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hay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</a:p>
            <a:p>
              <a:pPr defTabSz="914377"/>
              <a:endParaRPr lang="zh-CN" altLang="en-US" sz="2400" dirty="0">
                <a:solidFill>
                  <a:srgbClr val="FF6600"/>
                </a:solidFill>
                <a:latin typeface="DFGothic-EB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H="1">
            <a:off x="6590001" y="950460"/>
            <a:ext cx="890299" cy="0"/>
          </a:xfrm>
          <a:prstGeom prst="line">
            <a:avLst/>
          </a:prstGeom>
          <a:ln w="15875">
            <a:solidFill>
              <a:srgbClr val="77B525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7493839" y="1"/>
            <a:ext cx="4497376" cy="1902859"/>
            <a:chOff x="5626810" y="289402"/>
            <a:chExt cx="2947604" cy="114584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6810" y="289402"/>
              <a:ext cx="2947604" cy="929497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5714341" y="391046"/>
              <a:ext cx="2717057" cy="1044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667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2667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hay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</a:p>
            <a:p>
              <a:pPr defTabSz="914377"/>
              <a:endParaRPr lang="zh-CN" altLang="en-US" sz="2667" dirty="0">
                <a:solidFill>
                  <a:srgbClr val="FF6600"/>
                </a:solidFill>
                <a:latin typeface="DFGothic-EB"/>
              </a:endParaRPr>
            </a:p>
          </p:txBody>
        </p:sp>
      </p:grpSp>
      <p:cxnSp>
        <p:nvCxnSpPr>
          <p:cNvPr id="40" name="直接连接符 39"/>
          <p:cNvCxnSpPr/>
          <p:nvPr/>
        </p:nvCxnSpPr>
        <p:spPr>
          <a:xfrm flipH="1" flipV="1">
            <a:off x="7135567" y="2549510"/>
            <a:ext cx="1063053" cy="126612"/>
          </a:xfrm>
          <a:prstGeom prst="line">
            <a:avLst/>
          </a:prstGeom>
          <a:ln w="15875">
            <a:solidFill>
              <a:srgbClr val="00B0F0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099691" y="1834101"/>
            <a:ext cx="4092311" cy="2335614"/>
            <a:chOff x="6082511" y="1375575"/>
            <a:chExt cx="2413311" cy="175171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965" y="1375575"/>
              <a:ext cx="2346857" cy="1299760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6082511" y="1518912"/>
              <a:ext cx="2364886" cy="160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chảy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</a:p>
            <a:p>
              <a:pPr defTabSz="914377"/>
              <a:endParaRPr lang="en-US" sz="26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914377"/>
              <a:endParaRPr lang="zh-CN" altLang="en-US" sz="2667" dirty="0">
                <a:solidFill>
                  <a:srgbClr val="FF6600"/>
                </a:solidFill>
                <a:latin typeface="DFGothic-EB"/>
              </a:endParaRPr>
            </a:p>
          </p:txBody>
        </p:sp>
      </p:grpSp>
      <p:cxnSp>
        <p:nvCxnSpPr>
          <p:cNvPr id="42" name="直接连接符 41"/>
          <p:cNvCxnSpPr/>
          <p:nvPr/>
        </p:nvCxnSpPr>
        <p:spPr>
          <a:xfrm flipH="1">
            <a:off x="5686674" y="4448635"/>
            <a:ext cx="929237" cy="0"/>
          </a:xfrm>
          <a:prstGeom prst="line">
            <a:avLst/>
          </a:prstGeom>
          <a:ln w="15875">
            <a:solidFill>
              <a:srgbClr val="D4251F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6687435" y="3868209"/>
            <a:ext cx="5371768" cy="1733013"/>
            <a:chOff x="5015576" y="2901156"/>
            <a:chExt cx="2346857" cy="129976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5576" y="2901156"/>
              <a:ext cx="2346857" cy="1299760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5025070" y="3104427"/>
              <a:ext cx="2211850" cy="992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67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667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thấm</a:t>
              </a:r>
              <a:r>
                <a:rPr lang="en-US" sz="2667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qua hay </a:t>
              </a:r>
              <a:r>
                <a:rPr lang="en-US" sz="2667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667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thấm</a:t>
              </a:r>
              <a:r>
                <a:rPr lang="en-US" sz="2667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qua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0200" y="4230894"/>
            <a:ext cx="4665957" cy="1733014"/>
            <a:chOff x="767769" y="3173170"/>
            <a:chExt cx="2878708" cy="129976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62" y="3173170"/>
              <a:ext cx="2841351" cy="129976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67769" y="3315218"/>
              <a:ext cx="2878708" cy="992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defRPr/>
              </a:pP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5.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67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667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hòa</a:t>
              </a:r>
              <a:r>
                <a:rPr lang="en-US" sz="2667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tan 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hay </a:t>
              </a:r>
              <a:r>
                <a:rPr lang="en-US" sz="2667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667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hòa</a:t>
              </a:r>
              <a:r>
                <a:rPr lang="en-US" sz="2667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tan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667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</a:p>
          </p:txBody>
        </p:sp>
      </p:grpSp>
      <p:cxnSp>
        <p:nvCxnSpPr>
          <p:cNvPr id="26" name="直接连接符 39"/>
          <p:cNvCxnSpPr/>
          <p:nvPr/>
        </p:nvCxnSpPr>
        <p:spPr>
          <a:xfrm flipH="1" flipV="1">
            <a:off x="4870495" y="5413917"/>
            <a:ext cx="483556" cy="13022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66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"/>
            <a:ext cx="12192000" cy="5905039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DFGothic-EB"/>
              <a:cs typeface="+mn-ea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8" y="-728045"/>
            <a:ext cx="9422083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8"/>
          <a:stretch>
            <a:fillRect/>
          </a:stretch>
        </p:blipFill>
        <p:spPr>
          <a:xfrm flipV="1">
            <a:off x="-1" y="5832389"/>
            <a:ext cx="12247311" cy="106397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37" y="3887499"/>
            <a:ext cx="3419484" cy="192729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3" y="4405433"/>
            <a:ext cx="2297156" cy="196703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19" y="4243561"/>
            <a:ext cx="2297156" cy="19670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492" y="4829246"/>
            <a:ext cx="2348781" cy="15692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30" y="3821039"/>
            <a:ext cx="1093967" cy="274794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58" y="4818498"/>
            <a:ext cx="1273076" cy="158574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74" y="5210061"/>
            <a:ext cx="477628" cy="140166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96" y="5286142"/>
            <a:ext cx="523843" cy="131584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7" y="4055311"/>
            <a:ext cx="3419484" cy="192729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12" b="31242"/>
          <a:stretch>
            <a:fillRect/>
          </a:stretch>
        </p:blipFill>
        <p:spPr>
          <a:xfrm>
            <a:off x="8911511" y="5795191"/>
            <a:ext cx="3313443" cy="105869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45" y="3615288"/>
            <a:ext cx="1104980" cy="324271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63" y="5942360"/>
            <a:ext cx="1627115" cy="65962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17" y="4830397"/>
            <a:ext cx="482227" cy="111196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946" y="6052182"/>
            <a:ext cx="1576452" cy="84293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7525" y="5962042"/>
            <a:ext cx="976319" cy="395796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3" y="6162906"/>
            <a:ext cx="1047145" cy="39807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" y="820621"/>
            <a:ext cx="2017472" cy="22176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43656" y="3126770"/>
            <a:ext cx="6193875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914377"/>
            <a:r>
              <a:rPr lang="vi-VN" sz="6400" b="1" spc="67" dirty="0">
                <a:ln w="9525" cmpd="sng">
                  <a:solidFill>
                    <a:srgbClr val="FFC000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1</a:t>
            </a:r>
            <a:endParaRPr lang="en-US" sz="6400" b="1" spc="67" dirty="0">
              <a:ln w="9525" cmpd="sng">
                <a:solidFill>
                  <a:srgbClr val="FFC000">
                    <a:lumMod val="20000"/>
                    <a:lumOff val="80000"/>
                  </a:srgbClr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84827" y="1352032"/>
            <a:ext cx="2200282" cy="69756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914377"/>
            <a:r>
              <a:rPr lang="en-US" sz="3733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733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733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图片 1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760" y="629360"/>
            <a:ext cx="1083168" cy="850593"/>
          </a:xfrm>
          <a:prstGeom prst="rect">
            <a:avLst/>
          </a:prstGeom>
        </p:spPr>
      </p:pic>
      <p:pic>
        <p:nvPicPr>
          <p:cNvPr id="53" name="图片 4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883" y="1652619"/>
            <a:ext cx="2763323" cy="2763323"/>
          </a:xfrm>
          <a:prstGeom prst="rect">
            <a:avLst/>
          </a:prstGeom>
        </p:spPr>
      </p:pic>
      <p:pic>
        <p:nvPicPr>
          <p:cNvPr id="54" name="图片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54" y="453400"/>
            <a:ext cx="3419484" cy="1927299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282" y="4580029"/>
            <a:ext cx="2400049" cy="18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750"/>
                            </p:stCondLst>
                            <p:childTnLst>
                              <p:par>
                                <p:cTn id="10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DEEDCD-F622-42E1-B54F-8DC57B966D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894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17" y="1161025"/>
            <a:ext cx="9265427" cy="4942884"/>
          </a:xfrm>
          <a:prstGeom prst="rect">
            <a:avLst/>
          </a:prstGeom>
        </p:spPr>
      </p:pic>
      <p:pic>
        <p:nvPicPr>
          <p:cNvPr id="32" name="图片 7">
            <a:extLst>
              <a:ext uri="{FF2B5EF4-FFF2-40B4-BE49-F238E27FC236}">
                <a16:creationId xmlns:a16="http://schemas.microsoft.com/office/drawing/2014/main" id="{97E95B1B-6FAC-44C8-947E-1AE9EC7F5F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83468" y="-438623"/>
            <a:ext cx="4724843" cy="3159257"/>
          </a:xfrm>
          <a:prstGeom prst="rect">
            <a:avLst/>
          </a:prstGeom>
        </p:spPr>
      </p:pic>
      <p:pic>
        <p:nvPicPr>
          <p:cNvPr id="33" name="图片 9">
            <a:extLst>
              <a:ext uri="{FF2B5EF4-FFF2-40B4-BE49-F238E27FC236}">
                <a16:creationId xmlns:a16="http://schemas.microsoft.com/office/drawing/2014/main" id="{6F0F5813-82DE-458D-9EA3-42E1A7D68D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451" y="122506"/>
            <a:ext cx="2427723" cy="16197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90074" y="2194864"/>
            <a:ext cx="86744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không có hình dạng nhất định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3" y="2523744"/>
            <a:ext cx="2237719" cy="43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3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"/>
            <a:ext cx="12192000" cy="5905039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DFGothic-EB"/>
              <a:cs typeface="+mn-ea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8" y="-728045"/>
            <a:ext cx="9422083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8"/>
          <a:stretch>
            <a:fillRect/>
          </a:stretch>
        </p:blipFill>
        <p:spPr>
          <a:xfrm flipV="1">
            <a:off x="-1" y="5832389"/>
            <a:ext cx="12247311" cy="106397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37" y="3887499"/>
            <a:ext cx="3419484" cy="192729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3" y="4405433"/>
            <a:ext cx="2297156" cy="196703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19" y="4243561"/>
            <a:ext cx="2297156" cy="19670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492" y="4829246"/>
            <a:ext cx="2348781" cy="15692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30" y="3821039"/>
            <a:ext cx="1093967" cy="274794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58" y="4818498"/>
            <a:ext cx="1273076" cy="158574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74" y="5210061"/>
            <a:ext cx="477628" cy="140166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96" y="5286142"/>
            <a:ext cx="523843" cy="131584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7" y="4055311"/>
            <a:ext cx="3419484" cy="192729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12" b="31242"/>
          <a:stretch>
            <a:fillRect/>
          </a:stretch>
        </p:blipFill>
        <p:spPr>
          <a:xfrm>
            <a:off x="8911511" y="5795191"/>
            <a:ext cx="3313443" cy="105869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45" y="3615288"/>
            <a:ext cx="1104980" cy="324271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63" y="5942360"/>
            <a:ext cx="1627115" cy="65962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17" y="4830397"/>
            <a:ext cx="482227" cy="111196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946" y="6052182"/>
            <a:ext cx="1576452" cy="84293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7525" y="5962042"/>
            <a:ext cx="976319" cy="395796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3" y="6162906"/>
            <a:ext cx="1047145" cy="39807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" y="820621"/>
            <a:ext cx="2017472" cy="22176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30644" y="3126770"/>
            <a:ext cx="6419899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914377"/>
            <a:r>
              <a:rPr lang="vi-VN" sz="6400" b="1" spc="67" dirty="0">
                <a:ln w="9525" cmpd="sng">
                  <a:solidFill>
                    <a:srgbClr val="FFC000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2</a:t>
            </a:r>
            <a:endParaRPr lang="en-US" sz="6400" b="1" spc="67" dirty="0">
              <a:ln w="9525" cmpd="sng">
                <a:solidFill>
                  <a:srgbClr val="FFC000">
                    <a:lumMod val="20000"/>
                    <a:lumOff val="80000"/>
                  </a:srgbClr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84827" y="1352032"/>
            <a:ext cx="2200282" cy="69756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914377"/>
            <a:r>
              <a:rPr lang="en-US" sz="3733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733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733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图片 1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760" y="629360"/>
            <a:ext cx="1083168" cy="850593"/>
          </a:xfrm>
          <a:prstGeom prst="rect">
            <a:avLst/>
          </a:prstGeom>
        </p:spPr>
      </p:pic>
      <p:pic>
        <p:nvPicPr>
          <p:cNvPr id="53" name="图片 4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883" y="1652619"/>
            <a:ext cx="2763323" cy="2763323"/>
          </a:xfrm>
          <a:prstGeom prst="rect">
            <a:avLst/>
          </a:prstGeom>
        </p:spPr>
      </p:pic>
      <p:pic>
        <p:nvPicPr>
          <p:cNvPr id="54" name="图片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54" y="453400"/>
            <a:ext cx="3419484" cy="1927299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282" y="4580029"/>
            <a:ext cx="2400049" cy="18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2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750"/>
                            </p:stCondLst>
                            <p:childTnLst>
                              <p:par>
                                <p:cTn id="10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11" y="-478274"/>
            <a:ext cx="3601765" cy="2565363"/>
          </a:xfrm>
          <a:prstGeom prst="rect">
            <a:avLst/>
          </a:prstGeom>
        </p:spPr>
      </p:pic>
      <p:sp>
        <p:nvSpPr>
          <p:cNvPr id="3" name="矩形 8"/>
          <p:cNvSpPr/>
          <p:nvPr/>
        </p:nvSpPr>
        <p:spPr>
          <a:xfrm>
            <a:off x="491285" y="825654"/>
            <a:ext cx="5862660" cy="4397697"/>
          </a:xfrm>
          <a:custGeom>
            <a:avLst/>
            <a:gdLst>
              <a:gd name="connsiteX0" fmla="*/ 0 w 3457020"/>
              <a:gd name="connsiteY0" fmla="*/ 0 h 2138572"/>
              <a:gd name="connsiteX1" fmla="*/ 3457020 w 3457020"/>
              <a:gd name="connsiteY1" fmla="*/ 0 h 2138572"/>
              <a:gd name="connsiteX2" fmla="*/ 3457020 w 3457020"/>
              <a:gd name="connsiteY2" fmla="*/ 2138572 h 2138572"/>
              <a:gd name="connsiteX3" fmla="*/ 0 w 3457020"/>
              <a:gd name="connsiteY3" fmla="*/ 2138572 h 2138572"/>
              <a:gd name="connsiteX4" fmla="*/ 0 w 3457020"/>
              <a:gd name="connsiteY4" fmla="*/ 0 h 2138572"/>
              <a:gd name="connsiteX0-1" fmla="*/ 0 w 3754476"/>
              <a:gd name="connsiteY0-2" fmla="*/ 66101 h 2138572"/>
              <a:gd name="connsiteX1-3" fmla="*/ 3754476 w 3754476"/>
              <a:gd name="connsiteY1-4" fmla="*/ 0 h 2138572"/>
              <a:gd name="connsiteX2-5" fmla="*/ 3754476 w 3754476"/>
              <a:gd name="connsiteY2-6" fmla="*/ 2138572 h 2138572"/>
              <a:gd name="connsiteX3-7" fmla="*/ 297456 w 3754476"/>
              <a:gd name="connsiteY3-8" fmla="*/ 2138572 h 2138572"/>
              <a:gd name="connsiteX4-9" fmla="*/ 0 w 3754476"/>
              <a:gd name="connsiteY4-10" fmla="*/ 66101 h 2138572"/>
              <a:gd name="connsiteX0-11" fmla="*/ 0 w 3754476"/>
              <a:gd name="connsiteY0-12" fmla="*/ 66101 h 2292808"/>
              <a:gd name="connsiteX1-13" fmla="*/ 3754476 w 3754476"/>
              <a:gd name="connsiteY1-14" fmla="*/ 0 h 2292808"/>
              <a:gd name="connsiteX2-15" fmla="*/ 3754476 w 3754476"/>
              <a:gd name="connsiteY2-16" fmla="*/ 2138572 h 2292808"/>
              <a:gd name="connsiteX3-17" fmla="*/ 694063 w 3754476"/>
              <a:gd name="connsiteY3-18" fmla="*/ 2292808 h 2292808"/>
              <a:gd name="connsiteX4-19" fmla="*/ 0 w 3754476"/>
              <a:gd name="connsiteY4-20" fmla="*/ 66101 h 2292808"/>
              <a:gd name="connsiteX0-21" fmla="*/ 0 w 3754476"/>
              <a:gd name="connsiteY0-22" fmla="*/ 154236 h 2380943"/>
              <a:gd name="connsiteX1-23" fmla="*/ 3743459 w 3754476"/>
              <a:gd name="connsiteY1-24" fmla="*/ 0 h 2380943"/>
              <a:gd name="connsiteX2-25" fmla="*/ 3754476 w 3754476"/>
              <a:gd name="connsiteY2-26" fmla="*/ 2226707 h 2380943"/>
              <a:gd name="connsiteX3-27" fmla="*/ 694063 w 3754476"/>
              <a:gd name="connsiteY3-28" fmla="*/ 2380943 h 2380943"/>
              <a:gd name="connsiteX4-29" fmla="*/ 0 w 3754476"/>
              <a:gd name="connsiteY4-30" fmla="*/ 154236 h 2380943"/>
              <a:gd name="connsiteX0-31" fmla="*/ 0 w 3985830"/>
              <a:gd name="connsiteY0-32" fmla="*/ 154236 h 2380943"/>
              <a:gd name="connsiteX1-33" fmla="*/ 3743459 w 3985830"/>
              <a:gd name="connsiteY1-34" fmla="*/ 0 h 2380943"/>
              <a:gd name="connsiteX2-35" fmla="*/ 3985830 w 3985830"/>
              <a:gd name="connsiteY2-36" fmla="*/ 2050437 h 2380943"/>
              <a:gd name="connsiteX3-37" fmla="*/ 694063 w 3985830"/>
              <a:gd name="connsiteY3-38" fmla="*/ 2380943 h 2380943"/>
              <a:gd name="connsiteX4-39" fmla="*/ 0 w 3985830"/>
              <a:gd name="connsiteY4-40" fmla="*/ 154236 h 2380943"/>
              <a:gd name="connsiteX0-41" fmla="*/ 0 w 3985830"/>
              <a:gd name="connsiteY0-42" fmla="*/ 154236 h 2380943"/>
              <a:gd name="connsiteX1-43" fmla="*/ 3743459 w 3985830"/>
              <a:gd name="connsiteY1-44" fmla="*/ 0 h 2380943"/>
              <a:gd name="connsiteX2-45" fmla="*/ 3985830 w 3985830"/>
              <a:gd name="connsiteY2-46" fmla="*/ 2050437 h 2380943"/>
              <a:gd name="connsiteX3-47" fmla="*/ 694063 w 3985830"/>
              <a:gd name="connsiteY3-48" fmla="*/ 2380943 h 2380943"/>
              <a:gd name="connsiteX4-49" fmla="*/ 0 w 3985830"/>
              <a:gd name="connsiteY4-50" fmla="*/ 154236 h 2380943"/>
              <a:gd name="connsiteX0-51" fmla="*/ 0 w 4186936"/>
              <a:gd name="connsiteY0-52" fmla="*/ 154236 h 2380943"/>
              <a:gd name="connsiteX1-53" fmla="*/ 3743459 w 4186936"/>
              <a:gd name="connsiteY1-54" fmla="*/ 0 h 2380943"/>
              <a:gd name="connsiteX2-55" fmla="*/ 3816569 w 4186936"/>
              <a:gd name="connsiteY2-56" fmla="*/ 896596 h 2380943"/>
              <a:gd name="connsiteX3-57" fmla="*/ 3985830 w 4186936"/>
              <a:gd name="connsiteY3-58" fmla="*/ 2050437 h 2380943"/>
              <a:gd name="connsiteX4-59" fmla="*/ 694063 w 4186936"/>
              <a:gd name="connsiteY4-60" fmla="*/ 2380943 h 2380943"/>
              <a:gd name="connsiteX5" fmla="*/ 0 w 4186936"/>
              <a:gd name="connsiteY5" fmla="*/ 154236 h 2380943"/>
              <a:gd name="connsiteX0-61" fmla="*/ 0 w 4126322"/>
              <a:gd name="connsiteY0-62" fmla="*/ 154236 h 2380943"/>
              <a:gd name="connsiteX1-63" fmla="*/ 3743459 w 4126322"/>
              <a:gd name="connsiteY1-64" fmla="*/ 0 h 2380943"/>
              <a:gd name="connsiteX2-65" fmla="*/ 3375894 w 4126322"/>
              <a:gd name="connsiteY2-66" fmla="*/ 1116933 h 2380943"/>
              <a:gd name="connsiteX3-67" fmla="*/ 3985830 w 4126322"/>
              <a:gd name="connsiteY3-68" fmla="*/ 2050437 h 2380943"/>
              <a:gd name="connsiteX4-69" fmla="*/ 694063 w 4126322"/>
              <a:gd name="connsiteY4-70" fmla="*/ 2380943 h 2380943"/>
              <a:gd name="connsiteX5-71" fmla="*/ 0 w 4126322"/>
              <a:gd name="connsiteY5-72" fmla="*/ 154236 h 2380943"/>
              <a:gd name="connsiteX0-73" fmla="*/ 0 w 3985830"/>
              <a:gd name="connsiteY0-74" fmla="*/ 154236 h 2380943"/>
              <a:gd name="connsiteX1-75" fmla="*/ 3743459 w 3985830"/>
              <a:gd name="connsiteY1-76" fmla="*/ 0 h 2380943"/>
              <a:gd name="connsiteX2-77" fmla="*/ 3375894 w 3985830"/>
              <a:gd name="connsiteY2-78" fmla="*/ 1116933 h 2380943"/>
              <a:gd name="connsiteX3-79" fmla="*/ 3985830 w 3985830"/>
              <a:gd name="connsiteY3-80" fmla="*/ 2050437 h 2380943"/>
              <a:gd name="connsiteX4-81" fmla="*/ 694063 w 3985830"/>
              <a:gd name="connsiteY4-82" fmla="*/ 2380943 h 2380943"/>
              <a:gd name="connsiteX5-83" fmla="*/ 0 w 3985830"/>
              <a:gd name="connsiteY5-84" fmla="*/ 154236 h 2380943"/>
              <a:gd name="connsiteX0-85" fmla="*/ 0 w 3985830"/>
              <a:gd name="connsiteY0-86" fmla="*/ 154236 h 2380943"/>
              <a:gd name="connsiteX1-87" fmla="*/ 3743459 w 3985830"/>
              <a:gd name="connsiteY1-88" fmla="*/ 0 h 2380943"/>
              <a:gd name="connsiteX2-89" fmla="*/ 3375894 w 3985830"/>
              <a:gd name="connsiteY2-90" fmla="*/ 1116933 h 2380943"/>
              <a:gd name="connsiteX3-91" fmla="*/ 3985830 w 3985830"/>
              <a:gd name="connsiteY3-92" fmla="*/ 2050437 h 2380943"/>
              <a:gd name="connsiteX4-93" fmla="*/ 694063 w 3985830"/>
              <a:gd name="connsiteY4-94" fmla="*/ 2380943 h 2380943"/>
              <a:gd name="connsiteX5-95" fmla="*/ 0 w 3985830"/>
              <a:gd name="connsiteY5-96" fmla="*/ 154236 h 2380943"/>
              <a:gd name="connsiteX0-97" fmla="*/ 0 w 3985830"/>
              <a:gd name="connsiteY0-98" fmla="*/ 154236 h 2380943"/>
              <a:gd name="connsiteX1-99" fmla="*/ 3743459 w 3985830"/>
              <a:gd name="connsiteY1-100" fmla="*/ 0 h 2380943"/>
              <a:gd name="connsiteX2-101" fmla="*/ 3375894 w 3985830"/>
              <a:gd name="connsiteY2-102" fmla="*/ 1116933 h 2380943"/>
              <a:gd name="connsiteX3-103" fmla="*/ 3985830 w 3985830"/>
              <a:gd name="connsiteY3-104" fmla="*/ 2050437 h 2380943"/>
              <a:gd name="connsiteX4-105" fmla="*/ 694063 w 3985830"/>
              <a:gd name="connsiteY4-106" fmla="*/ 2380943 h 2380943"/>
              <a:gd name="connsiteX5-107" fmla="*/ 0 w 3985830"/>
              <a:gd name="connsiteY5-108" fmla="*/ 154236 h 2380943"/>
              <a:gd name="connsiteX0-109" fmla="*/ 0 w 3985830"/>
              <a:gd name="connsiteY0-110" fmla="*/ 154236 h 2380943"/>
              <a:gd name="connsiteX1-111" fmla="*/ 3743459 w 3985830"/>
              <a:gd name="connsiteY1-112" fmla="*/ 0 h 2380943"/>
              <a:gd name="connsiteX2-113" fmla="*/ 3375894 w 3985830"/>
              <a:gd name="connsiteY2-114" fmla="*/ 1116933 h 2380943"/>
              <a:gd name="connsiteX3-115" fmla="*/ 3985830 w 3985830"/>
              <a:gd name="connsiteY3-116" fmla="*/ 2050437 h 2380943"/>
              <a:gd name="connsiteX4-117" fmla="*/ 694063 w 3985830"/>
              <a:gd name="connsiteY4-118" fmla="*/ 2380943 h 2380943"/>
              <a:gd name="connsiteX5-119" fmla="*/ 0 w 3985830"/>
              <a:gd name="connsiteY5-120" fmla="*/ 154236 h 2380943"/>
              <a:gd name="connsiteX0-121" fmla="*/ 0 w 3985830"/>
              <a:gd name="connsiteY0-122" fmla="*/ 154236 h 2380943"/>
              <a:gd name="connsiteX1-123" fmla="*/ 3743459 w 3985830"/>
              <a:gd name="connsiteY1-124" fmla="*/ 0 h 2380943"/>
              <a:gd name="connsiteX2-125" fmla="*/ 3375894 w 3985830"/>
              <a:gd name="connsiteY2-126" fmla="*/ 1116933 h 2380943"/>
              <a:gd name="connsiteX3-127" fmla="*/ 3985830 w 3985830"/>
              <a:gd name="connsiteY3-128" fmla="*/ 2050437 h 2380943"/>
              <a:gd name="connsiteX4-129" fmla="*/ 694063 w 3985830"/>
              <a:gd name="connsiteY4-130" fmla="*/ 2380943 h 2380943"/>
              <a:gd name="connsiteX5-131" fmla="*/ 0 w 3985830"/>
              <a:gd name="connsiteY5-132" fmla="*/ 154236 h 2380943"/>
              <a:gd name="connsiteX0-133" fmla="*/ 0 w 3985830"/>
              <a:gd name="connsiteY0-134" fmla="*/ 154236 h 2733482"/>
              <a:gd name="connsiteX1-135" fmla="*/ 3743459 w 3985830"/>
              <a:gd name="connsiteY1-136" fmla="*/ 0 h 2733482"/>
              <a:gd name="connsiteX2-137" fmla="*/ 3375894 w 3985830"/>
              <a:gd name="connsiteY2-138" fmla="*/ 1116933 h 2733482"/>
              <a:gd name="connsiteX3-139" fmla="*/ 3985830 w 3985830"/>
              <a:gd name="connsiteY3-140" fmla="*/ 2050437 h 2733482"/>
              <a:gd name="connsiteX4-141" fmla="*/ 589566 w 3985830"/>
              <a:gd name="connsiteY4-142" fmla="*/ 2733482 h 2733482"/>
              <a:gd name="connsiteX5-143" fmla="*/ 0 w 3985830"/>
              <a:gd name="connsiteY5-144" fmla="*/ 154236 h 2733482"/>
              <a:gd name="connsiteX0-145" fmla="*/ 0 w 3985830"/>
              <a:gd name="connsiteY0-146" fmla="*/ 154236 h 2733482"/>
              <a:gd name="connsiteX1-147" fmla="*/ 3743459 w 3985830"/>
              <a:gd name="connsiteY1-148" fmla="*/ 0 h 2733482"/>
              <a:gd name="connsiteX2-149" fmla="*/ 3375894 w 3985830"/>
              <a:gd name="connsiteY2-150" fmla="*/ 1116933 h 2733482"/>
              <a:gd name="connsiteX3-151" fmla="*/ 3985830 w 3985830"/>
              <a:gd name="connsiteY3-152" fmla="*/ 2050437 h 2733482"/>
              <a:gd name="connsiteX4-153" fmla="*/ 589566 w 3985830"/>
              <a:gd name="connsiteY4-154" fmla="*/ 2733482 h 2733482"/>
              <a:gd name="connsiteX5-155" fmla="*/ 0 w 3985830"/>
              <a:gd name="connsiteY5-156" fmla="*/ 154236 h 2733482"/>
              <a:gd name="connsiteX0-157" fmla="*/ 0 w 3985830"/>
              <a:gd name="connsiteY0-158" fmla="*/ 154236 h 2733482"/>
              <a:gd name="connsiteX1-159" fmla="*/ 3743459 w 3985830"/>
              <a:gd name="connsiteY1-160" fmla="*/ 0 h 2733482"/>
              <a:gd name="connsiteX2-161" fmla="*/ 3375894 w 3985830"/>
              <a:gd name="connsiteY2-162" fmla="*/ 1116933 h 2733482"/>
              <a:gd name="connsiteX3-163" fmla="*/ 3985830 w 3985830"/>
              <a:gd name="connsiteY3-164" fmla="*/ 2050437 h 2733482"/>
              <a:gd name="connsiteX4-165" fmla="*/ 2282527 w 3985830"/>
              <a:gd name="connsiteY4-166" fmla="*/ 2383872 h 2733482"/>
              <a:gd name="connsiteX5-167" fmla="*/ 589566 w 3985830"/>
              <a:gd name="connsiteY5-168" fmla="*/ 2733482 h 2733482"/>
              <a:gd name="connsiteX6" fmla="*/ 0 w 3985830"/>
              <a:gd name="connsiteY6" fmla="*/ 154236 h 2733482"/>
              <a:gd name="connsiteX0-169" fmla="*/ 0 w 3985830"/>
              <a:gd name="connsiteY0-170" fmla="*/ 154236 h 2733482"/>
              <a:gd name="connsiteX1-171" fmla="*/ 3743459 w 3985830"/>
              <a:gd name="connsiteY1-172" fmla="*/ 0 h 2733482"/>
              <a:gd name="connsiteX2-173" fmla="*/ 3375894 w 3985830"/>
              <a:gd name="connsiteY2-174" fmla="*/ 1116933 h 2733482"/>
              <a:gd name="connsiteX3-175" fmla="*/ 3985830 w 3985830"/>
              <a:gd name="connsiteY3-176" fmla="*/ 2050437 h 2733482"/>
              <a:gd name="connsiteX4-177" fmla="*/ 2198930 w 3985830"/>
              <a:gd name="connsiteY4-178" fmla="*/ 2108450 h 2733482"/>
              <a:gd name="connsiteX5-179" fmla="*/ 589566 w 3985830"/>
              <a:gd name="connsiteY5-180" fmla="*/ 2733482 h 2733482"/>
              <a:gd name="connsiteX6-181" fmla="*/ 0 w 3985830"/>
              <a:gd name="connsiteY6-182" fmla="*/ 154236 h 2733482"/>
              <a:gd name="connsiteX0-183" fmla="*/ 0 w 3985830"/>
              <a:gd name="connsiteY0-184" fmla="*/ 572877 h 3152123"/>
              <a:gd name="connsiteX1-185" fmla="*/ 3398620 w 3985830"/>
              <a:gd name="connsiteY1-186" fmla="*/ 0 h 3152123"/>
              <a:gd name="connsiteX2-187" fmla="*/ 3375894 w 3985830"/>
              <a:gd name="connsiteY2-188" fmla="*/ 1535574 h 3152123"/>
              <a:gd name="connsiteX3-189" fmla="*/ 3985830 w 3985830"/>
              <a:gd name="connsiteY3-190" fmla="*/ 2469078 h 3152123"/>
              <a:gd name="connsiteX4-191" fmla="*/ 2198930 w 3985830"/>
              <a:gd name="connsiteY4-192" fmla="*/ 2527091 h 3152123"/>
              <a:gd name="connsiteX5-193" fmla="*/ 589566 w 3985830"/>
              <a:gd name="connsiteY5-194" fmla="*/ 3152123 h 3152123"/>
              <a:gd name="connsiteX6-195" fmla="*/ 0 w 3985830"/>
              <a:gd name="connsiteY6-196" fmla="*/ 572877 h 3152123"/>
              <a:gd name="connsiteX0-197" fmla="*/ 0 w 3985830"/>
              <a:gd name="connsiteY0-198" fmla="*/ 572877 h 3152123"/>
              <a:gd name="connsiteX1-199" fmla="*/ 3398620 w 3985830"/>
              <a:gd name="connsiteY1-200" fmla="*/ 0 h 3152123"/>
              <a:gd name="connsiteX2-201" fmla="*/ 3375894 w 3985830"/>
              <a:gd name="connsiteY2-202" fmla="*/ 1535574 h 3152123"/>
              <a:gd name="connsiteX3-203" fmla="*/ 3985830 w 3985830"/>
              <a:gd name="connsiteY3-204" fmla="*/ 2469078 h 3152123"/>
              <a:gd name="connsiteX4-205" fmla="*/ 2198930 w 3985830"/>
              <a:gd name="connsiteY4-206" fmla="*/ 2527091 h 3152123"/>
              <a:gd name="connsiteX5-207" fmla="*/ 589566 w 3985830"/>
              <a:gd name="connsiteY5-208" fmla="*/ 3152123 h 3152123"/>
              <a:gd name="connsiteX6-209" fmla="*/ 0 w 3985830"/>
              <a:gd name="connsiteY6-210" fmla="*/ 572877 h 31521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71" y="connsiteY5-72"/>
              </a:cxn>
              <a:cxn ang="0">
                <a:pos x="connsiteX6-181" y="connsiteY6-182"/>
              </a:cxn>
            </a:cxnLst>
            <a:rect l="l" t="t" r="r" b="b"/>
            <a:pathLst>
              <a:path w="3985830" h="3152123">
                <a:moveTo>
                  <a:pt x="0" y="572877"/>
                </a:moveTo>
                <a:cubicBezTo>
                  <a:pt x="1132873" y="381918"/>
                  <a:pt x="2150799" y="543499"/>
                  <a:pt x="3398620" y="0"/>
                </a:cubicBezTo>
                <a:cubicBezTo>
                  <a:pt x="3241500" y="355082"/>
                  <a:pt x="3412617" y="1127734"/>
                  <a:pt x="3375894" y="1535574"/>
                </a:cubicBezTo>
                <a:cubicBezTo>
                  <a:pt x="3735778" y="2163752"/>
                  <a:pt x="3635915" y="1979316"/>
                  <a:pt x="3985830" y="2469078"/>
                </a:cubicBezTo>
                <a:lnTo>
                  <a:pt x="2198930" y="2527091"/>
                </a:lnTo>
                <a:lnTo>
                  <a:pt x="589566" y="3152123"/>
                </a:lnTo>
                <a:cubicBezTo>
                  <a:pt x="591588" y="2248306"/>
                  <a:pt x="196522" y="1432626"/>
                  <a:pt x="0" y="5728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DFGothic-EB"/>
            </a:endParaRPr>
          </a:p>
        </p:txBody>
      </p:sp>
      <p:sp>
        <p:nvSpPr>
          <p:cNvPr id="6" name="矩形 3"/>
          <p:cNvSpPr/>
          <p:nvPr/>
        </p:nvSpPr>
        <p:spPr>
          <a:xfrm rot="424988">
            <a:off x="5409675" y="1958120"/>
            <a:ext cx="5703867" cy="3943811"/>
          </a:xfrm>
          <a:custGeom>
            <a:avLst/>
            <a:gdLst>
              <a:gd name="connsiteX0" fmla="*/ 0 w 4131325"/>
              <a:gd name="connsiteY0" fmla="*/ 0 h 2856512"/>
              <a:gd name="connsiteX1" fmla="*/ 4131325 w 4131325"/>
              <a:gd name="connsiteY1" fmla="*/ 0 h 2856512"/>
              <a:gd name="connsiteX2" fmla="*/ 4131325 w 4131325"/>
              <a:gd name="connsiteY2" fmla="*/ 2856512 h 2856512"/>
              <a:gd name="connsiteX3" fmla="*/ 0 w 4131325"/>
              <a:gd name="connsiteY3" fmla="*/ 2856512 h 2856512"/>
              <a:gd name="connsiteX4" fmla="*/ 0 w 4131325"/>
              <a:gd name="connsiteY4" fmla="*/ 0 h 2856512"/>
              <a:gd name="connsiteX0-1" fmla="*/ 0 w 4131325"/>
              <a:gd name="connsiteY0-2" fmla="*/ 7875 h 2864387"/>
              <a:gd name="connsiteX1-3" fmla="*/ 1994054 w 4131325"/>
              <a:gd name="connsiteY1-4" fmla="*/ 0 h 2864387"/>
              <a:gd name="connsiteX2-5" fmla="*/ 4131325 w 4131325"/>
              <a:gd name="connsiteY2-6" fmla="*/ 7875 h 2864387"/>
              <a:gd name="connsiteX3-7" fmla="*/ 4131325 w 4131325"/>
              <a:gd name="connsiteY3-8" fmla="*/ 2864387 h 2864387"/>
              <a:gd name="connsiteX4-9" fmla="*/ 0 w 4131325"/>
              <a:gd name="connsiteY4-10" fmla="*/ 2864387 h 2864387"/>
              <a:gd name="connsiteX5" fmla="*/ 0 w 4131325"/>
              <a:gd name="connsiteY5" fmla="*/ 7875 h 2864387"/>
              <a:gd name="connsiteX0-11" fmla="*/ 0 w 4131325"/>
              <a:gd name="connsiteY0-12" fmla="*/ 0 h 2856512"/>
              <a:gd name="connsiteX1-13" fmla="*/ 1938970 w 4131325"/>
              <a:gd name="connsiteY1-14" fmla="*/ 366699 h 2856512"/>
              <a:gd name="connsiteX2-15" fmla="*/ 4131325 w 4131325"/>
              <a:gd name="connsiteY2-16" fmla="*/ 0 h 2856512"/>
              <a:gd name="connsiteX3-17" fmla="*/ 4131325 w 4131325"/>
              <a:gd name="connsiteY3-18" fmla="*/ 2856512 h 2856512"/>
              <a:gd name="connsiteX4-19" fmla="*/ 0 w 4131325"/>
              <a:gd name="connsiteY4-20" fmla="*/ 2856512 h 2856512"/>
              <a:gd name="connsiteX5-21" fmla="*/ 0 w 4131325"/>
              <a:gd name="connsiteY5-22" fmla="*/ 0 h 2856512"/>
              <a:gd name="connsiteX0-23" fmla="*/ 0 w 4131325"/>
              <a:gd name="connsiteY0-24" fmla="*/ 0 h 2856512"/>
              <a:gd name="connsiteX1-25" fmla="*/ 1938970 w 4131325"/>
              <a:gd name="connsiteY1-26" fmla="*/ 366699 h 2856512"/>
              <a:gd name="connsiteX2-27" fmla="*/ 4131325 w 4131325"/>
              <a:gd name="connsiteY2-28" fmla="*/ 0 h 2856512"/>
              <a:gd name="connsiteX3-29" fmla="*/ 4131325 w 4131325"/>
              <a:gd name="connsiteY3-30" fmla="*/ 2856512 h 2856512"/>
              <a:gd name="connsiteX4-31" fmla="*/ 2787268 w 4131325"/>
              <a:gd name="connsiteY4-32" fmla="*/ 2856511 h 2856512"/>
              <a:gd name="connsiteX5-33" fmla="*/ 0 w 4131325"/>
              <a:gd name="connsiteY5-34" fmla="*/ 2856512 h 2856512"/>
              <a:gd name="connsiteX6" fmla="*/ 0 w 4131325"/>
              <a:gd name="connsiteY6" fmla="*/ 0 h 2856512"/>
              <a:gd name="connsiteX0-35" fmla="*/ 0 w 4131325"/>
              <a:gd name="connsiteY0-36" fmla="*/ 0 h 2856512"/>
              <a:gd name="connsiteX1-37" fmla="*/ 1938970 w 4131325"/>
              <a:gd name="connsiteY1-38" fmla="*/ 366699 h 2856512"/>
              <a:gd name="connsiteX2-39" fmla="*/ 4131325 w 4131325"/>
              <a:gd name="connsiteY2-40" fmla="*/ 0 h 2856512"/>
              <a:gd name="connsiteX3-41" fmla="*/ 4131325 w 4131325"/>
              <a:gd name="connsiteY3-42" fmla="*/ 2856512 h 2856512"/>
              <a:gd name="connsiteX4-43" fmla="*/ 2787268 w 4131325"/>
              <a:gd name="connsiteY4-44" fmla="*/ 2625157 h 2856512"/>
              <a:gd name="connsiteX5-45" fmla="*/ 0 w 4131325"/>
              <a:gd name="connsiteY5-46" fmla="*/ 2856512 h 2856512"/>
              <a:gd name="connsiteX6-47" fmla="*/ 0 w 4131325"/>
              <a:gd name="connsiteY6-48" fmla="*/ 0 h 2856512"/>
              <a:gd name="connsiteX0-49" fmla="*/ 11016 w 4142341"/>
              <a:gd name="connsiteY0-50" fmla="*/ 0 h 2856512"/>
              <a:gd name="connsiteX1-51" fmla="*/ 1949986 w 4142341"/>
              <a:gd name="connsiteY1-52" fmla="*/ 366699 h 2856512"/>
              <a:gd name="connsiteX2-53" fmla="*/ 4142341 w 4142341"/>
              <a:gd name="connsiteY2-54" fmla="*/ 0 h 2856512"/>
              <a:gd name="connsiteX3-55" fmla="*/ 4142341 w 4142341"/>
              <a:gd name="connsiteY3-56" fmla="*/ 2856512 h 2856512"/>
              <a:gd name="connsiteX4-57" fmla="*/ 2798284 w 4142341"/>
              <a:gd name="connsiteY4-58" fmla="*/ 2625157 h 2856512"/>
              <a:gd name="connsiteX5-59" fmla="*/ 11016 w 4142341"/>
              <a:gd name="connsiteY5-60" fmla="*/ 2856512 h 2856512"/>
              <a:gd name="connsiteX6-61" fmla="*/ 0 w 4142341"/>
              <a:gd name="connsiteY6-62" fmla="*/ 1501436 h 2856512"/>
              <a:gd name="connsiteX7" fmla="*/ 11016 w 4142341"/>
              <a:gd name="connsiteY7" fmla="*/ 0 h 2856512"/>
              <a:gd name="connsiteX0-63" fmla="*/ 0 w 4131325"/>
              <a:gd name="connsiteY0-64" fmla="*/ 0 h 2856512"/>
              <a:gd name="connsiteX1-65" fmla="*/ 1938970 w 4131325"/>
              <a:gd name="connsiteY1-66" fmla="*/ 366699 h 2856512"/>
              <a:gd name="connsiteX2-67" fmla="*/ 4131325 w 4131325"/>
              <a:gd name="connsiteY2-68" fmla="*/ 0 h 2856512"/>
              <a:gd name="connsiteX3-69" fmla="*/ 4131325 w 4131325"/>
              <a:gd name="connsiteY3-70" fmla="*/ 2856512 h 2856512"/>
              <a:gd name="connsiteX4-71" fmla="*/ 2787268 w 4131325"/>
              <a:gd name="connsiteY4-72" fmla="*/ 2625157 h 2856512"/>
              <a:gd name="connsiteX5-73" fmla="*/ 0 w 4131325"/>
              <a:gd name="connsiteY5-74" fmla="*/ 2856512 h 2856512"/>
              <a:gd name="connsiteX6-75" fmla="*/ 264406 w 4131325"/>
              <a:gd name="connsiteY6-76" fmla="*/ 1501436 h 2856512"/>
              <a:gd name="connsiteX7-77" fmla="*/ 0 w 4131325"/>
              <a:gd name="connsiteY7-78" fmla="*/ 0 h 2856512"/>
              <a:gd name="connsiteX0-79" fmla="*/ 0 w 4131326"/>
              <a:gd name="connsiteY0-80" fmla="*/ 0 h 2856512"/>
              <a:gd name="connsiteX1-81" fmla="*/ 1938970 w 4131326"/>
              <a:gd name="connsiteY1-82" fmla="*/ 366699 h 2856512"/>
              <a:gd name="connsiteX2-83" fmla="*/ 4131325 w 4131326"/>
              <a:gd name="connsiteY2-84" fmla="*/ 0 h 2856512"/>
              <a:gd name="connsiteX3-85" fmla="*/ 4131326 w 4131326"/>
              <a:gd name="connsiteY3-86" fmla="*/ 1501436 h 2856512"/>
              <a:gd name="connsiteX4-87" fmla="*/ 4131325 w 4131326"/>
              <a:gd name="connsiteY4-88" fmla="*/ 2856512 h 2856512"/>
              <a:gd name="connsiteX5-89" fmla="*/ 2787268 w 4131326"/>
              <a:gd name="connsiteY5-90" fmla="*/ 2625157 h 2856512"/>
              <a:gd name="connsiteX6-91" fmla="*/ 0 w 4131326"/>
              <a:gd name="connsiteY6-92" fmla="*/ 2856512 h 2856512"/>
              <a:gd name="connsiteX7-93" fmla="*/ 264406 w 4131326"/>
              <a:gd name="connsiteY7-94" fmla="*/ 1501436 h 2856512"/>
              <a:gd name="connsiteX8" fmla="*/ 0 w 4131326"/>
              <a:gd name="connsiteY8" fmla="*/ 0 h 2856512"/>
              <a:gd name="connsiteX0-95" fmla="*/ 0 w 4131325"/>
              <a:gd name="connsiteY0-96" fmla="*/ 0 h 2856512"/>
              <a:gd name="connsiteX1-97" fmla="*/ 1938970 w 4131325"/>
              <a:gd name="connsiteY1-98" fmla="*/ 366699 h 2856512"/>
              <a:gd name="connsiteX2-99" fmla="*/ 4131325 w 4131325"/>
              <a:gd name="connsiteY2-100" fmla="*/ 0 h 2856512"/>
              <a:gd name="connsiteX3-101" fmla="*/ 3800820 w 4131325"/>
              <a:gd name="connsiteY3-102" fmla="*/ 1512452 h 2856512"/>
              <a:gd name="connsiteX4-103" fmla="*/ 4131325 w 4131325"/>
              <a:gd name="connsiteY4-104" fmla="*/ 2856512 h 2856512"/>
              <a:gd name="connsiteX5-105" fmla="*/ 2787268 w 4131325"/>
              <a:gd name="connsiteY5-106" fmla="*/ 2625157 h 2856512"/>
              <a:gd name="connsiteX6-107" fmla="*/ 0 w 4131325"/>
              <a:gd name="connsiteY6-108" fmla="*/ 2856512 h 2856512"/>
              <a:gd name="connsiteX7-109" fmla="*/ 264406 w 4131325"/>
              <a:gd name="connsiteY7-110" fmla="*/ 1501436 h 2856512"/>
              <a:gd name="connsiteX8-111" fmla="*/ 0 w 4131325"/>
              <a:gd name="connsiteY8-112" fmla="*/ 0 h 28565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47" y="connsiteY6-48"/>
              </a:cxn>
              <a:cxn ang="0">
                <a:pos x="connsiteX7-77" y="connsiteY7-78"/>
              </a:cxn>
              <a:cxn ang="0">
                <a:pos x="connsiteX8-111" y="connsiteY8-112"/>
              </a:cxn>
            </a:cxnLst>
            <a:rect l="l" t="t" r="r" b="b"/>
            <a:pathLst>
              <a:path w="4131325" h="2856512">
                <a:moveTo>
                  <a:pt x="0" y="0"/>
                </a:moveTo>
                <a:lnTo>
                  <a:pt x="1938970" y="366699"/>
                </a:lnTo>
                <a:lnTo>
                  <a:pt x="4131325" y="0"/>
                </a:lnTo>
                <a:cubicBezTo>
                  <a:pt x="4131325" y="500479"/>
                  <a:pt x="3800820" y="1011973"/>
                  <a:pt x="3800820" y="1512452"/>
                </a:cubicBezTo>
                <a:cubicBezTo>
                  <a:pt x="3800820" y="1964144"/>
                  <a:pt x="4131325" y="2404820"/>
                  <a:pt x="4131325" y="2856512"/>
                </a:cubicBezTo>
                <a:lnTo>
                  <a:pt x="2787268" y="2625157"/>
                </a:lnTo>
                <a:lnTo>
                  <a:pt x="0" y="2856512"/>
                </a:lnTo>
                <a:lnTo>
                  <a:pt x="264406" y="150143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DFGothic-EB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06" y="448063"/>
            <a:ext cx="2616025" cy="2616025"/>
          </a:xfrm>
          <a:prstGeom prst="rect">
            <a:avLst/>
          </a:prstGeom>
        </p:spPr>
      </p:pic>
      <p:pic>
        <p:nvPicPr>
          <p:cNvPr id="9" name="Picture 8" descr="maunha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35368">
            <a:off x="1144207" y="1533962"/>
            <a:ext cx="4266579" cy="2872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P101075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6512">
            <a:off x="5869756" y="2399867"/>
            <a:ext cx="4799153" cy="3327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-380225" y="236973"/>
            <a:ext cx="579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33" y="183448"/>
            <a:ext cx="1705425" cy="17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6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"/>
            <a:ext cx="12192000" cy="5905039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DFGothic-EB"/>
              <a:cs typeface="+mn-ea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8" y="-728045"/>
            <a:ext cx="9422083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8"/>
          <a:stretch>
            <a:fillRect/>
          </a:stretch>
        </p:blipFill>
        <p:spPr>
          <a:xfrm flipV="1">
            <a:off x="-1" y="5832389"/>
            <a:ext cx="12247311" cy="106397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37" y="3887499"/>
            <a:ext cx="3419484" cy="192729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3" y="4405433"/>
            <a:ext cx="2297156" cy="196703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19" y="4243561"/>
            <a:ext cx="2297156" cy="19670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492" y="4829246"/>
            <a:ext cx="2348781" cy="15692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30" y="3821039"/>
            <a:ext cx="1093967" cy="274794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58" y="4818498"/>
            <a:ext cx="1273076" cy="158574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74" y="5210061"/>
            <a:ext cx="477628" cy="140166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96" y="5286142"/>
            <a:ext cx="523843" cy="131584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7" y="4055311"/>
            <a:ext cx="3419484" cy="192729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12" b="31242"/>
          <a:stretch>
            <a:fillRect/>
          </a:stretch>
        </p:blipFill>
        <p:spPr>
          <a:xfrm>
            <a:off x="8911511" y="5795191"/>
            <a:ext cx="3313443" cy="105869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45" y="3615288"/>
            <a:ext cx="1104980" cy="324271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63" y="5942360"/>
            <a:ext cx="1627115" cy="65962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17" y="4830397"/>
            <a:ext cx="482227" cy="111196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946" y="6052182"/>
            <a:ext cx="1576452" cy="84293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7525" y="5962042"/>
            <a:ext cx="976319" cy="395796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3" y="6162906"/>
            <a:ext cx="1047145" cy="39807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" y="820621"/>
            <a:ext cx="2017472" cy="22176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30644" y="3126770"/>
            <a:ext cx="6419899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914377"/>
            <a:r>
              <a:rPr lang="vi-VN" sz="6400" b="1" spc="67" dirty="0">
                <a:ln w="9525" cmpd="sng">
                  <a:solidFill>
                    <a:srgbClr val="FFC000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3</a:t>
            </a:r>
            <a:endParaRPr lang="en-US" sz="6400" b="1" spc="67" dirty="0">
              <a:ln w="9525" cmpd="sng">
                <a:solidFill>
                  <a:srgbClr val="FFC000">
                    <a:lumMod val="20000"/>
                    <a:lumOff val="80000"/>
                  </a:srgbClr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84827" y="1352032"/>
            <a:ext cx="2200282" cy="69756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914377"/>
            <a:r>
              <a:rPr lang="en-US" sz="3733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733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733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图片 1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760" y="629360"/>
            <a:ext cx="1083168" cy="850593"/>
          </a:xfrm>
          <a:prstGeom prst="rect">
            <a:avLst/>
          </a:prstGeom>
        </p:spPr>
      </p:pic>
      <p:pic>
        <p:nvPicPr>
          <p:cNvPr id="53" name="图片 4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883" y="1652619"/>
            <a:ext cx="2763323" cy="2763323"/>
          </a:xfrm>
          <a:prstGeom prst="rect">
            <a:avLst/>
          </a:prstGeom>
        </p:spPr>
      </p:pic>
      <p:pic>
        <p:nvPicPr>
          <p:cNvPr id="54" name="图片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54" y="453400"/>
            <a:ext cx="3419484" cy="1927299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282" y="4580029"/>
            <a:ext cx="2400049" cy="18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3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750"/>
                            </p:stCondLst>
                            <p:childTnLst>
                              <p:par>
                                <p:cTn id="10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"/>
            <a:ext cx="12192000" cy="5905039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DFGothic-EB"/>
              <a:cs typeface="+mn-ea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8" y="-728045"/>
            <a:ext cx="9422083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8"/>
          <a:stretch>
            <a:fillRect/>
          </a:stretch>
        </p:blipFill>
        <p:spPr>
          <a:xfrm flipV="1">
            <a:off x="-1" y="5832389"/>
            <a:ext cx="12247311" cy="106397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37" y="3887499"/>
            <a:ext cx="3419484" cy="192729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3" y="4405433"/>
            <a:ext cx="2297156" cy="196703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19" y="4243561"/>
            <a:ext cx="2297156" cy="19670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492" y="4829246"/>
            <a:ext cx="2348781" cy="15692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30" y="3821039"/>
            <a:ext cx="1093967" cy="274794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58" y="4818498"/>
            <a:ext cx="1273076" cy="158574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74" y="5210061"/>
            <a:ext cx="477628" cy="140166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96" y="5286142"/>
            <a:ext cx="523843" cy="131584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7" y="4055311"/>
            <a:ext cx="3419484" cy="192729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12" b="31242"/>
          <a:stretch>
            <a:fillRect/>
          </a:stretch>
        </p:blipFill>
        <p:spPr>
          <a:xfrm>
            <a:off x="8911511" y="5795191"/>
            <a:ext cx="3313443" cy="105869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45" y="3615288"/>
            <a:ext cx="1104980" cy="324271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63" y="5942360"/>
            <a:ext cx="1627115" cy="65962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17" y="4830397"/>
            <a:ext cx="482227" cy="111196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946" y="6052182"/>
            <a:ext cx="1576452" cy="84293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7525" y="5962042"/>
            <a:ext cx="976319" cy="395796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3" y="6162906"/>
            <a:ext cx="1047145" cy="39807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" y="820621"/>
            <a:ext cx="2017472" cy="22176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30644" y="3126770"/>
            <a:ext cx="6419899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914377"/>
            <a:r>
              <a:rPr lang="vi-VN" sz="6400" b="1" spc="67" dirty="0">
                <a:ln w="9525" cmpd="sng">
                  <a:solidFill>
                    <a:srgbClr val="FFC000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4</a:t>
            </a:r>
            <a:endParaRPr lang="en-US" sz="6400" b="1" spc="67" dirty="0">
              <a:ln w="9525" cmpd="sng">
                <a:solidFill>
                  <a:srgbClr val="FFC000">
                    <a:lumMod val="20000"/>
                    <a:lumOff val="80000"/>
                  </a:srgbClr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84827" y="1352032"/>
            <a:ext cx="2200282" cy="69756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914377"/>
            <a:r>
              <a:rPr lang="en-US" sz="3733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733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733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图片 1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760" y="629360"/>
            <a:ext cx="1083168" cy="850593"/>
          </a:xfrm>
          <a:prstGeom prst="rect">
            <a:avLst/>
          </a:prstGeom>
        </p:spPr>
      </p:pic>
      <p:pic>
        <p:nvPicPr>
          <p:cNvPr id="53" name="图片 4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883" y="1652619"/>
            <a:ext cx="2763323" cy="2763323"/>
          </a:xfrm>
          <a:prstGeom prst="rect">
            <a:avLst/>
          </a:prstGeom>
        </p:spPr>
      </p:pic>
      <p:pic>
        <p:nvPicPr>
          <p:cNvPr id="54" name="图片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54" y="453400"/>
            <a:ext cx="3419484" cy="1927299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282" y="4580029"/>
            <a:ext cx="2400049" cy="18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8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750"/>
                            </p:stCondLst>
                            <p:childTnLst>
                              <p:par>
                                <p:cTn id="10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Gothic-EB"/>
        <a:ea typeface="华康少女文字W5"/>
        <a:cs typeface=""/>
      </a:majorFont>
      <a:minorFont>
        <a:latin typeface="DFGothic-EB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Gothic-EB"/>
        <a:ea typeface="华康少女文字W5"/>
        <a:cs typeface=""/>
      </a:majorFont>
      <a:minorFont>
        <a:latin typeface="DFGothic-EB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Gothic-EB"/>
        <a:ea typeface="华康少女文字W5"/>
        <a:cs typeface=""/>
      </a:majorFont>
      <a:minorFont>
        <a:latin typeface="DFGothic-EB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Gothic-EB"/>
        <a:ea typeface="华康少女文字W5"/>
        <a:cs typeface=""/>
      </a:majorFont>
      <a:minorFont>
        <a:latin typeface="DFGothic-EB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Gothic-EB"/>
        <a:ea typeface="华康少女文字W5"/>
        <a:cs typeface=""/>
      </a:majorFont>
      <a:minorFont>
        <a:latin typeface="DFGothic-EB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377</Words>
  <Application>Microsoft Office PowerPoint</Application>
  <PresentationFormat>Widescreen</PresentationFormat>
  <Paragraphs>43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Arial</vt:lpstr>
      <vt:lpstr>SVN-Newton</vt:lpstr>
      <vt:lpstr>#9Slide07 HoneyCream</vt:lpstr>
      <vt:lpstr>DFGothic-EB</vt:lpstr>
      <vt:lpstr>等线</vt:lpstr>
      <vt:lpstr>Times New Roman</vt:lpstr>
      <vt:lpstr>Calibri</vt:lpstr>
      <vt:lpstr>Office 主题​​</vt:lpstr>
      <vt:lpstr>1_Office 主题​​</vt:lpstr>
      <vt:lpstr>Office 主题</vt:lpstr>
      <vt:lpstr>2_Office 主题​​</vt:lpstr>
      <vt:lpstr>1_Office 主题</vt:lpstr>
      <vt:lpstr>5_Office 主题</vt:lpstr>
      <vt:lpstr>3_Office 主题​​</vt:lpstr>
      <vt:lpstr>6_Office 主题</vt:lpstr>
      <vt:lpstr>7_Office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MT50</Manager>
  <Company>MT50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 NON</dc:title>
  <dc:subject>MT50</dc:subject>
  <dc:creator>MANG NON</dc:creator>
  <cp:keywords>MangnonTeam</cp:keywords>
  <dc:description>MT50</dc:description>
  <cp:lastModifiedBy>Quý Thắng</cp:lastModifiedBy>
  <cp:revision>16</cp:revision>
  <dcterms:created xsi:type="dcterms:W3CDTF">2023-06-19T08:32:55Z</dcterms:created>
  <dcterms:modified xsi:type="dcterms:W3CDTF">2025-09-11T06:50:05Z</dcterms:modified>
  <cp:category>MT50</cp:category>
  <cp:version>MT50</cp:version>
</cp:coreProperties>
</file>