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409" r:id="rId3"/>
    <p:sldId id="410" r:id="rId4"/>
    <p:sldId id="411" r:id="rId5"/>
    <p:sldId id="436" r:id="rId6"/>
    <p:sldId id="437" r:id="rId7"/>
    <p:sldId id="441" r:id="rId8"/>
    <p:sldId id="439" r:id="rId9"/>
    <p:sldId id="458" r:id="rId10"/>
    <p:sldId id="461" r:id="rId11"/>
    <p:sldId id="451" r:id="rId12"/>
  </p:sldIdLst>
  <p:sldSz cx="12192000" cy="6858000"/>
  <p:notesSz cx="6858000" cy="9144000"/>
  <p:embeddedFontLst>
    <p:embeddedFont>
      <p:font typeface="#9Slide07 HoneyCream" panose="020B0604020202020204" charset="0"/>
      <p:regular r:id="rId13"/>
    </p:embeddedFont>
    <p:embeddedFont>
      <p:font typeface="Cambria" panose="02040503050406030204" pitchFamily="18" charset="0"/>
      <p:regular r:id="rId14"/>
      <p:bold r:id="rId15"/>
      <p:italic r:id="rId16"/>
      <p:boldItalic r:id="rId17"/>
    </p:embeddedFont>
    <p:embeddedFont>
      <p:font typeface="Vogue-ExtraBold" panose="020B0500000000000000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B660"/>
    <a:srgbClr val="393C4F"/>
    <a:srgbClr val="61C890"/>
    <a:srgbClr val="13B55C"/>
    <a:srgbClr val="62BE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1388" y="7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56605-2B9E-626A-1D7E-DBE0D8B8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1749B1-AD9A-0809-6413-CDCBF567C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B4C86-95C8-9EDC-FAE9-ABF9A04B6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489E-81A8-450C-A12E-E2BB1799A150}" type="datetimeFigureOut">
              <a:rPr lang="en-US" smtClean="0"/>
              <a:t>12-Sep-25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84560-FF02-81C5-772B-75A07E1F9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E2FFA-1145-AC4B-C709-1F939A6C4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CF3E-4B8B-4BFD-B4A9-E068ED400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59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CFCF0-1746-2605-661A-97F07CADD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8BD9E-159C-5099-ADB0-C9AB7DAD1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7B8C5-ABA1-21E8-47E5-27862441A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489E-81A8-450C-A12E-E2BB1799A150}" type="datetimeFigureOut">
              <a:rPr lang="en-US" smtClean="0"/>
              <a:t>12-Sep-25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841F4-B63A-8CB8-7FD2-79D397E53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44A1A-8E32-AEEF-DA63-BCD952F0C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CF3E-4B8B-4BFD-B4A9-E068ED400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93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4E4FE5-5995-3656-DEAF-F65FF6D490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334BD1-2C44-6C41-3082-0182707103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1DB98-52D7-5A2E-779F-A0ABE064F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489E-81A8-450C-A12E-E2BB1799A150}" type="datetimeFigureOut">
              <a:rPr lang="en-US" smtClean="0"/>
              <a:t>12-Sep-25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88835-6227-6470-ADD6-133516FB9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73315-C82D-B4FC-268E-A0C9761DA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CF3E-4B8B-4BFD-B4A9-E068ED400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502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图形">
            <a:extLst>
              <a:ext uri="{FF2B5EF4-FFF2-40B4-BE49-F238E27FC236}">
                <a16:creationId xmlns:a16="http://schemas.microsoft.com/office/drawing/2014/main" id="{71FC8AC8-737C-2E3C-AA0B-46ADA3E1AAE5}"/>
              </a:ext>
            </a:extLst>
          </p:cNvPr>
          <p:cNvGrpSpPr/>
          <p:nvPr userDrawn="1"/>
        </p:nvGrpSpPr>
        <p:grpSpPr>
          <a:xfrm>
            <a:off x="0" y="0"/>
            <a:ext cx="12193270" cy="6858635"/>
            <a:chOff x="0" y="0"/>
            <a:chExt cx="19202" cy="10801"/>
          </a:xfrm>
        </p:grpSpPr>
        <p:pic>
          <p:nvPicPr>
            <p:cNvPr id="3" name="图形">
              <a:extLst>
                <a:ext uri="{FF2B5EF4-FFF2-40B4-BE49-F238E27FC236}">
                  <a16:creationId xmlns:a16="http://schemas.microsoft.com/office/drawing/2014/main" id="{52B70899-1C5E-F2C2-28A5-7A2DEA751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6051" r="66176" b="60168"/>
            <a:stretch>
              <a:fillRect/>
            </a:stretch>
          </p:blipFill>
          <p:spPr>
            <a:xfrm>
              <a:off x="0" y="0"/>
              <a:ext cx="19202" cy="10801"/>
            </a:xfrm>
            <a:prstGeom prst="rect">
              <a:avLst/>
            </a:prstGeom>
          </p:spPr>
        </p:pic>
        <p:sp>
          <p:nvSpPr>
            <p:cNvPr id="4" name="图形">
              <a:extLst>
                <a:ext uri="{FF2B5EF4-FFF2-40B4-BE49-F238E27FC236}">
                  <a16:creationId xmlns:a16="http://schemas.microsoft.com/office/drawing/2014/main" id="{785AC993-6E8E-8ED5-A50F-1A6E036BBC26}"/>
                </a:ext>
              </a:extLst>
            </p:cNvPr>
            <p:cNvSpPr/>
            <p:nvPr/>
          </p:nvSpPr>
          <p:spPr>
            <a:xfrm>
              <a:off x="0" y="9837"/>
              <a:ext cx="19202" cy="964"/>
            </a:xfrm>
            <a:prstGeom prst="rect">
              <a:avLst/>
            </a:prstGeom>
            <a:solidFill>
              <a:srgbClr val="62B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8号-创中黑"/>
                <a:ea typeface="思源黑体 CN Medium"/>
                <a:cs typeface="字魂58号-创中黑" panose="00000500000000000000" charset="-122"/>
              </a:endParaRPr>
            </a:p>
          </p:txBody>
        </p:sp>
      </p:grpSp>
      <p:sp>
        <p:nvSpPr>
          <p:cNvPr id="5" name="TextBox 3">
            <a:extLst>
              <a:ext uri="{FF2B5EF4-FFF2-40B4-BE49-F238E27FC236}">
                <a16:creationId xmlns:a16="http://schemas.microsoft.com/office/drawing/2014/main" id="{31CF7A70-762E-8CA9-C66B-1010A95F4990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9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9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99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99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2392E4-AE98-98CF-A3F2-768445B012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3CD336-0320-D5FB-99BA-2BD088509E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71B3CC-7916-E28C-4B97-8E42D37EBB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9CC68A-E48B-A335-1036-D9493AEE1A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D2F9AE1-CC79-D324-8FC8-DF205A0520DA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17E2FB-958C-22A0-714E-1FF096F32BC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10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rcRect t="6051" r="66176" b="60168"/>
          <a:stretch>
            <a:fillRect/>
          </a:stretch>
        </p:blipFill>
        <p:spPr>
          <a:xfrm>
            <a:off x="0" y="0"/>
            <a:ext cx="12193270" cy="6858635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246495"/>
            <a:ext cx="12193270" cy="612140"/>
          </a:xfrm>
          <a:prstGeom prst="rect">
            <a:avLst/>
          </a:prstGeom>
          <a:solidFill>
            <a:srgbClr val="62B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字魂58号-创中黑" panose="00000500000000000000" charset="-122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81C07BEB-FE72-1B80-2C9A-99DF377A07EA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9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9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99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99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54F887-760C-D205-9CE6-0C1EDADA55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04F776-63CD-5BA2-AACF-886DFF3E33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FE0E6D-0DA1-697F-FC72-DD55D609B7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DA6250-BFA4-5943-AC45-4DE1FF696D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3835A53-B014-80F9-CDC8-E636945514EB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A878D8-A12D-DED4-DD32-3418046ECB0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72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rcRect t="6051" r="66176" b="60168"/>
          <a:stretch>
            <a:fillRect/>
          </a:stretch>
        </p:blipFill>
        <p:spPr>
          <a:xfrm>
            <a:off x="0" y="0"/>
            <a:ext cx="12193270" cy="6858635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246495"/>
            <a:ext cx="12193270" cy="612140"/>
          </a:xfrm>
          <a:prstGeom prst="rect">
            <a:avLst/>
          </a:prstGeom>
          <a:solidFill>
            <a:srgbClr val="62B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字魂58号-创中黑" panose="00000500000000000000" charset="-122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B355B4A5-58D3-5D66-0021-404ED19FFD80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9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9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99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99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49CA31-2DC7-09AD-64D0-33F0007ABE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48864A-714D-F93D-5645-30E1EE2280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92B556-9FAB-8E31-ECC2-8C39548835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949C54-CFE6-920B-D1D1-B26DBB67FC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E893DDB-B637-E182-6EB3-D5895D6E5A7E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6F33B6-87A9-E256-04EF-42F83224E4F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81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rcRect t="6051" r="66176" b="60168"/>
          <a:stretch>
            <a:fillRect/>
          </a:stretch>
        </p:blipFill>
        <p:spPr>
          <a:xfrm>
            <a:off x="0" y="0"/>
            <a:ext cx="12193270" cy="6858635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246495"/>
            <a:ext cx="12193270" cy="612140"/>
          </a:xfrm>
          <a:prstGeom prst="rect">
            <a:avLst/>
          </a:prstGeom>
          <a:solidFill>
            <a:srgbClr val="62B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字魂58号-创中黑" panose="00000500000000000000" charset="-122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6431F036-2A9D-E2F8-3E7E-A59DBD97D41F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9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9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99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99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9EB05C-959F-DB21-6964-009850D347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C8D112-34CA-A2DA-C1C6-B603739702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CA09E3-AB13-A9ED-A7E0-4D3EDD35E0E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0DE4AA-728B-1D39-C2A6-18AE3F680F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90A5478-2216-74C7-EE9C-274957F35970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3A9948-B787-E817-040C-821F3AF705E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70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rcRect t="6051" r="66176" b="60168"/>
          <a:stretch>
            <a:fillRect/>
          </a:stretch>
        </p:blipFill>
        <p:spPr>
          <a:xfrm>
            <a:off x="0" y="0"/>
            <a:ext cx="12193270" cy="6858635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246495"/>
            <a:ext cx="12193270" cy="612140"/>
          </a:xfrm>
          <a:prstGeom prst="rect">
            <a:avLst/>
          </a:prstGeom>
          <a:solidFill>
            <a:srgbClr val="62B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字魂58号-创中黑" panose="00000500000000000000" charset="-122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BEFA3751-B8B8-1DA4-EED2-328F3C5CC3BC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9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9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99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99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B0D344-AC50-5F7C-F848-6C5894DA10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6E931C-84D8-D477-AF53-A91BE8F5E9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250020-043B-898D-85EC-286C966A86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CEF664-A848-06CE-BD4C-F93E5439B3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C7BF278-D3A5-5560-8571-7A4D88BA1BBE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9F4161-EB81-3DEF-45BF-C8AAEC7F715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62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C8DEE-9BA7-D275-D0C4-64C5BB28A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26F89-DFB4-0529-938E-8276DAF9B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145E5-3967-DE6B-475C-1FC91E791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489E-81A8-450C-A12E-E2BB1799A150}" type="datetimeFigureOut">
              <a:rPr lang="en-US" smtClean="0"/>
              <a:t>12-Sep-25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C9DD0-0EEF-4D61-4FF5-3A2B1EB25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08D0A-D92C-B58A-8F2E-9113B42FC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CF3E-4B8B-4BFD-B4A9-E068ED400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51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58749-0735-3F30-0CCB-A7DCBDA6D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CC662-8C3C-8C2B-5313-9E03025E7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54BF6-0D59-8B96-BF7C-A286C93E4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489E-81A8-450C-A12E-E2BB1799A150}" type="datetimeFigureOut">
              <a:rPr lang="en-US" smtClean="0"/>
              <a:t>12-Sep-25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75F7E-D304-15D4-EF3A-E9611F039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226C5-6524-0B24-3892-8D900D4C8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CF3E-4B8B-4BFD-B4A9-E068ED400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68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7AD75-6A92-A23D-CA77-2F72BA95C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601CE-ADBC-FBBB-8BA2-0C13226AD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7FF4D7-9971-91EA-E47D-642D056F6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8A2C9D-CB15-002D-31AE-C10FF48DE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489E-81A8-450C-A12E-E2BB1799A150}" type="datetimeFigureOut">
              <a:rPr lang="en-US" smtClean="0"/>
              <a:t>12-Sep-25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70DE9F-3CF6-81EB-BAC1-212FAFE6D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AF480-3C01-5E4B-3F20-103BD2F9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CF3E-4B8B-4BFD-B4A9-E068ED400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17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1A0A7-D4D0-0FFE-2BBF-4658C0810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59E72-2773-78C6-73D3-296D038B5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C1014B-B641-1C59-4BDA-2C2B02810B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73E52B-7266-50CA-AE2A-B4F0EDF52C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A05582-F88E-4402-28F8-BE55EB4D16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23C41E-724C-23E1-CFA9-E74B5378E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489E-81A8-450C-A12E-E2BB1799A150}" type="datetimeFigureOut">
              <a:rPr lang="en-US" smtClean="0"/>
              <a:t>12-Sep-25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F769BC-E717-80AB-C675-8BD669FE5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AA7354-545A-50B2-5FD3-426F3331A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CF3E-4B8B-4BFD-B4A9-E068ED400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35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2A7CE-2FDB-E691-0A28-E39530DC4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C08CF0-6D62-2392-E620-E4EE4AB3B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489E-81A8-450C-A12E-E2BB1799A150}" type="datetimeFigureOut">
              <a:rPr lang="en-US" smtClean="0"/>
              <a:t>12-Sep-25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E9393A-4019-DC8C-DD44-9022B25E5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4CCB7A-A71F-94B7-A7E3-4BD407638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CF3E-4B8B-4BFD-B4A9-E068ED400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581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F5B535-F97A-EC2F-9676-C709CFDD7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489E-81A8-450C-A12E-E2BB1799A150}" type="datetimeFigureOut">
              <a:rPr lang="en-US" smtClean="0"/>
              <a:t>12-Sep-25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F40EBB-1CD5-F928-6687-7FC3B05C7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3A264D-13E8-1F9D-4225-5536E4BA8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CF3E-4B8B-4BFD-B4A9-E068ED400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700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C4EEE-48EC-6251-489A-A54C2FB69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D0A45-FECF-6C32-BDEF-8F799CC78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59EB09-2B88-E705-98EB-2854F6067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6DBB30-607D-21DA-9317-2C3A89770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489E-81A8-450C-A12E-E2BB1799A150}" type="datetimeFigureOut">
              <a:rPr lang="en-US" smtClean="0"/>
              <a:t>12-Sep-25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FA8865-CCDC-888C-B26E-62B27A242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91DFA4-19B3-AE79-44B2-2110796BF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CF3E-4B8B-4BFD-B4A9-E068ED400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52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09E58-0379-3AE5-C6C2-8602AA421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017883-3E5D-F76B-8AD7-F0CBDE8ACD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E71F3C-C82A-5F98-23B7-9CC03F41F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0F62B-8D73-1534-75E6-BE2E849FA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489E-81A8-450C-A12E-E2BB1799A150}" type="datetimeFigureOut">
              <a:rPr lang="en-US" smtClean="0"/>
              <a:t>12-Sep-25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4DC34-6944-E122-B3BB-E01F5FB43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13FDE-ABAC-3702-F0A4-19461974A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CF3E-4B8B-4BFD-B4A9-E068ED400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61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35D1DC-89E9-89C4-C61F-2117CEC14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2BDF0-EE4C-4600-6C6E-D0C3AB311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D1773-ABA6-7949-B9A2-FBA4894077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A489E-81A8-450C-A12E-E2BB1799A150}" type="datetimeFigureOut">
              <a:rPr lang="en-US" smtClean="0"/>
              <a:t>12-Sep-25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96D86-4464-6B39-A36E-69FAA1F7C7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E8919-F08F-60CE-6DB5-BFDD1F2E5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CCF3E-4B8B-4BFD-B4A9-E068ED40021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C258A9-1D9F-6536-3EA7-3A9208BDD99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9F607D-FB99-0296-D53B-78372F24394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96A0C1-A456-74EF-0193-F130273EECD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88AD99-017E-A300-B0B7-5CD56D86BE0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4AD2941-12A2-3E59-8C6F-87AB3E3DC13B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12100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000ACC-47AC-0FFB-D620-01722C604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277581-87CC-065D-F8F9-65AE1F4EF2D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DD315E-E5A1-652B-AB17-1AA933E0846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BCAAB2-B470-532E-5AF1-415C6D77D77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D9C5A5F-E1A2-4051-789E-751C53EE16F4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val="392663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"/>
          <p:cNvPicPr>
            <a:picLocks noChangeAspect="1"/>
          </p:cNvPicPr>
          <p:nvPr/>
        </p:nvPicPr>
        <p:blipFill>
          <a:blip r:embed="rId4"/>
          <a:srcRect t="6051" r="66176" b="60168"/>
          <a:stretch>
            <a:fillRect/>
          </a:stretch>
        </p:blipFill>
        <p:spPr>
          <a:xfrm>
            <a:off x="-20934" y="-635"/>
            <a:ext cx="12193270" cy="6858635"/>
          </a:xfrm>
          <a:prstGeom prst="rect">
            <a:avLst/>
          </a:prstGeom>
        </p:spPr>
      </p:pic>
      <p:sp>
        <p:nvSpPr>
          <p:cNvPr id="5" name="图形"/>
          <p:cNvSpPr/>
          <p:nvPr/>
        </p:nvSpPr>
        <p:spPr>
          <a:xfrm>
            <a:off x="14050" y="5966761"/>
            <a:ext cx="12192000" cy="889825"/>
          </a:xfrm>
          <a:prstGeom prst="rect">
            <a:avLst/>
          </a:prstGeom>
          <a:solidFill>
            <a:srgbClr val="62B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8号-创中黑"/>
              <a:ea typeface="思源黑体 CN Medium"/>
              <a:cs typeface="字魂58号-创中黑" panose="00000500000000000000" charset="-122"/>
            </a:endParaRPr>
          </a:p>
        </p:txBody>
      </p:sp>
      <p:pic>
        <p:nvPicPr>
          <p:cNvPr id="8" name="图形" descr="千库网_手绘绿色植物绿叶花朵小草夏天_元素编号11940358"/>
          <p:cNvPicPr>
            <a:picLocks noChangeAspect="1"/>
          </p:cNvPicPr>
          <p:nvPr/>
        </p:nvPicPr>
        <p:blipFill>
          <a:blip r:embed="rId5"/>
          <a:srcRect r="51352"/>
          <a:stretch>
            <a:fillRect/>
          </a:stretch>
        </p:blipFill>
        <p:spPr>
          <a:xfrm flipH="1">
            <a:off x="-16266" y="922127"/>
            <a:ext cx="2545699" cy="5953432"/>
          </a:xfrm>
          <a:prstGeom prst="rect">
            <a:avLst/>
          </a:prstGeom>
        </p:spPr>
      </p:pic>
      <p:pic>
        <p:nvPicPr>
          <p:cNvPr id="11" name="图形" descr="千库网_水彩海棠花蝴蝶落花_元素编号130819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594468" y="-154520"/>
            <a:ext cx="3498215" cy="1967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CF8893-30FC-6FC7-40B7-D5CD4AA91D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5320" y="3364592"/>
            <a:ext cx="7152978" cy="3415547"/>
          </a:xfrm>
          <a:prstGeom prst="rect">
            <a:avLst/>
          </a:prstGeom>
        </p:spPr>
      </p:pic>
      <p:pic>
        <p:nvPicPr>
          <p:cNvPr id="6" name="图形" descr="千库网_手绘卡通花草边框装饰免扣元素_元素编号12081901"/>
          <p:cNvPicPr>
            <a:picLocks noChangeAspect="1"/>
          </p:cNvPicPr>
          <p:nvPr/>
        </p:nvPicPr>
        <p:blipFill>
          <a:blip r:embed="rId8"/>
          <a:srcRect l="56446"/>
          <a:stretch>
            <a:fillRect/>
          </a:stretch>
        </p:blipFill>
        <p:spPr>
          <a:xfrm>
            <a:off x="10108913" y="0"/>
            <a:ext cx="2093595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4FB194E-8675-A8B1-085E-289D7B084D4B}"/>
              </a:ext>
            </a:extLst>
          </p:cNvPr>
          <p:cNvGrpSpPr/>
          <p:nvPr/>
        </p:nvGrpSpPr>
        <p:grpSpPr>
          <a:xfrm>
            <a:off x="4469557" y="295259"/>
            <a:ext cx="2801078" cy="642121"/>
            <a:chOff x="1820545" y="518795"/>
            <a:chExt cx="3060065" cy="662940"/>
          </a:xfrm>
        </p:grpSpPr>
        <p:sp>
          <p:nvSpPr>
            <p:cNvPr id="9" name="图形">
              <a:extLst>
                <a:ext uri="{FF2B5EF4-FFF2-40B4-BE49-F238E27FC236}">
                  <a16:creationId xmlns:a16="http://schemas.microsoft.com/office/drawing/2014/main" id="{3403CEAB-ED78-DA0B-0138-906EEB0DD2A6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820545" y="518795"/>
              <a:ext cx="3060065" cy="66294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98B5C"/>
                </a:gs>
                <a:gs pos="100000">
                  <a:srgbClr val="F7AC52"/>
                </a:gs>
              </a:gsLst>
              <a:lin ang="2700000" scaled="0"/>
            </a:gradFill>
            <a:ln w="25400">
              <a:solidFill>
                <a:schemeClr val="bg1"/>
              </a:solidFill>
            </a:ln>
            <a:effectLst>
              <a:outerShdw blurRad="247650" dist="53492" dir="5400000" algn="ctr" rotWithShape="0">
                <a:srgbClr val="F19476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286" tIns="48143" rIns="96286" bIns="48143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9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10" name="图形">
              <a:extLst>
                <a:ext uri="{FF2B5EF4-FFF2-40B4-BE49-F238E27FC236}">
                  <a16:creationId xmlns:a16="http://schemas.microsoft.com/office/drawing/2014/main" id="{EC212E4B-16CC-7C88-9DC0-14AE19987ABB}"/>
                </a:ext>
              </a:extLst>
            </p:cNvPr>
            <p:cNvSpPr txBox="1"/>
            <p:nvPr/>
          </p:nvSpPr>
          <p:spPr>
            <a:xfrm>
              <a:off x="2114501" y="555836"/>
              <a:ext cx="24721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spc="6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ĐẠO ĐỨC</a:t>
              </a:r>
              <a:endParaRPr kumimoji="0" lang="en-US" sz="3200" b="1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35162B75-902D-8D56-7A0F-8C1C78CEAF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75" y="-154519"/>
            <a:ext cx="1446550" cy="14465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372E76C-2790-DFDF-4DF1-2912528712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86467" y="1126988"/>
            <a:ext cx="5230821" cy="12375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9C6C60-BDB1-FF66-EC06-4EBE1C83FB8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39150" y="2215481"/>
            <a:ext cx="8925318" cy="1450974"/>
          </a:xfrm>
          <a:prstGeom prst="rect">
            <a:avLst/>
          </a:prstGeom>
        </p:spPr>
      </p:pic>
      <p:sp>
        <p:nvSpPr>
          <p:cNvPr id="16" name="图形">
            <a:extLst>
              <a:ext uri="{FF2B5EF4-FFF2-40B4-BE49-F238E27FC236}">
                <a16:creationId xmlns:a16="http://schemas.microsoft.com/office/drawing/2014/main" id="{1ACA81FB-137D-C28C-ED03-E98C85B1699A}"/>
              </a:ext>
            </a:extLst>
          </p:cNvPr>
          <p:cNvSpPr txBox="1"/>
          <p:nvPr/>
        </p:nvSpPr>
        <p:spPr>
          <a:xfrm>
            <a:off x="9549996" y="3478393"/>
            <a:ext cx="1818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pc="600" dirty="0">
                <a:solidFill>
                  <a:srgbClr val="18B660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(</a:t>
            </a:r>
            <a:r>
              <a:rPr lang="en-US" sz="3200" b="1" spc="600" dirty="0" err="1">
                <a:solidFill>
                  <a:srgbClr val="18B660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tiết</a:t>
            </a:r>
            <a:r>
              <a:rPr lang="en-US" sz="3200" b="1" spc="600" dirty="0">
                <a:solidFill>
                  <a:srgbClr val="18B660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1)</a:t>
            </a:r>
            <a:endParaRPr kumimoji="0" lang="en-US" sz="3200" b="1" i="0" u="none" strike="noStrike" kern="1200" cap="none" spc="600" normalizeH="0" baseline="0" noProof="0" dirty="0">
              <a:ln>
                <a:noFill/>
              </a:ln>
              <a:solidFill>
                <a:srgbClr val="18B660"/>
              </a:solidFill>
              <a:uLnTx/>
              <a:uFillTx/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"/>
          <p:cNvPicPr>
            <a:picLocks noChangeAspect="1"/>
          </p:cNvPicPr>
          <p:nvPr/>
        </p:nvPicPr>
        <p:blipFill>
          <a:blip r:embed="rId4"/>
          <a:srcRect t="6051" r="66176" b="60168"/>
          <a:stretch>
            <a:fillRect/>
          </a:stretch>
        </p:blipFill>
        <p:spPr>
          <a:xfrm>
            <a:off x="-20934" y="-635"/>
            <a:ext cx="12193270" cy="6858635"/>
          </a:xfrm>
          <a:prstGeom prst="rect">
            <a:avLst/>
          </a:prstGeom>
        </p:spPr>
      </p:pic>
      <p:sp>
        <p:nvSpPr>
          <p:cNvPr id="5" name="图形"/>
          <p:cNvSpPr/>
          <p:nvPr/>
        </p:nvSpPr>
        <p:spPr>
          <a:xfrm>
            <a:off x="14050" y="5966761"/>
            <a:ext cx="12192000" cy="889825"/>
          </a:xfrm>
          <a:prstGeom prst="rect">
            <a:avLst/>
          </a:prstGeom>
          <a:solidFill>
            <a:srgbClr val="62B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8号-创中黑"/>
              <a:ea typeface="思源黑体 CN Medium"/>
              <a:cs typeface="字魂58号-创中黑" panose="00000500000000000000" charset="-122"/>
            </a:endParaRPr>
          </a:p>
        </p:txBody>
      </p:sp>
      <p:pic>
        <p:nvPicPr>
          <p:cNvPr id="8" name="图形" descr="千库网_手绘绿色植物绿叶花朵小草夏天_元素编号11940358"/>
          <p:cNvPicPr>
            <a:picLocks noChangeAspect="1"/>
          </p:cNvPicPr>
          <p:nvPr/>
        </p:nvPicPr>
        <p:blipFill>
          <a:blip r:embed="rId5"/>
          <a:srcRect r="51352"/>
          <a:stretch>
            <a:fillRect/>
          </a:stretch>
        </p:blipFill>
        <p:spPr>
          <a:xfrm flipH="1">
            <a:off x="-16266" y="922127"/>
            <a:ext cx="2545699" cy="5953432"/>
          </a:xfrm>
          <a:prstGeom prst="rect">
            <a:avLst/>
          </a:prstGeom>
        </p:spPr>
      </p:pic>
      <p:pic>
        <p:nvPicPr>
          <p:cNvPr id="11" name="图形" descr="千库网_水彩海棠花蝴蝶落花_元素编号130819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594468" y="-154520"/>
            <a:ext cx="3498215" cy="1967865"/>
          </a:xfrm>
          <a:prstGeom prst="rect">
            <a:avLst/>
          </a:prstGeom>
        </p:spPr>
      </p:pic>
      <p:pic>
        <p:nvPicPr>
          <p:cNvPr id="6" name="图形" descr="千库网_手绘卡通花草边框装饰免扣元素_元素编号12081901"/>
          <p:cNvPicPr>
            <a:picLocks noChangeAspect="1"/>
          </p:cNvPicPr>
          <p:nvPr/>
        </p:nvPicPr>
        <p:blipFill>
          <a:blip r:embed="rId7"/>
          <a:srcRect l="56446"/>
          <a:stretch>
            <a:fillRect/>
          </a:stretch>
        </p:blipFill>
        <p:spPr>
          <a:xfrm>
            <a:off x="10108913" y="0"/>
            <a:ext cx="2093595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4FB194E-8675-A8B1-085E-289D7B084D4B}"/>
              </a:ext>
            </a:extLst>
          </p:cNvPr>
          <p:cNvGrpSpPr/>
          <p:nvPr/>
        </p:nvGrpSpPr>
        <p:grpSpPr>
          <a:xfrm>
            <a:off x="4469557" y="295259"/>
            <a:ext cx="2801078" cy="642121"/>
            <a:chOff x="1820545" y="518795"/>
            <a:chExt cx="3060065" cy="662940"/>
          </a:xfrm>
        </p:grpSpPr>
        <p:sp>
          <p:nvSpPr>
            <p:cNvPr id="9" name="图形">
              <a:extLst>
                <a:ext uri="{FF2B5EF4-FFF2-40B4-BE49-F238E27FC236}">
                  <a16:creationId xmlns:a16="http://schemas.microsoft.com/office/drawing/2014/main" id="{3403CEAB-ED78-DA0B-0138-906EEB0DD2A6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820545" y="518795"/>
              <a:ext cx="3060065" cy="66294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98B5C"/>
                </a:gs>
                <a:gs pos="100000">
                  <a:srgbClr val="F7AC52"/>
                </a:gs>
              </a:gsLst>
              <a:lin ang="2700000" scaled="0"/>
            </a:gradFill>
            <a:ln w="25400">
              <a:solidFill>
                <a:schemeClr val="bg1"/>
              </a:solidFill>
            </a:ln>
            <a:effectLst>
              <a:outerShdw blurRad="247650" dist="53492" dir="5400000" algn="ctr" rotWithShape="0">
                <a:srgbClr val="F19476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286" tIns="48143" rIns="96286" bIns="48143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9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10" name="图形">
              <a:extLst>
                <a:ext uri="{FF2B5EF4-FFF2-40B4-BE49-F238E27FC236}">
                  <a16:creationId xmlns:a16="http://schemas.microsoft.com/office/drawing/2014/main" id="{EC212E4B-16CC-7C88-9DC0-14AE19987ABB}"/>
                </a:ext>
              </a:extLst>
            </p:cNvPr>
            <p:cNvSpPr txBox="1"/>
            <p:nvPr/>
          </p:nvSpPr>
          <p:spPr>
            <a:xfrm>
              <a:off x="2114501" y="555836"/>
              <a:ext cx="24721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60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ĐẠO ĐỨC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35162B75-902D-8D56-7A0F-8C1C78CEAF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75" y="-154519"/>
            <a:ext cx="1446550" cy="14465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631EA5-B798-8961-D98C-EBF2B87E06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2075" y="1007171"/>
            <a:ext cx="8925318" cy="30482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9006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B1EB92-9A58-081C-B95E-03B629B60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637" y="1233539"/>
            <a:ext cx="5206435" cy="380423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C4E031-FD43-31DE-0BEF-FDB94A17CC41}"/>
              </a:ext>
            </a:extLst>
          </p:cNvPr>
          <p:cNvSpPr txBox="1"/>
          <p:nvPr/>
        </p:nvSpPr>
        <p:spPr>
          <a:xfrm>
            <a:off x="404976" y="1612445"/>
            <a:ext cx="110219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Nêu được đóng góp của một số người lao động xung quanh.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just"/>
            <a:r>
              <a:rPr lang="en-US" sz="3600" dirty="0">
                <a:latin typeface="Cambria" panose="02040503050406030204" pitchFamily="18" charset="0"/>
              </a:rPr>
              <a:t>2. </a:t>
            </a:r>
            <a:r>
              <a:rPr lang="en-US" sz="3600" dirty="0" err="1">
                <a:latin typeface="Cambria" panose="02040503050406030204" pitchFamily="18" charset="0"/>
              </a:rPr>
              <a:t>Biết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vì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sao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phải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biết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ơn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người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lao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động</a:t>
            </a:r>
            <a:r>
              <a:rPr lang="en-US" sz="3600" dirty="0">
                <a:latin typeface="Cambria" panose="02040503050406030204" pitchFamily="18" charset="0"/>
              </a:rPr>
              <a:t>.</a:t>
            </a:r>
          </a:p>
          <a:p>
            <a:pPr algn="just"/>
            <a:r>
              <a:rPr lang="en-US" sz="3600" dirty="0">
                <a:latin typeface="Cambria" panose="02040503050406030204" pitchFamily="18" charset="0"/>
              </a:rPr>
              <a:t>3. </a:t>
            </a:r>
            <a:r>
              <a:rPr lang="en-US" sz="3600" dirty="0" err="1">
                <a:latin typeface="Cambria" panose="02040503050406030204" pitchFamily="18" charset="0"/>
              </a:rPr>
              <a:t>Thể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hiện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được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lòng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biết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ơn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người</a:t>
            </a:r>
            <a:r>
              <a:rPr lang="en-US" sz="3600" dirty="0">
                <a:latin typeface="Cambria" panose="02040503050406030204" pitchFamily="18" charset="0"/>
              </a:rPr>
              <a:t> lao </a:t>
            </a:r>
            <a:r>
              <a:rPr lang="en-US" sz="3600" dirty="0" err="1">
                <a:latin typeface="Cambria" panose="02040503050406030204" pitchFamily="18" charset="0"/>
              </a:rPr>
              <a:t>động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bằng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lời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nói</a:t>
            </a:r>
            <a:r>
              <a:rPr lang="en-US" sz="3600" dirty="0">
                <a:latin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</a:rPr>
              <a:t>việc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làm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cụ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thể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cụ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thể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phù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hợp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với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lứa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tuổi</a:t>
            </a:r>
            <a:r>
              <a:rPr lang="en-US" sz="3600" dirty="0">
                <a:latin typeface="Cambria" panose="02040503050406030204" pitchFamily="18" charset="0"/>
              </a:rPr>
              <a:t>.</a:t>
            </a:r>
          </a:p>
          <a:p>
            <a:pPr algn="just"/>
            <a:r>
              <a:rPr lang="en-US" sz="3600" dirty="0">
                <a:latin typeface="Cambria" panose="02040503050406030204" pitchFamily="18" charset="0"/>
              </a:rPr>
              <a:t>4. </a:t>
            </a:r>
            <a:r>
              <a:rPr lang="en-US" sz="3600" dirty="0" err="1">
                <a:latin typeface="Cambria" panose="02040503050406030204" pitchFamily="18" charset="0"/>
              </a:rPr>
              <a:t>Nhắc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nhở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bạn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bè</a:t>
            </a:r>
            <a:r>
              <a:rPr lang="en-US" sz="3600" dirty="0">
                <a:latin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</a:rPr>
              <a:t>người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thân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thái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độ</a:t>
            </a:r>
            <a:r>
              <a:rPr lang="en-US" sz="3600" dirty="0">
                <a:latin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</a:rPr>
              <a:t>hành</a:t>
            </a:r>
            <a:r>
              <a:rPr lang="en-US" sz="3600" dirty="0">
                <a:latin typeface="Cambria" panose="02040503050406030204" pitchFamily="18" charset="0"/>
              </a:rPr>
              <a:t> vi </a:t>
            </a:r>
            <a:r>
              <a:rPr lang="en-US" sz="3600" dirty="0" err="1">
                <a:latin typeface="Cambria" panose="02040503050406030204" pitchFamily="18" charset="0"/>
              </a:rPr>
              <a:t>biết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ơn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những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</a:rPr>
              <a:t>người</a:t>
            </a:r>
            <a:r>
              <a:rPr lang="en-US" sz="3600" dirty="0">
                <a:latin typeface="Cambria" panose="02040503050406030204" pitchFamily="18" charset="0"/>
              </a:rPr>
              <a:t> lao </a:t>
            </a:r>
            <a:r>
              <a:rPr lang="en-US" sz="3600" dirty="0" err="1">
                <a:latin typeface="Cambria" panose="02040503050406030204" pitchFamily="18" charset="0"/>
              </a:rPr>
              <a:t>động</a:t>
            </a:r>
            <a:r>
              <a:rPr lang="en-US" sz="3600" dirty="0"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61A5CE-D21D-D407-475D-FD62BC599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535" y="594325"/>
            <a:ext cx="6242845" cy="10181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3BDC24-C03B-1757-5930-A5108EEE6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741" y="1612234"/>
            <a:ext cx="5206435" cy="36335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9759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D96AB0-DEC4-BAB6-21E5-28A9530611C0}"/>
              </a:ext>
            </a:extLst>
          </p:cNvPr>
          <p:cNvSpPr txBox="1"/>
          <p:nvPr/>
        </p:nvSpPr>
        <p:spPr>
          <a:xfrm>
            <a:off x="1218738" y="149858"/>
            <a:ext cx="8839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13B55C"/>
                </a:solidFill>
                <a:latin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13B55C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13B55C"/>
                </a:solidFill>
                <a:latin typeface="Cambria" panose="02040503050406030204" pitchFamily="18" charset="0"/>
              </a:rPr>
              <a:t>hiểu</a:t>
            </a:r>
            <a:r>
              <a:rPr lang="en-US" sz="3200" b="1" dirty="0">
                <a:solidFill>
                  <a:srgbClr val="13B55C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13B55C"/>
                </a:solidFill>
                <a:latin typeface="Cambria" panose="02040503050406030204" pitchFamily="18" charset="0"/>
              </a:rPr>
              <a:t>những</a:t>
            </a:r>
            <a:r>
              <a:rPr lang="en-US" sz="3200" b="1" dirty="0">
                <a:solidFill>
                  <a:srgbClr val="13B55C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13B55C"/>
                </a:solidFill>
                <a:latin typeface="Cambria" panose="02040503050406030204" pitchFamily="18" charset="0"/>
              </a:rPr>
              <a:t>đóng</a:t>
            </a:r>
            <a:r>
              <a:rPr lang="en-US" sz="3200" b="1" dirty="0">
                <a:solidFill>
                  <a:srgbClr val="13B55C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13B55C"/>
                </a:solidFill>
                <a:latin typeface="Cambria" panose="02040503050406030204" pitchFamily="18" charset="0"/>
              </a:rPr>
              <a:t>góp</a:t>
            </a:r>
            <a:r>
              <a:rPr lang="en-US" sz="3200" b="1" dirty="0">
                <a:solidFill>
                  <a:srgbClr val="13B55C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13B55C"/>
                </a:solidFill>
                <a:latin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13B55C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13B55C"/>
                </a:solidFill>
                <a:latin typeface="Cambria" panose="02040503050406030204" pitchFamily="18" charset="0"/>
              </a:rPr>
              <a:t>người</a:t>
            </a:r>
            <a:r>
              <a:rPr lang="en-US" sz="3200" b="1" dirty="0">
                <a:solidFill>
                  <a:srgbClr val="13B55C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13B55C"/>
                </a:solidFill>
                <a:latin typeface="Cambria" panose="02040503050406030204" pitchFamily="18" charset="0"/>
              </a:rPr>
              <a:t>lao</a:t>
            </a:r>
            <a:r>
              <a:rPr lang="en-US" sz="3200" b="1" dirty="0">
                <a:solidFill>
                  <a:srgbClr val="13B55C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13B55C"/>
                </a:solidFill>
                <a:latin typeface="Cambria" panose="02040503050406030204" pitchFamily="18" charset="0"/>
              </a:rPr>
              <a:t>động</a:t>
            </a:r>
            <a:r>
              <a:rPr lang="en-US" sz="3200" b="1" dirty="0">
                <a:solidFill>
                  <a:srgbClr val="13B55C"/>
                </a:solidFill>
                <a:latin typeface="Cambria" panose="02040503050406030204" pitchFamily="18" charset="0"/>
              </a:rPr>
              <a:t>:</a:t>
            </a:r>
            <a:endParaRPr lang="en-US" sz="3200" dirty="0">
              <a:solidFill>
                <a:srgbClr val="13B55C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901ACF-72CC-6B22-580F-A7BC5F4ABA10}"/>
              </a:ext>
            </a:extLst>
          </p:cNvPr>
          <p:cNvSpPr txBox="1"/>
          <p:nvPr/>
        </p:nvSpPr>
        <p:spPr>
          <a:xfrm>
            <a:off x="213747" y="814976"/>
            <a:ext cx="4908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err="1">
                <a:latin typeface="Cambria" panose="02040503050406030204" pitchFamily="18" charset="0"/>
              </a:rPr>
              <a:t>Đọc</a:t>
            </a:r>
            <a:r>
              <a:rPr lang="en-US" sz="2800" b="1" i="1" dirty="0">
                <a:latin typeface="Cambria" panose="02040503050406030204" pitchFamily="18" charset="0"/>
              </a:rPr>
              <a:t> </a:t>
            </a:r>
            <a:r>
              <a:rPr lang="en-US" sz="2800" b="1" i="1" dirty="0" err="1">
                <a:latin typeface="Cambria" panose="02040503050406030204" pitchFamily="18" charset="0"/>
              </a:rPr>
              <a:t>bài</a:t>
            </a:r>
            <a:r>
              <a:rPr lang="en-US" sz="2800" b="1" i="1" dirty="0">
                <a:latin typeface="Cambria" panose="02040503050406030204" pitchFamily="18" charset="0"/>
              </a:rPr>
              <a:t> </a:t>
            </a:r>
            <a:r>
              <a:rPr lang="en-US" sz="2800" b="1" i="1" dirty="0" err="1">
                <a:latin typeface="Cambria" panose="02040503050406030204" pitchFamily="18" charset="0"/>
              </a:rPr>
              <a:t>thơ</a:t>
            </a:r>
            <a:r>
              <a:rPr lang="en-US" sz="2800" b="1" i="1" dirty="0">
                <a:latin typeface="Cambria" panose="02040503050406030204" pitchFamily="18" charset="0"/>
              </a:rPr>
              <a:t> </a:t>
            </a:r>
            <a:r>
              <a:rPr lang="en-US" sz="2800" b="1" i="1" dirty="0" err="1">
                <a:latin typeface="Cambria" panose="02040503050406030204" pitchFamily="18" charset="0"/>
              </a:rPr>
              <a:t>và</a:t>
            </a:r>
            <a:r>
              <a:rPr lang="en-US" sz="2800" b="1" i="1" dirty="0">
                <a:latin typeface="Cambria" panose="02040503050406030204" pitchFamily="18" charset="0"/>
              </a:rPr>
              <a:t> </a:t>
            </a:r>
            <a:r>
              <a:rPr lang="en-US" sz="2800" b="1" i="1" dirty="0" err="1">
                <a:latin typeface="Cambria" panose="02040503050406030204" pitchFamily="18" charset="0"/>
              </a:rPr>
              <a:t>trả</a:t>
            </a:r>
            <a:r>
              <a:rPr lang="en-US" sz="2800" b="1" i="1" dirty="0">
                <a:latin typeface="Cambria" panose="02040503050406030204" pitchFamily="18" charset="0"/>
              </a:rPr>
              <a:t> </a:t>
            </a:r>
            <a:r>
              <a:rPr lang="en-US" sz="2800" b="1" i="1" dirty="0" err="1">
                <a:latin typeface="Cambria" panose="02040503050406030204" pitchFamily="18" charset="0"/>
              </a:rPr>
              <a:t>lời</a:t>
            </a:r>
            <a:r>
              <a:rPr lang="en-US" sz="2800" b="1" i="1" dirty="0">
                <a:latin typeface="Cambria" panose="02040503050406030204" pitchFamily="18" charset="0"/>
              </a:rPr>
              <a:t> </a:t>
            </a:r>
            <a:r>
              <a:rPr lang="en-US" sz="2800" b="1" i="1" dirty="0" err="1">
                <a:latin typeface="Cambria" panose="02040503050406030204" pitchFamily="18" charset="0"/>
              </a:rPr>
              <a:t>câu</a:t>
            </a:r>
            <a:r>
              <a:rPr lang="en-US" sz="2800" b="1" i="1" dirty="0">
                <a:latin typeface="Cambria" panose="02040503050406030204" pitchFamily="18" charset="0"/>
              </a:rPr>
              <a:t> </a:t>
            </a:r>
            <a:r>
              <a:rPr lang="en-US" sz="2800" b="1" i="1" dirty="0" err="1">
                <a:latin typeface="Cambria" panose="02040503050406030204" pitchFamily="18" charset="0"/>
              </a:rPr>
              <a:t>hỏi</a:t>
            </a:r>
            <a:r>
              <a:rPr lang="en-US" sz="2800" b="1" i="1" dirty="0">
                <a:latin typeface="Cambria" panose="02040503050406030204" pitchFamily="18" charset="0"/>
              </a:rPr>
              <a:t>:</a:t>
            </a:r>
            <a:endParaRPr lang="en-US" sz="2800" i="1" dirty="0">
              <a:latin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9B177C-44E7-08D5-54D6-1433A958116E}"/>
              </a:ext>
            </a:extLst>
          </p:cNvPr>
          <p:cNvSpPr txBox="1"/>
          <p:nvPr/>
        </p:nvSpPr>
        <p:spPr>
          <a:xfrm>
            <a:off x="136502" y="1995251"/>
            <a:ext cx="3129703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300" b="0" i="0" dirty="0">
                <a:effectLst/>
                <a:latin typeface="Cambria" panose="02040503050406030204" pitchFamily="18" charset="0"/>
              </a:rPr>
              <a:t>Những đêm hè</a:t>
            </a:r>
            <a:br>
              <a:rPr lang="vi-VN" sz="2300" dirty="0">
                <a:latin typeface="Cambria" panose="02040503050406030204" pitchFamily="18" charset="0"/>
              </a:rPr>
            </a:br>
            <a:r>
              <a:rPr lang="vi-VN" sz="2300" b="0" i="0" dirty="0">
                <a:effectLst/>
                <a:latin typeface="Cambria" panose="02040503050406030204" pitchFamily="18" charset="0"/>
              </a:rPr>
              <a:t>Khi ve ve</a:t>
            </a:r>
            <a:br>
              <a:rPr lang="vi-VN" sz="2300" dirty="0">
                <a:latin typeface="Cambria" panose="02040503050406030204" pitchFamily="18" charset="0"/>
              </a:rPr>
            </a:br>
            <a:r>
              <a:rPr lang="vi-VN" sz="2300" b="0" i="0" dirty="0">
                <a:effectLst/>
                <a:latin typeface="Cambria" panose="02040503050406030204" pitchFamily="18" charset="0"/>
              </a:rPr>
              <a:t>Đã ngủ</a:t>
            </a:r>
            <a:br>
              <a:rPr lang="vi-VN" sz="2300" dirty="0">
                <a:latin typeface="Cambria" panose="02040503050406030204" pitchFamily="18" charset="0"/>
              </a:rPr>
            </a:br>
            <a:r>
              <a:rPr lang="vi-VN" sz="2300" b="0" i="0" dirty="0">
                <a:effectLst/>
                <a:latin typeface="Cambria" panose="02040503050406030204" pitchFamily="18" charset="0"/>
              </a:rPr>
              <a:t>Tôi lắng nghe</a:t>
            </a:r>
            <a:br>
              <a:rPr lang="vi-VN" sz="2300" dirty="0">
                <a:latin typeface="Cambria" panose="02040503050406030204" pitchFamily="18" charset="0"/>
              </a:rPr>
            </a:br>
            <a:r>
              <a:rPr lang="vi-VN" sz="2300" b="0" i="0" dirty="0">
                <a:effectLst/>
                <a:latin typeface="Cambria" panose="02040503050406030204" pitchFamily="18" charset="0"/>
              </a:rPr>
              <a:t>Trên đường Trần Phú</a:t>
            </a:r>
            <a:br>
              <a:rPr lang="vi-VN" sz="2300" dirty="0">
                <a:latin typeface="Cambria" panose="02040503050406030204" pitchFamily="18" charset="0"/>
              </a:rPr>
            </a:br>
            <a:r>
              <a:rPr lang="vi-VN" sz="2300" b="0" i="0" dirty="0">
                <a:effectLst/>
                <a:latin typeface="Cambria" panose="02040503050406030204" pitchFamily="18" charset="0"/>
              </a:rPr>
              <a:t>Tiếng chổi tre</a:t>
            </a:r>
            <a:br>
              <a:rPr lang="vi-VN" sz="2300" dirty="0">
                <a:latin typeface="Cambria" panose="02040503050406030204" pitchFamily="18" charset="0"/>
              </a:rPr>
            </a:br>
            <a:r>
              <a:rPr lang="vi-VN" sz="2300" b="0" i="0" dirty="0">
                <a:effectLst/>
                <a:latin typeface="Cambria" panose="02040503050406030204" pitchFamily="18" charset="0"/>
              </a:rPr>
              <a:t>Xao xác</a:t>
            </a:r>
            <a:br>
              <a:rPr lang="vi-VN" sz="2300" dirty="0">
                <a:latin typeface="Cambria" panose="02040503050406030204" pitchFamily="18" charset="0"/>
              </a:rPr>
            </a:br>
            <a:r>
              <a:rPr lang="vi-VN" sz="2300" b="0" i="0" dirty="0">
                <a:effectLst/>
                <a:latin typeface="Cambria" panose="02040503050406030204" pitchFamily="18" charset="0"/>
              </a:rPr>
              <a:t>Hàng me</a:t>
            </a:r>
            <a:br>
              <a:rPr lang="vi-VN" sz="2300" dirty="0">
                <a:latin typeface="Cambria" panose="02040503050406030204" pitchFamily="18" charset="0"/>
              </a:rPr>
            </a:br>
            <a:r>
              <a:rPr lang="vi-VN" sz="2300" b="0" i="0" dirty="0">
                <a:effectLst/>
                <a:latin typeface="Cambria" panose="02040503050406030204" pitchFamily="18" charset="0"/>
              </a:rPr>
              <a:t>Tiếng chổi tre</a:t>
            </a:r>
            <a:br>
              <a:rPr lang="vi-VN" sz="2300" dirty="0">
                <a:latin typeface="Cambria" panose="02040503050406030204" pitchFamily="18" charset="0"/>
              </a:rPr>
            </a:br>
            <a:r>
              <a:rPr lang="vi-VN" sz="2300" b="0" i="0" dirty="0">
                <a:effectLst/>
                <a:latin typeface="Cambria" panose="02040503050406030204" pitchFamily="18" charset="0"/>
              </a:rPr>
              <a:t>Đêm hè</a:t>
            </a:r>
            <a:br>
              <a:rPr lang="vi-VN" sz="2300" dirty="0">
                <a:latin typeface="Cambria" panose="02040503050406030204" pitchFamily="18" charset="0"/>
              </a:rPr>
            </a:br>
            <a:r>
              <a:rPr lang="vi-VN" sz="2300" b="0" i="0" dirty="0">
                <a:effectLst/>
                <a:latin typeface="Cambria" panose="02040503050406030204" pitchFamily="18" charset="0"/>
              </a:rPr>
              <a:t>Quét rác...</a:t>
            </a:r>
            <a:endParaRPr lang="en-US" sz="2300" dirty="0">
              <a:latin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BFEA82-4342-BF7A-2F59-3315F334E713}"/>
              </a:ext>
            </a:extLst>
          </p:cNvPr>
          <p:cNvSpPr txBox="1"/>
          <p:nvPr/>
        </p:nvSpPr>
        <p:spPr>
          <a:xfrm>
            <a:off x="3266205" y="1979513"/>
            <a:ext cx="3372197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300" b="0" i="0" dirty="0">
                <a:effectLst/>
                <a:latin typeface="Cambria" panose="02040503050406030204" pitchFamily="18" charset="0"/>
              </a:rPr>
              <a:t>Những đêm đông</a:t>
            </a:r>
            <a:br>
              <a:rPr lang="vi-VN" sz="2300" dirty="0">
                <a:latin typeface="Cambria" panose="02040503050406030204" pitchFamily="18" charset="0"/>
              </a:rPr>
            </a:br>
            <a:r>
              <a:rPr lang="vi-VN" sz="2300" b="0" i="0" dirty="0">
                <a:effectLst/>
                <a:latin typeface="Cambria" panose="02040503050406030204" pitchFamily="18" charset="0"/>
              </a:rPr>
              <a:t>Khi cơn giông</a:t>
            </a:r>
            <a:br>
              <a:rPr lang="vi-VN" sz="2300" dirty="0">
                <a:latin typeface="Cambria" panose="02040503050406030204" pitchFamily="18" charset="0"/>
              </a:rPr>
            </a:br>
            <a:r>
              <a:rPr lang="vi-VN" sz="2300" b="0" i="0" dirty="0">
                <a:effectLst/>
                <a:latin typeface="Cambria" panose="02040503050406030204" pitchFamily="18" charset="0"/>
              </a:rPr>
              <a:t>Vừa tắt</a:t>
            </a:r>
            <a:br>
              <a:rPr lang="vi-VN" sz="2300" dirty="0">
                <a:latin typeface="Cambria" panose="02040503050406030204" pitchFamily="18" charset="0"/>
              </a:rPr>
            </a:br>
            <a:r>
              <a:rPr lang="vi-VN" sz="2300" b="0" i="0" dirty="0">
                <a:effectLst/>
                <a:latin typeface="Cambria" panose="02040503050406030204" pitchFamily="18" charset="0"/>
              </a:rPr>
              <a:t>Tôi đứng trông</a:t>
            </a:r>
            <a:br>
              <a:rPr lang="vi-VN" sz="2300" dirty="0">
                <a:latin typeface="Cambria" panose="02040503050406030204" pitchFamily="18" charset="0"/>
              </a:rPr>
            </a:br>
            <a:r>
              <a:rPr lang="vi-VN" sz="2300" b="0" i="0" dirty="0">
                <a:effectLst/>
                <a:latin typeface="Cambria" panose="02040503050406030204" pitchFamily="18" charset="0"/>
              </a:rPr>
              <a:t>Trên đường lặng ngắt</a:t>
            </a:r>
            <a:br>
              <a:rPr lang="vi-VN" sz="2300" dirty="0">
                <a:latin typeface="Cambria" panose="02040503050406030204" pitchFamily="18" charset="0"/>
              </a:rPr>
            </a:br>
            <a:r>
              <a:rPr lang="vi-VN" sz="2300" b="0" i="0" dirty="0">
                <a:effectLst/>
                <a:latin typeface="Cambria" panose="02040503050406030204" pitchFamily="18" charset="0"/>
              </a:rPr>
              <a:t>Chị lao công</a:t>
            </a:r>
            <a:br>
              <a:rPr lang="vi-VN" sz="2300" dirty="0">
                <a:latin typeface="Cambria" panose="02040503050406030204" pitchFamily="18" charset="0"/>
              </a:rPr>
            </a:br>
            <a:r>
              <a:rPr lang="vi-VN" sz="2300" b="0" i="0" dirty="0">
                <a:effectLst/>
                <a:latin typeface="Cambria" panose="02040503050406030204" pitchFamily="18" charset="0"/>
              </a:rPr>
              <a:t>Như sắt</a:t>
            </a:r>
            <a:br>
              <a:rPr lang="vi-VN" sz="2300" dirty="0">
                <a:latin typeface="Cambria" panose="02040503050406030204" pitchFamily="18" charset="0"/>
              </a:rPr>
            </a:br>
            <a:r>
              <a:rPr lang="vi-VN" sz="2300" b="0" i="0" dirty="0">
                <a:effectLst/>
                <a:latin typeface="Cambria" panose="02040503050406030204" pitchFamily="18" charset="0"/>
              </a:rPr>
              <a:t>Như đồng</a:t>
            </a:r>
            <a:br>
              <a:rPr lang="vi-VN" sz="2300" dirty="0">
                <a:latin typeface="Cambria" panose="02040503050406030204" pitchFamily="18" charset="0"/>
              </a:rPr>
            </a:br>
            <a:r>
              <a:rPr lang="vi-VN" sz="2300" b="0" i="0" dirty="0">
                <a:effectLst/>
                <a:latin typeface="Cambria" panose="02040503050406030204" pitchFamily="18" charset="0"/>
              </a:rPr>
              <a:t>Chị lao công</a:t>
            </a:r>
            <a:br>
              <a:rPr lang="vi-VN" sz="2300" dirty="0">
                <a:latin typeface="Cambria" panose="02040503050406030204" pitchFamily="18" charset="0"/>
              </a:rPr>
            </a:br>
            <a:r>
              <a:rPr lang="vi-VN" sz="2300" b="0" i="0" dirty="0">
                <a:effectLst/>
                <a:latin typeface="Cambria" panose="02040503050406030204" pitchFamily="18" charset="0"/>
              </a:rPr>
              <a:t>Đêm đông</a:t>
            </a:r>
            <a:br>
              <a:rPr lang="vi-VN" sz="2300" dirty="0">
                <a:latin typeface="Cambria" panose="02040503050406030204" pitchFamily="18" charset="0"/>
              </a:rPr>
            </a:br>
            <a:r>
              <a:rPr lang="vi-VN" sz="2300" b="0" i="0" dirty="0">
                <a:effectLst/>
                <a:latin typeface="Cambria" panose="02040503050406030204" pitchFamily="18" charset="0"/>
              </a:rPr>
              <a:t>Quét rác...</a:t>
            </a:r>
            <a:endParaRPr lang="en-US" sz="2300" dirty="0">
              <a:latin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191810-5641-7902-9F5C-28EF31ABA9C5}"/>
              </a:ext>
            </a:extLst>
          </p:cNvPr>
          <p:cNvSpPr txBox="1"/>
          <p:nvPr/>
        </p:nvSpPr>
        <p:spPr>
          <a:xfrm>
            <a:off x="6432538" y="1979513"/>
            <a:ext cx="2817762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300" b="0" i="0" dirty="0">
                <a:effectLst/>
                <a:latin typeface="Cambria" panose="02040503050406030204" pitchFamily="18" charset="0"/>
              </a:rPr>
              <a:t>Sáng mai ra</a:t>
            </a:r>
            <a:br>
              <a:rPr lang="vi-VN" sz="2300" dirty="0">
                <a:latin typeface="Cambria" panose="02040503050406030204" pitchFamily="18" charset="0"/>
              </a:rPr>
            </a:br>
            <a:r>
              <a:rPr lang="vi-VN" sz="2300" b="0" i="0" dirty="0">
                <a:effectLst/>
                <a:latin typeface="Cambria" panose="02040503050406030204" pitchFamily="18" charset="0"/>
              </a:rPr>
              <a:t>Gánh hàng hoa</a:t>
            </a:r>
            <a:br>
              <a:rPr lang="vi-VN" sz="2300" dirty="0">
                <a:latin typeface="Cambria" panose="02040503050406030204" pitchFamily="18" charset="0"/>
              </a:rPr>
            </a:br>
            <a:r>
              <a:rPr lang="vi-VN" sz="2300" b="0" i="0" dirty="0">
                <a:effectLst/>
                <a:latin typeface="Cambria" panose="02040503050406030204" pitchFamily="18" charset="0"/>
              </a:rPr>
              <a:t>Xuống chợ</a:t>
            </a:r>
            <a:br>
              <a:rPr lang="vi-VN" sz="2300" dirty="0">
                <a:latin typeface="Cambria" panose="02040503050406030204" pitchFamily="18" charset="0"/>
              </a:rPr>
            </a:br>
            <a:r>
              <a:rPr lang="vi-VN" sz="2300" b="0" i="0" dirty="0">
                <a:effectLst/>
                <a:latin typeface="Cambria" panose="02040503050406030204" pitchFamily="18" charset="0"/>
              </a:rPr>
              <a:t>Hoa Ngọc Hà</a:t>
            </a:r>
            <a:br>
              <a:rPr lang="vi-VN" sz="2300" dirty="0">
                <a:latin typeface="Cambria" panose="02040503050406030204" pitchFamily="18" charset="0"/>
              </a:rPr>
            </a:br>
            <a:r>
              <a:rPr lang="vi-VN" sz="2300" b="0" i="0" dirty="0">
                <a:effectLst/>
                <a:latin typeface="Cambria" panose="02040503050406030204" pitchFamily="18" charset="0"/>
              </a:rPr>
              <a:t>Trên đường rực nở</a:t>
            </a:r>
            <a:br>
              <a:rPr lang="vi-VN" sz="2300" dirty="0">
                <a:latin typeface="Cambria" panose="02040503050406030204" pitchFamily="18" charset="0"/>
              </a:rPr>
            </a:br>
            <a:r>
              <a:rPr lang="vi-VN" sz="2300" b="0" i="0" dirty="0">
                <a:effectLst/>
                <a:latin typeface="Cambria" panose="02040503050406030204" pitchFamily="18" charset="0"/>
              </a:rPr>
              <a:t>Hương bay xa</a:t>
            </a:r>
            <a:br>
              <a:rPr lang="vi-VN" sz="2300" dirty="0">
                <a:latin typeface="Cambria" panose="02040503050406030204" pitchFamily="18" charset="0"/>
              </a:rPr>
            </a:br>
            <a:r>
              <a:rPr lang="vi-VN" sz="2300" b="0" i="0" dirty="0">
                <a:effectLst/>
                <a:latin typeface="Cambria" panose="02040503050406030204" pitchFamily="18" charset="0"/>
              </a:rPr>
              <a:t>Thơm ngát</a:t>
            </a:r>
            <a:br>
              <a:rPr lang="vi-VN" sz="2300" dirty="0">
                <a:latin typeface="Cambria" panose="02040503050406030204" pitchFamily="18" charset="0"/>
              </a:rPr>
            </a:br>
            <a:r>
              <a:rPr lang="vi-VN" sz="2300" b="0" i="0" dirty="0">
                <a:effectLst/>
                <a:latin typeface="Cambria" panose="02040503050406030204" pitchFamily="18" charset="0"/>
              </a:rPr>
              <a:t>Đường ta</a:t>
            </a:r>
            <a:br>
              <a:rPr lang="vi-VN" sz="2300" dirty="0">
                <a:latin typeface="Cambria" panose="02040503050406030204" pitchFamily="18" charset="0"/>
              </a:rPr>
            </a:br>
            <a:r>
              <a:rPr lang="vi-VN" sz="2300" b="0" i="0" dirty="0">
                <a:effectLst/>
                <a:latin typeface="Cambria" panose="02040503050406030204" pitchFamily="18" charset="0"/>
              </a:rPr>
              <a:t>Nhớ nghe hoa</a:t>
            </a:r>
            <a:br>
              <a:rPr lang="vi-VN" sz="2300" dirty="0">
                <a:latin typeface="Cambria" panose="02040503050406030204" pitchFamily="18" charset="0"/>
              </a:rPr>
            </a:br>
            <a:r>
              <a:rPr lang="vi-VN" sz="2300" b="0" i="0" dirty="0">
                <a:effectLst/>
                <a:latin typeface="Cambria" panose="02040503050406030204" pitchFamily="18" charset="0"/>
              </a:rPr>
              <a:t>Người quét rác</a:t>
            </a:r>
            <a:br>
              <a:rPr lang="vi-VN" sz="2300" dirty="0">
                <a:latin typeface="Cambria" panose="02040503050406030204" pitchFamily="18" charset="0"/>
              </a:rPr>
            </a:br>
            <a:r>
              <a:rPr lang="vi-VN" sz="2300" b="0" i="0" dirty="0">
                <a:effectLst/>
                <a:latin typeface="Cambria" panose="02040503050406030204" pitchFamily="18" charset="0"/>
              </a:rPr>
              <a:t>Đêm qua.</a:t>
            </a:r>
            <a:endParaRPr lang="en-US" sz="2300" dirty="0">
              <a:latin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56FD86-5EA6-D3F7-1D81-FB6ED7BB0D29}"/>
              </a:ext>
            </a:extLst>
          </p:cNvPr>
          <p:cNvSpPr txBox="1"/>
          <p:nvPr/>
        </p:nvSpPr>
        <p:spPr>
          <a:xfrm>
            <a:off x="9099342" y="1979513"/>
            <a:ext cx="3129703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300" b="0" i="0" dirty="0">
                <a:effectLst/>
                <a:latin typeface="Cambria" panose="02040503050406030204" pitchFamily="18" charset="0"/>
              </a:rPr>
              <a:t>Những đêm hè</a:t>
            </a:r>
            <a:br>
              <a:rPr lang="vi-VN" sz="2300" dirty="0">
                <a:latin typeface="Cambria" panose="02040503050406030204" pitchFamily="18" charset="0"/>
              </a:rPr>
            </a:br>
            <a:r>
              <a:rPr lang="vi-VN" sz="2300" b="0" i="0" dirty="0">
                <a:effectLst/>
                <a:latin typeface="Cambria" panose="02040503050406030204" pitchFamily="18" charset="0"/>
              </a:rPr>
              <a:t>Khi ve ve</a:t>
            </a:r>
            <a:br>
              <a:rPr lang="vi-VN" sz="2300" dirty="0">
                <a:latin typeface="Cambria" panose="02040503050406030204" pitchFamily="18" charset="0"/>
              </a:rPr>
            </a:br>
            <a:r>
              <a:rPr lang="vi-VN" sz="2300" b="0" i="0" dirty="0">
                <a:effectLst/>
                <a:latin typeface="Cambria" panose="02040503050406030204" pitchFamily="18" charset="0"/>
              </a:rPr>
              <a:t>Đã ngủ</a:t>
            </a:r>
            <a:br>
              <a:rPr lang="vi-VN" sz="2300" dirty="0">
                <a:latin typeface="Cambria" panose="02040503050406030204" pitchFamily="18" charset="0"/>
              </a:rPr>
            </a:br>
            <a:r>
              <a:rPr lang="vi-VN" sz="2300" b="0" i="0" dirty="0">
                <a:effectLst/>
                <a:latin typeface="Cambria" panose="02040503050406030204" pitchFamily="18" charset="0"/>
              </a:rPr>
              <a:t>Tôi lắng nghe</a:t>
            </a:r>
            <a:br>
              <a:rPr lang="vi-VN" sz="2300" dirty="0">
                <a:latin typeface="Cambria" panose="02040503050406030204" pitchFamily="18" charset="0"/>
              </a:rPr>
            </a:br>
            <a:r>
              <a:rPr lang="vi-VN" sz="2300" b="0" i="0" dirty="0">
                <a:effectLst/>
                <a:latin typeface="Cambria" panose="02040503050406030204" pitchFamily="18" charset="0"/>
              </a:rPr>
              <a:t>Trên đường Trần Phú</a:t>
            </a:r>
            <a:br>
              <a:rPr lang="vi-VN" sz="2300" dirty="0">
                <a:latin typeface="Cambria" panose="02040503050406030204" pitchFamily="18" charset="0"/>
              </a:rPr>
            </a:br>
            <a:r>
              <a:rPr lang="vi-VN" sz="2300" b="0" i="0" dirty="0">
                <a:effectLst/>
                <a:latin typeface="Cambria" panose="02040503050406030204" pitchFamily="18" charset="0"/>
              </a:rPr>
              <a:t>Tiếng chổi tre</a:t>
            </a:r>
            <a:br>
              <a:rPr lang="vi-VN" sz="2300" dirty="0">
                <a:latin typeface="Cambria" panose="02040503050406030204" pitchFamily="18" charset="0"/>
              </a:rPr>
            </a:br>
            <a:r>
              <a:rPr lang="vi-VN" sz="2300" b="0" i="0" dirty="0">
                <a:effectLst/>
                <a:latin typeface="Cambria" panose="02040503050406030204" pitchFamily="18" charset="0"/>
              </a:rPr>
              <a:t>Xao xác</a:t>
            </a:r>
            <a:br>
              <a:rPr lang="vi-VN" sz="2300" dirty="0">
                <a:latin typeface="Cambria" panose="02040503050406030204" pitchFamily="18" charset="0"/>
              </a:rPr>
            </a:br>
            <a:r>
              <a:rPr lang="vi-VN" sz="2300" b="0" i="0" dirty="0">
                <a:effectLst/>
                <a:latin typeface="Cambria" panose="02040503050406030204" pitchFamily="18" charset="0"/>
              </a:rPr>
              <a:t>Hàng me</a:t>
            </a:r>
            <a:br>
              <a:rPr lang="vi-VN" sz="2300" dirty="0">
                <a:latin typeface="Cambria" panose="02040503050406030204" pitchFamily="18" charset="0"/>
              </a:rPr>
            </a:br>
            <a:r>
              <a:rPr lang="vi-VN" sz="2300" b="0" i="0" dirty="0">
                <a:effectLst/>
                <a:latin typeface="Cambria" panose="02040503050406030204" pitchFamily="18" charset="0"/>
              </a:rPr>
              <a:t>Tiếng chổi tre</a:t>
            </a:r>
            <a:br>
              <a:rPr lang="vi-VN" sz="2300" dirty="0">
                <a:latin typeface="Cambria" panose="02040503050406030204" pitchFamily="18" charset="0"/>
              </a:rPr>
            </a:br>
            <a:r>
              <a:rPr lang="vi-VN" sz="2300" b="0" i="0" dirty="0">
                <a:effectLst/>
                <a:latin typeface="Cambria" panose="02040503050406030204" pitchFamily="18" charset="0"/>
              </a:rPr>
              <a:t>Đêm hè</a:t>
            </a:r>
            <a:br>
              <a:rPr lang="vi-VN" sz="2300" dirty="0">
                <a:latin typeface="Cambria" panose="02040503050406030204" pitchFamily="18" charset="0"/>
              </a:rPr>
            </a:br>
            <a:r>
              <a:rPr lang="vi-VN" sz="2300" b="0" i="0" dirty="0">
                <a:effectLst/>
                <a:latin typeface="Cambria" panose="02040503050406030204" pitchFamily="18" charset="0"/>
              </a:rPr>
              <a:t>Quét rác...</a:t>
            </a:r>
            <a:endParaRPr lang="en-US" sz="2300" b="0" i="0" dirty="0">
              <a:effectLst/>
              <a:latin typeface="Cambria" panose="02040503050406030204" pitchFamily="18" charset="0"/>
            </a:endParaRPr>
          </a:p>
          <a:p>
            <a:pPr algn="r"/>
            <a:r>
              <a:rPr lang="en-US" sz="2300" dirty="0">
                <a:latin typeface="Cambria" panose="02040503050406030204" pitchFamily="18" charset="0"/>
              </a:rPr>
              <a:t> (</a:t>
            </a:r>
            <a:r>
              <a:rPr lang="en-US" sz="2300" dirty="0" err="1">
                <a:latin typeface="Cambria" panose="02040503050406030204" pitchFamily="18" charset="0"/>
              </a:rPr>
              <a:t>Tố</a:t>
            </a:r>
            <a:r>
              <a:rPr lang="en-US" sz="2300" dirty="0">
                <a:latin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</a:rPr>
              <a:t>Hữu</a:t>
            </a:r>
            <a:r>
              <a:rPr lang="en-US" sz="2300" dirty="0">
                <a:latin typeface="Cambria" panose="02040503050406030204" pitchFamily="18" charset="0"/>
              </a:rPr>
              <a:t>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DC157F-99A2-FB47-0EB7-9727650D3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205" y="1125912"/>
            <a:ext cx="6066046" cy="11766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C477DC-D3BA-DED8-4D87-91C213041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99" y="-164618"/>
            <a:ext cx="1201016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22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069C3E4-4A4F-1D24-0F34-E235854B580A}"/>
              </a:ext>
            </a:extLst>
          </p:cNvPr>
          <p:cNvSpPr txBox="1"/>
          <p:nvPr/>
        </p:nvSpPr>
        <p:spPr>
          <a:xfrm>
            <a:off x="229281" y="1354709"/>
            <a:ext cx="4908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Cambria" panose="02040503050406030204" pitchFamily="18" charset="0"/>
              </a:rPr>
              <a:t>- </a:t>
            </a:r>
            <a:r>
              <a:rPr lang="en-US" sz="3200" b="1" dirty="0" err="1">
                <a:latin typeface="Cambria" panose="02040503050406030204" pitchFamily="18" charset="0"/>
              </a:rPr>
              <a:t>Việc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làm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của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chị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lao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công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giúp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ích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gì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cho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cuộc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sống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của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chúng</a:t>
            </a:r>
            <a:r>
              <a:rPr lang="en-US" sz="3200" b="1" dirty="0">
                <a:latin typeface="Cambria" panose="02040503050406030204" pitchFamily="18" charset="0"/>
              </a:rPr>
              <a:t> ta?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BB75C7-196A-D27F-1FFD-08BE36011A0D}"/>
              </a:ext>
            </a:extLst>
          </p:cNvPr>
          <p:cNvSpPr txBox="1"/>
          <p:nvPr/>
        </p:nvSpPr>
        <p:spPr>
          <a:xfrm>
            <a:off x="229280" y="3148802"/>
            <a:ext cx="49089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Cambria" panose="02040503050406030204" pitchFamily="18" charset="0"/>
              </a:rPr>
              <a:t>Hãy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kể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thêm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một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công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việc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của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người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lao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động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khác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mà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em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biết</a:t>
            </a:r>
            <a:r>
              <a:rPr lang="en-US" sz="3200" b="1" dirty="0">
                <a:latin typeface="Cambria" panose="02040503050406030204" pitchFamily="18" charset="0"/>
              </a:rPr>
              <a:t>. </a:t>
            </a:r>
            <a:r>
              <a:rPr lang="en-US" sz="3200" b="1" dirty="0" err="1">
                <a:latin typeface="Cambria" panose="02040503050406030204" pitchFamily="18" charset="0"/>
              </a:rPr>
              <a:t>Những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công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việc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đó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có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đóng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góp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gì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cho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xã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hội</a:t>
            </a:r>
            <a:r>
              <a:rPr lang="en-US" sz="3200" b="1" dirty="0">
                <a:latin typeface="Cambria" panose="02040503050406030204" pitchFamily="18" charset="0"/>
              </a:rPr>
              <a:t>?</a:t>
            </a:r>
            <a:endParaRPr lang="en-US" sz="3200" dirty="0">
              <a:latin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53C770-67FE-912F-99AB-BD315B819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92"/>
            <a:ext cx="1298561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475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A3C6D35-7F5B-41D1-8D87-CE2F3943C7BC}"/>
              </a:ext>
            </a:extLst>
          </p:cNvPr>
          <p:cNvSpPr txBox="1"/>
          <p:nvPr/>
        </p:nvSpPr>
        <p:spPr>
          <a:xfrm>
            <a:off x="6649431" y="1565781"/>
            <a:ext cx="479009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>
                <a:latin typeface="#9Slide07 HoneyCream" panose="020B0604020202020204" charset="0"/>
              </a:rPr>
              <a:t>Luyện</a:t>
            </a:r>
            <a:r>
              <a:rPr lang="en-US" sz="9600" dirty="0">
                <a:latin typeface="#9Slide07 HoneyCream" panose="020B0604020202020204" charset="0"/>
              </a:rPr>
              <a:t> </a:t>
            </a:r>
            <a:r>
              <a:rPr lang="en-US" sz="9600" dirty="0" err="1">
                <a:latin typeface="#9Slide07 HoneyCream" panose="020B0604020202020204" charset="0"/>
              </a:rPr>
              <a:t>tập</a:t>
            </a:r>
            <a:r>
              <a:rPr lang="en-US" sz="9600" dirty="0">
                <a:latin typeface="#9Slide07 HoneyCream" panose="020B0604020202020204" charset="0"/>
              </a:rPr>
              <a:t> –</a:t>
            </a:r>
          </a:p>
          <a:p>
            <a:r>
              <a:rPr lang="en-US" sz="9600" dirty="0" err="1">
                <a:latin typeface="#9Slide07 HoneyCream" panose="020B0604020202020204" charset="0"/>
              </a:rPr>
              <a:t>Thực</a:t>
            </a:r>
            <a:r>
              <a:rPr lang="en-US" sz="9600" dirty="0">
                <a:latin typeface="#9Slide07 HoneyCream" panose="020B0604020202020204" charset="0"/>
              </a:rPr>
              <a:t> </a:t>
            </a:r>
            <a:r>
              <a:rPr lang="en-US" sz="9600" dirty="0" err="1">
                <a:latin typeface="#9Slide07 HoneyCream" panose="020B0604020202020204" charset="0"/>
              </a:rPr>
              <a:t>hành</a:t>
            </a:r>
            <a:endParaRPr lang="en-US" sz="9600" dirty="0">
              <a:latin typeface="#9Slide07 HoneyCream" panose="020B060402020202020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3879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"/>
          <p:cNvPicPr>
            <a:picLocks noChangeAspect="1"/>
          </p:cNvPicPr>
          <p:nvPr/>
        </p:nvPicPr>
        <p:blipFill>
          <a:blip r:embed="rId4"/>
          <a:srcRect t="6051" r="66176" b="60168"/>
          <a:stretch>
            <a:fillRect/>
          </a:stretch>
        </p:blipFill>
        <p:spPr>
          <a:xfrm>
            <a:off x="0" y="0"/>
            <a:ext cx="12193270" cy="6858635"/>
          </a:xfrm>
          <a:prstGeom prst="rect">
            <a:avLst/>
          </a:prstGeom>
        </p:spPr>
      </p:pic>
      <p:sp>
        <p:nvSpPr>
          <p:cNvPr id="5" name="图形"/>
          <p:cNvSpPr/>
          <p:nvPr/>
        </p:nvSpPr>
        <p:spPr>
          <a:xfrm>
            <a:off x="0" y="5699442"/>
            <a:ext cx="12193270" cy="1157923"/>
          </a:xfrm>
          <a:prstGeom prst="rect">
            <a:avLst/>
          </a:prstGeom>
          <a:solidFill>
            <a:srgbClr val="62B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8号-创中黑"/>
              <a:ea typeface="思源黑体 CN Medium"/>
              <a:cs typeface="字魂58号-创中黑" panose="00000500000000000000" charset="-122"/>
            </a:endParaRPr>
          </a:p>
        </p:txBody>
      </p:sp>
      <p:pic>
        <p:nvPicPr>
          <p:cNvPr id="8" name="图形" descr="千库网_手绘绿色植物绿叶花朵小草夏天_元素编号11940358"/>
          <p:cNvPicPr>
            <a:picLocks noChangeAspect="1"/>
          </p:cNvPicPr>
          <p:nvPr/>
        </p:nvPicPr>
        <p:blipFill>
          <a:blip r:embed="rId5"/>
          <a:srcRect r="51352"/>
          <a:stretch>
            <a:fillRect/>
          </a:stretch>
        </p:blipFill>
        <p:spPr>
          <a:xfrm>
            <a:off x="8671145" y="393290"/>
            <a:ext cx="3520855" cy="64640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212CFC-CBCA-3BC7-A118-FE3E441B62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90508" y="2412165"/>
            <a:ext cx="2655916" cy="4386400"/>
          </a:xfrm>
          <a:prstGeom prst="rect">
            <a:avLst/>
          </a:prstGeom>
        </p:spPr>
      </p:pic>
      <p:sp>
        <p:nvSpPr>
          <p:cNvPr id="12" name="图形">
            <a:extLst>
              <a:ext uri="{FF2B5EF4-FFF2-40B4-BE49-F238E27FC236}">
                <a16:creationId xmlns:a16="http://schemas.microsoft.com/office/drawing/2014/main" id="{4E67CBEA-673D-47DB-9F4B-D09A5CC9CEA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655916" y="1134318"/>
            <a:ext cx="7490323" cy="312034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09168"/>
              </a:gs>
              <a:gs pos="100000">
                <a:srgbClr val="62BE8D"/>
              </a:gs>
            </a:gsLst>
            <a:lin ang="2700000" scaled="0"/>
          </a:gradFill>
          <a:ln w="25400">
            <a:solidFill>
              <a:schemeClr val="bg1"/>
            </a:solidFill>
          </a:ln>
          <a:effectLst>
            <a:outerShdw blurRad="247650" dist="53492" dir="5400000" algn="ctr" rotWithShape="0">
              <a:srgbClr val="FE7CA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86" tIns="48143" rIns="96286" bIns="481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rPr>
              <a:t>Bài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rPr>
              <a:t> 2: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rPr>
              <a:t>Khám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rPr>
              <a:t>phá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rPr>
              <a:t>vì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rPr>
              <a:t>sao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rPr>
              <a:t>phải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rPr>
              <a:t>biết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rPr>
              <a:t>ơn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rPr>
              <a:t>người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rPr>
              <a:t>lao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rPr>
              <a:t>động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rPr>
              <a:t>?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  <a:sym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81391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D29610-0364-4973-AECF-0133045E39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8" t="-1542" r="52257" b="-2453"/>
          <a:stretch/>
        </p:blipFill>
        <p:spPr>
          <a:xfrm>
            <a:off x="10186802" y="3533084"/>
            <a:ext cx="2005198" cy="3083647"/>
          </a:xfrm>
          <a:prstGeom prst="rect">
            <a:avLst/>
          </a:prstGeom>
        </p:spPr>
      </p:pic>
      <p:pic>
        <p:nvPicPr>
          <p:cNvPr id="4" name="图形" descr="千库网_手绘绿色植物绿叶花朵小草夏天_元素编号11940358">
            <a:extLst>
              <a:ext uri="{FF2B5EF4-FFF2-40B4-BE49-F238E27FC236}">
                <a16:creationId xmlns:a16="http://schemas.microsoft.com/office/drawing/2014/main" id="{0E8ABA32-EA07-4566-8B52-A81C236962A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51352"/>
          <a:stretch>
            <a:fillRect/>
          </a:stretch>
        </p:blipFill>
        <p:spPr>
          <a:xfrm flipH="1">
            <a:off x="0" y="393290"/>
            <a:ext cx="3520855" cy="6464075"/>
          </a:xfrm>
          <a:prstGeom prst="rect">
            <a:avLst/>
          </a:prstGeom>
        </p:spPr>
      </p:pic>
      <p:sp>
        <p:nvSpPr>
          <p:cNvPr id="5" name="图形">
            <a:extLst>
              <a:ext uri="{FF2B5EF4-FFF2-40B4-BE49-F238E27FC236}">
                <a16:creationId xmlns:a16="http://schemas.microsoft.com/office/drawing/2014/main" id="{73D53D40-D975-4E52-93FF-83C7AFE46C0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63039" y="268744"/>
            <a:ext cx="10265922" cy="174852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</a:ln>
          <a:effectLst>
            <a:outerShdw blurRad="247650" dist="53492" dir="5400000" algn="ctr" rotWithShape="0">
              <a:srgbClr val="F19476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86" tIns="48143" rIns="96286" bIns="48143" rtlCol="0" anchor="ctr"/>
          <a:lstStyle/>
          <a:p>
            <a:pPr lvl="0" algn="just"/>
            <a:r>
              <a:rPr lang="nl-NL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 đã làm gì để thể hiện lòng biết ơn đối với người lao động? 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图形">
            <a:extLst>
              <a:ext uri="{FF2B5EF4-FFF2-40B4-BE49-F238E27FC236}">
                <a16:creationId xmlns:a16="http://schemas.microsoft.com/office/drawing/2014/main" id="{F7669373-0515-4BA8-AD5F-49E097113E6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196937" y="2179343"/>
            <a:ext cx="10265922" cy="174852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</a:ln>
          <a:effectLst>
            <a:outerShdw blurRad="247650" dist="53492" dir="5400000" algn="ctr" rotWithShape="0">
              <a:srgbClr val="F19476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86" tIns="48143" rIns="96286" bIns="48143" rtlCol="0" anchor="ctr"/>
          <a:lstStyle/>
          <a:p>
            <a:pPr lvl="0" algn="just"/>
            <a:r>
              <a:rPr lang="nl-NL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 khi nào bạn chứng kiến những lời nói, việc làm chưa biết ơn người lao động? 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图形">
            <a:extLst>
              <a:ext uri="{FF2B5EF4-FFF2-40B4-BE49-F238E27FC236}">
                <a16:creationId xmlns:a16="http://schemas.microsoft.com/office/drawing/2014/main" id="{52B3C419-BD75-4D30-A952-F3A4A5AB141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391723" y="4200645"/>
            <a:ext cx="7876350" cy="174852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</a:ln>
          <a:effectLst>
            <a:outerShdw blurRad="247650" dist="53492" dir="5400000" algn="ctr" rotWithShape="0">
              <a:srgbClr val="F19476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86" tIns="48143" rIns="96286" bIns="48143" rtlCol="0" anchor="ctr"/>
          <a:lstStyle/>
          <a:p>
            <a:pPr lvl="0" algn="just"/>
            <a:r>
              <a:rPr lang="nl-NL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 có suy nghĩ gì về điều đó?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765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5.83803"/>
  <p:tag name="SHADOWSIZE" val="10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5.83803"/>
  <p:tag name="SHADOWSIZE" val="10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5.83803"/>
  <p:tag name="SHADOWSIZE" val="10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5.83803"/>
  <p:tag name="SHADOWSIZE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5.83803"/>
  <p:tag name="SHADOWSIZE" val="1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5.83803"/>
  <p:tag name="SHADOWSIZE" val="1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219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F7AC52"/>
      </a:accent1>
      <a:accent2>
        <a:srgbClr val="62BE8D"/>
      </a:accent2>
      <a:accent3>
        <a:srgbClr val="F7AC52"/>
      </a:accent3>
      <a:accent4>
        <a:srgbClr val="62BE8D"/>
      </a:accent4>
      <a:accent5>
        <a:srgbClr val="F7AC52"/>
      </a:accent5>
      <a:accent6>
        <a:srgbClr val="62BE8D"/>
      </a:accent6>
      <a:hlink>
        <a:srgbClr val="F7AC52"/>
      </a:hlink>
      <a:folHlink>
        <a:srgbClr val="62BE8D"/>
      </a:folHlink>
    </a:clrScheme>
    <a:fontScheme name="自定义 9">
      <a:majorFont>
        <a:latin typeface="字魂58号-创中黑"/>
        <a:ea typeface="思源黑体 CN Medium"/>
        <a:cs typeface=""/>
      </a:majorFont>
      <a:minorFont>
        <a:latin typeface="字魂58号-创中黑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377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 Light</vt:lpstr>
      <vt:lpstr>字魂58号-创中黑</vt:lpstr>
      <vt:lpstr>Wingdings</vt:lpstr>
      <vt:lpstr>Cambria</vt:lpstr>
      <vt:lpstr>Vogue-ExtraBold</vt:lpstr>
      <vt:lpstr>#9Slide07 HoneyCream</vt:lpstr>
      <vt:lpstr>SVN-Newton</vt:lpstr>
      <vt:lpstr>Times New Roman</vt:lpstr>
      <vt:lpstr>Calibri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MT50</Manager>
  <Company>MT50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MT50</dc:subject>
  <dc:creator>KHANHHUYEN</dc:creator>
  <cp:keywords>MNT;MANGNONTEAM</cp:keywords>
  <dc:description>MT50</dc:description>
  <cp:lastModifiedBy>Quý Thắng</cp:lastModifiedBy>
  <cp:revision>17</cp:revision>
  <dcterms:created xsi:type="dcterms:W3CDTF">2023-06-16T09:14:20Z</dcterms:created>
  <dcterms:modified xsi:type="dcterms:W3CDTF">2025-09-12T08:09:26Z</dcterms:modified>
  <cp:category>MT50</cp:category>
  <cp:version>MT50</cp:version>
</cp:coreProperties>
</file>