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9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12F60-24C4-4242-8FDE-9B8680C80ADB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85FD-B091-4B87-993F-367E20E5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"/>
          <p:cNvGrpSpPr/>
          <p:nvPr userDrawn="1"/>
        </p:nvGrpSpPr>
        <p:grpSpPr>
          <a:xfrm>
            <a:off x="0" y="-8255"/>
            <a:ext cx="12192635" cy="6866255"/>
            <a:chOff x="0" y="0"/>
            <a:chExt cx="19201" cy="10813"/>
          </a:xfrm>
        </p:grpSpPr>
        <p:pic>
          <p:nvPicPr>
            <p:cNvPr id="11" name="图形" descr="5ccee593e7ab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 l="5472" t="28120" r="13171" b="26176"/>
            <a:stretch>
              <a:fillRect/>
            </a:stretch>
          </p:blipFill>
          <p:spPr>
            <a:xfrm>
              <a:off x="0" y="0"/>
              <a:ext cx="19201" cy="10800"/>
            </a:xfrm>
            <a:prstGeom prst="rect">
              <a:avLst/>
            </a:prstGeom>
          </p:spPr>
        </p:pic>
        <p:pic>
          <p:nvPicPr>
            <p:cNvPr id="12" name="图形" descr="5ccee593e7ab4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 r="75750" b="57414"/>
            <a:stretch>
              <a:fillRect/>
            </a:stretch>
          </p:blipFill>
          <p:spPr>
            <a:xfrm flipH="1">
              <a:off x="1465" y="390"/>
              <a:ext cx="4656" cy="4483"/>
            </a:xfrm>
            <a:prstGeom prst="rect">
              <a:avLst/>
            </a:prstGeom>
          </p:spPr>
        </p:pic>
        <p:grpSp>
          <p:nvGrpSpPr>
            <p:cNvPr id="13" name="组合 6"/>
            <p:cNvGrpSpPr/>
            <p:nvPr/>
          </p:nvGrpSpPr>
          <p:grpSpPr>
            <a:xfrm>
              <a:off x="3257" y="986"/>
              <a:ext cx="12886" cy="8877"/>
              <a:chOff x="2410" y="-450"/>
              <a:chExt cx="13936" cy="11010"/>
            </a:xfrm>
          </p:grpSpPr>
          <p:pic>
            <p:nvPicPr>
              <p:cNvPr id="18" name="图形" descr="5c8a35b8b500d-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2" y="-240"/>
                <a:ext cx="13735" cy="10800"/>
              </a:xfrm>
              <a:prstGeom prst="rect">
                <a:avLst/>
              </a:prstGeom>
            </p:spPr>
          </p:pic>
          <p:pic>
            <p:nvPicPr>
              <p:cNvPr id="19" name="图形" descr="5c8a35b8b500d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10" y="-450"/>
                <a:ext cx="13719" cy="10800"/>
              </a:xfrm>
              <a:prstGeom prst="rect">
                <a:avLst/>
              </a:prstGeom>
              <a:effectLst/>
            </p:spPr>
          </p:pic>
        </p:grpSp>
        <p:pic>
          <p:nvPicPr>
            <p:cNvPr id="14" name="图形" descr="5cbd2efc09a0e"/>
            <p:cNvPicPr>
              <a:picLocks noChangeAspect="1"/>
            </p:cNvPicPr>
            <p:nvPr/>
          </p:nvPicPr>
          <p:blipFill>
            <a:blip r:embed="rId9"/>
            <a:srcRect t="4880" r="2994" b="6037"/>
            <a:stretch>
              <a:fillRect/>
            </a:stretch>
          </p:blipFill>
          <p:spPr>
            <a:xfrm>
              <a:off x="0" y="6929"/>
              <a:ext cx="5130" cy="3885"/>
            </a:xfrm>
            <a:prstGeom prst="rect">
              <a:avLst/>
            </a:prstGeom>
          </p:spPr>
        </p:pic>
        <p:pic>
          <p:nvPicPr>
            <p:cNvPr id="15" name="图形" descr="5b6073c69ac9c"/>
            <p:cNvPicPr>
              <a:picLocks noChangeAspect="1"/>
            </p:cNvPicPr>
            <p:nvPr/>
          </p:nvPicPr>
          <p:blipFill>
            <a:blip r:embed="rId10"/>
            <a:srcRect l="14063" t="11094" r="17969" b="20208"/>
            <a:stretch>
              <a:fillRect/>
            </a:stretch>
          </p:blipFill>
          <p:spPr>
            <a:xfrm>
              <a:off x="13981" y="5524"/>
              <a:ext cx="5220" cy="5276"/>
            </a:xfrm>
            <a:prstGeom prst="rect">
              <a:avLst/>
            </a:prstGeom>
          </p:spPr>
        </p:pic>
        <p:pic>
          <p:nvPicPr>
            <p:cNvPr id="16" name="图形" descr="5ce8f767eed3c"/>
            <p:cNvPicPr>
              <a:picLocks noChangeAspect="1"/>
            </p:cNvPicPr>
            <p:nvPr/>
          </p:nvPicPr>
          <p:blipFill>
            <a:blip r:embed="rId11"/>
            <a:srcRect l="79370" t="42150" b="36660"/>
            <a:stretch>
              <a:fillRect/>
            </a:stretch>
          </p:blipFill>
          <p:spPr>
            <a:xfrm>
              <a:off x="13381" y="920"/>
              <a:ext cx="5820" cy="2989"/>
            </a:xfrm>
            <a:prstGeom prst="rect">
              <a:avLst/>
            </a:prstGeom>
          </p:spPr>
        </p:pic>
        <p:pic>
          <p:nvPicPr>
            <p:cNvPr id="17" name="图形" descr="5ce8f767eed3c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 t="35004" r="83984" b="23742"/>
            <a:stretch>
              <a:fillRect/>
            </a:stretch>
          </p:blipFill>
          <p:spPr>
            <a:xfrm>
              <a:off x="0" y="3373"/>
              <a:ext cx="2097" cy="2701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8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/>
          <p:nvPr userDrawn="1"/>
        </p:nvGrpSpPr>
        <p:grpSpPr>
          <a:xfrm>
            <a:off x="254000" y="194310"/>
            <a:ext cx="11684635" cy="6469380"/>
            <a:chOff x="462" y="381"/>
            <a:chExt cx="18401" cy="10188"/>
          </a:xfrm>
        </p:grpSpPr>
        <p:sp>
          <p:nvSpPr>
            <p:cNvPr id="8" name="圆角矩形 2"/>
            <p:cNvSpPr/>
            <p:nvPr>
              <p:custDataLst>
                <p:tags r:id="rId1"/>
              </p:custDataLst>
            </p:nvPr>
          </p:nvSpPr>
          <p:spPr>
            <a:xfrm>
              <a:off x="587" y="531"/>
              <a:ext cx="18277" cy="10039"/>
            </a:xfrm>
            <a:prstGeom prst="roundRect">
              <a:avLst>
                <a:gd name="adj" fmla="val 4183"/>
              </a:avLst>
            </a:prstGeom>
            <a:solidFill>
              <a:srgbClr val="719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包图简圆体" panose="02010601030101010101" charset="-122"/>
              </a:endParaRPr>
            </a:p>
          </p:txBody>
        </p:sp>
        <p:sp>
          <p:nvSpPr>
            <p:cNvPr id="9" name="圆角矩形 1"/>
            <p:cNvSpPr/>
            <p:nvPr>
              <p:custDataLst>
                <p:tags r:id="rId2"/>
              </p:custDataLst>
            </p:nvPr>
          </p:nvSpPr>
          <p:spPr>
            <a:xfrm>
              <a:off x="462" y="381"/>
              <a:ext cx="18277" cy="10039"/>
            </a:xfrm>
            <a:prstGeom prst="roundRect">
              <a:avLst>
                <a:gd name="adj" fmla="val 3675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包图简圆体" panose="02010601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9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FC9DB973-14FF-44EC-A4ED-1EAC6BAF0F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3" descr="5ccee593e7ab4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5472" t="28120" r="13171" b="26176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31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.png"/><Relationship Id="rId5" Type="http://schemas.openxmlformats.org/officeDocument/2006/relationships/tags" Target="../tags/tag11.xml"/><Relationship Id="rId15" Type="http://schemas.openxmlformats.org/officeDocument/2006/relationships/image" Target="../media/image15.png"/><Relationship Id="rId10" Type="http://schemas.openxmlformats.org/officeDocument/2006/relationships/image" Target="../media/image1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8.png"/><Relationship Id="rId3" Type="http://schemas.openxmlformats.org/officeDocument/2006/relationships/tags" Target="../tags/tag17.xml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5" Type="http://schemas.openxmlformats.org/officeDocument/2006/relationships/tags" Target="../tags/tag19.xml"/><Relationship Id="rId10" Type="http://schemas.openxmlformats.org/officeDocument/2006/relationships/image" Target="../media/image16.png"/><Relationship Id="rId4" Type="http://schemas.openxmlformats.org/officeDocument/2006/relationships/tags" Target="../tags/tag18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883" y="163577"/>
            <a:ext cx="2517866" cy="1670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251" y="1834026"/>
            <a:ext cx="6202254" cy="2712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707" y="4597379"/>
            <a:ext cx="2737341" cy="1182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326" y="832611"/>
            <a:ext cx="268247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5914" y="306152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28459" y="1571276"/>
            <a:ext cx="9845559" cy="5168437"/>
            <a:chOff x="1228459" y="1571276"/>
            <a:chExt cx="9845559" cy="51684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59" y="2111188"/>
              <a:ext cx="9845559" cy="427960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5813947" y="1688104"/>
              <a:ext cx="0" cy="48463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5178071" y="1571276"/>
              <a:ext cx="6286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5144421" y="5908716"/>
              <a:ext cx="2857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40997" y="2613580"/>
            <a:ext cx="1327382" cy="2768540"/>
          </a:xfrm>
          <a:prstGeom prst="rect">
            <a:avLst/>
          </a:prstGeom>
        </p:spPr>
      </p:pic>
      <p:pic>
        <p:nvPicPr>
          <p:cNvPr id="14" name="Picture 25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34">
            <a:off x="5609566" y="2477807"/>
            <a:ext cx="88701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807477" y="3315414"/>
            <a:ext cx="2768541" cy="366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5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34">
            <a:off x="2847497" y="2440348"/>
            <a:ext cx="88701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3045408" y="3277955"/>
            <a:ext cx="2768541" cy="366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305484" y="2648654"/>
            <a:ext cx="526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222536" y="2671264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784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7.40741E-7 L 0.2267 -0.0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509 L -0.22696 -0.00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4.81481E-6 L 0.22669 -0.0034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9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105592" y="3068549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70217" y="4352563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09509" y="4352562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80217" y="3085466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02980" y="3060684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05357" y="3081756"/>
            <a:ext cx="1380255" cy="37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60563" y="5606597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86062" y="5627669"/>
            <a:ext cx="1463040" cy="37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30826" y="4347370"/>
            <a:ext cx="723460" cy="122137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17570" y="3071220"/>
            <a:ext cx="697334" cy="1268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646861" y="3137717"/>
            <a:ext cx="731520" cy="1188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71763" y="4334757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334" y="825650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2673315" y="2509844"/>
            <a:ext cx="6826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2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Luyện tập chung (tiết 2)</a:t>
            </a:r>
            <a:endParaRPr lang="vi-VN" sz="60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8EC01-B671-B1A8-3F00-28E92728F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2" y="-62177"/>
            <a:ext cx="1269098" cy="1269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91" y="2110587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-24448" y="0"/>
            <a:ext cx="12202160" cy="6858000"/>
            <a:chOff x="-15" y="0"/>
            <a:chExt cx="19216" cy="10800"/>
          </a:xfrm>
        </p:grpSpPr>
        <p:pic>
          <p:nvPicPr>
            <p:cNvPr id="3" name="图形" descr="5ccee593e7ab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/>
            <a:srcRect l="5472" t="28120" r="13171" b="26176"/>
            <a:stretch>
              <a:fillRect/>
            </a:stretch>
          </p:blipFill>
          <p:spPr>
            <a:xfrm>
              <a:off x="0" y="0"/>
              <a:ext cx="19201" cy="10800"/>
            </a:xfrm>
            <a:prstGeom prst="rect">
              <a:avLst/>
            </a:prstGeom>
          </p:spPr>
        </p:pic>
        <p:pic>
          <p:nvPicPr>
            <p:cNvPr id="4" name="图形" descr="5ccee593e7ab4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/>
            <a:srcRect r="75750" b="57414"/>
            <a:stretch>
              <a:fillRect/>
            </a:stretch>
          </p:blipFill>
          <p:spPr>
            <a:xfrm>
              <a:off x="1358" y="48"/>
              <a:ext cx="4656" cy="4483"/>
            </a:xfrm>
            <a:prstGeom prst="rect">
              <a:avLst/>
            </a:prstGeom>
          </p:spPr>
        </p:pic>
        <p:pic>
          <p:nvPicPr>
            <p:cNvPr id="5" name="图形" descr="5ccee593e7ab4-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2403" y="858"/>
              <a:ext cx="14399" cy="9106"/>
            </a:xfrm>
            <a:prstGeom prst="rect">
              <a:avLst/>
            </a:prstGeom>
          </p:spPr>
        </p:pic>
        <p:pic>
          <p:nvPicPr>
            <p:cNvPr id="6" name="图形" descr="5ccee593e7ab4-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 t="67598"/>
            <a:stretch>
              <a:fillRect/>
            </a:stretch>
          </p:blipFill>
          <p:spPr>
            <a:xfrm>
              <a:off x="0" y="6530"/>
              <a:ext cx="19200" cy="3411"/>
            </a:xfrm>
            <a:prstGeom prst="rect">
              <a:avLst/>
            </a:prstGeom>
          </p:spPr>
        </p:pic>
        <p:pic>
          <p:nvPicPr>
            <p:cNvPr id="7" name="图形" descr="5ccee593e7ab4-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 l="92823" t="4816" r="-313" b="79491"/>
            <a:stretch>
              <a:fillRect/>
            </a:stretch>
          </p:blipFill>
          <p:spPr>
            <a:xfrm>
              <a:off x="16497" y="375"/>
              <a:ext cx="1829" cy="2101"/>
            </a:xfrm>
            <a:prstGeom prst="rect">
              <a:avLst/>
            </a:prstGeom>
          </p:spPr>
        </p:pic>
        <p:pic>
          <p:nvPicPr>
            <p:cNvPr id="8" name="图形" descr="5cbd2efc09b3b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/>
            <a:srcRect b="9620"/>
            <a:stretch>
              <a:fillRect/>
            </a:stretch>
          </p:blipFill>
          <p:spPr>
            <a:xfrm>
              <a:off x="-15" y="4739"/>
              <a:ext cx="4471" cy="6061"/>
            </a:xfrm>
            <a:prstGeom prst="rect">
              <a:avLst/>
            </a:prstGeom>
          </p:spPr>
        </p:pic>
        <p:pic>
          <p:nvPicPr>
            <p:cNvPr id="9" name="图形" descr="5ce8f767eed3c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/>
            <a:srcRect t="35004" r="83984" b="23742"/>
            <a:stretch>
              <a:fillRect/>
            </a:stretch>
          </p:blipFill>
          <p:spPr>
            <a:xfrm flipH="1">
              <a:off x="17103" y="1830"/>
              <a:ext cx="2097" cy="2701"/>
            </a:xfrm>
            <a:prstGeom prst="rect">
              <a:avLst/>
            </a:prstGeom>
          </p:spPr>
        </p:pic>
        <p:pic>
          <p:nvPicPr>
            <p:cNvPr id="10" name="图形" descr="5ce8f767eed3c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rcRect l="1385" t="10470" r="89255" b="74841"/>
            <a:stretch>
              <a:fillRect/>
            </a:stretch>
          </p:blipFill>
          <p:spPr>
            <a:xfrm>
              <a:off x="10660" y="1004"/>
              <a:ext cx="1797" cy="141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18670" y="2399438"/>
            <a:ext cx="7248640" cy="16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"/>
          <p:cNvGrpSpPr/>
          <p:nvPr/>
        </p:nvGrpSpPr>
        <p:grpSpPr>
          <a:xfrm>
            <a:off x="0" y="0"/>
            <a:ext cx="12192635" cy="6858000"/>
            <a:chOff x="0" y="0"/>
            <a:chExt cx="19201" cy="10800"/>
          </a:xfrm>
        </p:grpSpPr>
        <p:pic>
          <p:nvPicPr>
            <p:cNvPr id="3" name="图形" descr="5ccee593e7ab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/>
            <a:srcRect l="5472" t="28120" r="13171" b="26176"/>
            <a:stretch>
              <a:fillRect/>
            </a:stretch>
          </p:blipFill>
          <p:spPr>
            <a:xfrm>
              <a:off x="0" y="0"/>
              <a:ext cx="19201" cy="10800"/>
            </a:xfrm>
            <a:prstGeom prst="rect">
              <a:avLst/>
            </a:prstGeom>
          </p:spPr>
        </p:pic>
        <p:pic>
          <p:nvPicPr>
            <p:cNvPr id="4" name="图形" descr="5ccee593e7ab4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 r="75750" b="57414"/>
            <a:stretch>
              <a:fillRect/>
            </a:stretch>
          </p:blipFill>
          <p:spPr>
            <a:xfrm flipH="1">
              <a:off x="14545" y="0"/>
              <a:ext cx="4656" cy="4483"/>
            </a:xfrm>
            <a:prstGeom prst="rect">
              <a:avLst/>
            </a:prstGeom>
          </p:spPr>
        </p:pic>
        <p:pic>
          <p:nvPicPr>
            <p:cNvPr id="5" name="图形" descr="5ccee593e7ab4-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025" y="649"/>
              <a:ext cx="17152" cy="9502"/>
            </a:xfrm>
            <a:prstGeom prst="rect">
              <a:avLst/>
            </a:prstGeom>
          </p:spPr>
        </p:pic>
        <p:pic>
          <p:nvPicPr>
            <p:cNvPr id="6" name="图形" descr="D:\包图网\包图网素材\儿童节\5afbe3f1aea1a.png5afbe3f1aea1a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60" y="5043"/>
              <a:ext cx="4485" cy="5757"/>
            </a:xfrm>
            <a:prstGeom prst="rect">
              <a:avLst/>
            </a:prstGeom>
          </p:spPr>
        </p:pic>
        <p:pic>
          <p:nvPicPr>
            <p:cNvPr id="7" name="图形" descr="5c9f6e45990f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 l="31112" t="7065" r="30883" b="11954"/>
            <a:stretch>
              <a:fillRect/>
            </a:stretch>
          </p:blipFill>
          <p:spPr>
            <a:xfrm>
              <a:off x="14086" y="4482"/>
              <a:ext cx="3909" cy="5885"/>
            </a:xfrm>
            <a:prstGeom prst="rect">
              <a:avLst/>
            </a:prstGeom>
          </p:spPr>
        </p:pic>
        <p:pic>
          <p:nvPicPr>
            <p:cNvPr id="8" name="图形" descr="5ce8f767eed3c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/>
            <a:srcRect t="35004" r="83984" b="23742"/>
            <a:stretch>
              <a:fillRect/>
            </a:stretch>
          </p:blipFill>
          <p:spPr>
            <a:xfrm>
              <a:off x="0" y="0"/>
              <a:ext cx="2097" cy="270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8786" y="2140875"/>
            <a:ext cx="8323613" cy="223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8241" y="-45356"/>
            <a:ext cx="5800206" cy="1341236"/>
            <a:chOff x="338363" y="252819"/>
            <a:chExt cx="5800206" cy="1341236"/>
          </a:xfrm>
        </p:grpSpPr>
        <p:sp>
          <p:nvSpPr>
            <p:cNvPr id="3" name="Rectangle 2"/>
            <p:cNvSpPr/>
            <p:nvPr/>
          </p:nvSpPr>
          <p:spPr>
            <a:xfrm>
              <a:off x="751454" y="499934"/>
              <a:ext cx="5387115" cy="64633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Chọn câu</a:t>
              </a:r>
              <a:r>
                <a:rPr kumimoji="0" lang="en-US" sz="3200" b="1" i="0" u="none" strike="noStrike" kern="0" cap="none" spc="0" normalizeH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trả lời đúng</a:t>
              </a:r>
              <a:r>
                <a:rPr kumimoji="0" lang="en-US" sz="3600" b="1" i="0" u="none" strike="noStrike" kern="0" cap="none" spc="0" normalizeH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363" y="252819"/>
              <a:ext cx="1152244" cy="134123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314953" y="725724"/>
            <a:ext cx="803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có 4 miếng dán như sau:</a:t>
            </a:r>
          </a:p>
        </p:txBody>
      </p:sp>
      <p:sp>
        <p:nvSpPr>
          <p:cNvPr id="6" name="Oval 5"/>
          <p:cNvSpPr/>
          <p:nvPr/>
        </p:nvSpPr>
        <p:spPr>
          <a:xfrm>
            <a:off x="1669582" y="1560567"/>
            <a:ext cx="1108454" cy="1024298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 flipH="1">
            <a:off x="3332477" y="1422773"/>
            <a:ext cx="1325719" cy="1172283"/>
          </a:xfrm>
          <a:prstGeom prst="parallelogram">
            <a:avLst>
              <a:gd name="adj" fmla="val 39804"/>
            </a:avLst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176538" y="1434833"/>
            <a:ext cx="1509457" cy="1086082"/>
          </a:xfrm>
          <a:prstGeom prst="triangl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56698" y="1560567"/>
            <a:ext cx="1183025" cy="96034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91508" y="2756391"/>
            <a:ext cx="11333878" cy="1135771"/>
            <a:chOff x="491508" y="2756391"/>
            <a:chExt cx="11333878" cy="1135771"/>
          </a:xfrm>
        </p:grpSpPr>
        <p:sp>
          <p:nvSpPr>
            <p:cNvPr id="10" name="Hình chữ nhật: Góc Tròn 8">
              <a:extLst>
                <a:ext uri="{FF2B5EF4-FFF2-40B4-BE49-F238E27FC236}">
                  <a16:creationId xmlns:a16="http://schemas.microsoft.com/office/drawing/2014/main" id="{E269473F-6A8B-E80D-6775-3AD0F811E809}"/>
                </a:ext>
              </a:extLst>
            </p:cNvPr>
            <p:cNvSpPr/>
            <p:nvPr/>
          </p:nvSpPr>
          <p:spPr>
            <a:xfrm>
              <a:off x="491508" y="2756391"/>
              <a:ext cx="11333878" cy="1135771"/>
            </a:xfrm>
            <a:prstGeom prst="roundRect">
              <a:avLst/>
            </a:prstGeom>
            <a:noFill/>
            <a:ln w="19050">
              <a:solidFill>
                <a:srgbClr val="FF462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5223" y="2805687"/>
              <a:ext cx="10986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 Việt dán hình bình hành sau khi dán hình vuông và trước hình tam giác. Hỏi hình nào dưới đây là sản phẩm của Việt?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1508" y="4241536"/>
            <a:ext cx="11224772" cy="2222274"/>
            <a:chOff x="476216" y="4483008"/>
            <a:chExt cx="11224772" cy="2222274"/>
          </a:xfrm>
        </p:grpSpPr>
        <p:grpSp>
          <p:nvGrpSpPr>
            <p:cNvPr id="17" name="Group 16"/>
            <p:cNvGrpSpPr/>
            <p:nvPr/>
          </p:nvGrpSpPr>
          <p:grpSpPr>
            <a:xfrm>
              <a:off x="476216" y="4498376"/>
              <a:ext cx="2638735" cy="1581989"/>
              <a:chOff x="797193" y="4399894"/>
              <a:chExt cx="2638735" cy="158198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612169" y="4527583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1926471" y="4399894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 flipH="1">
                <a:off x="797193" y="4513379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60052" y="5021535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64890" y="4483008"/>
              <a:ext cx="2339859" cy="1614444"/>
              <a:chOff x="4286586" y="4163377"/>
              <a:chExt cx="2339859" cy="1614444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4565206" y="4163377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>
                <a:off x="5300726" y="4351979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31667" y="4817473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286586" y="4610004"/>
                <a:ext cx="924716" cy="91425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046295" y="4608699"/>
              <a:ext cx="2758930" cy="1371960"/>
              <a:chOff x="5863933" y="4525628"/>
              <a:chExt cx="2758930" cy="137196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781877" y="4525628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863933" y="4730778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rot="1912842" flipH="1">
                <a:off x="6768759" y="4725305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514409" y="4855570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304297" y="4703230"/>
              <a:ext cx="2396691" cy="1308989"/>
              <a:chOff x="8956152" y="4771324"/>
              <a:chExt cx="2396691" cy="130898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768853" y="4773284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244389" y="5056015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rot="2651796" flipH="1">
                <a:off x="9650687" y="4771324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8956152" y="4949076"/>
                <a:ext cx="1303624" cy="1042533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510485" y="6062709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4135" y="6103880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7719" y="6120507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110750" y="6084850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10085700" y="5879035"/>
            <a:ext cx="550941" cy="5681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nhau.</a:t>
            </a:r>
          </a:p>
          <a:p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Hai đoạn thẳng vuông góc với nhau.</a:t>
            </a:r>
            <a:endParaRPr lang="en-US" sz="4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554942"/>
            <a:ext cx="8346331" cy="38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8" y="2155532"/>
            <a:ext cx="8346331" cy="38185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029200" y="3455894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83188" y="3469341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591501" y="1942292"/>
            <a:ext cx="300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GE và KH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913095" y="2941775"/>
            <a:ext cx="1102658" cy="113268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H="1" flipV="1">
            <a:off x="6158754" y="3469341"/>
            <a:ext cx="524435" cy="59167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636180" y="2731199"/>
            <a:ext cx="300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DE và GH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035188" y="3469341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 flipH="1">
            <a:off x="2211305" y="4598893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667727" y="3516653"/>
            <a:ext cx="300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BC và EG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704096" y="3455894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 flipH="1">
            <a:off x="2225669" y="4585446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653363" y="4302107"/>
            <a:ext cx="300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BC và HK</a:t>
            </a:r>
          </a:p>
        </p:txBody>
      </p:sp>
    </p:spTree>
    <p:extLst>
      <p:ext uri="{BB962C8B-B14F-4D97-AF65-F5344CB8AC3E}">
        <p14:creationId xmlns:p14="http://schemas.microsoft.com/office/powerpoint/2010/main" val="5091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8" grpId="0"/>
      <p:bldP spid="31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Hai đoạn thẳng vuông góc với nhau.</a:t>
            </a:r>
            <a:endParaRPr lang="en-US" sz="4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5" y="2057400"/>
            <a:ext cx="8346331" cy="381858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1156447" y="2808610"/>
            <a:ext cx="1190884" cy="226073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2356269" y="4545106"/>
            <a:ext cx="1126520" cy="52424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638999" y="2260411"/>
            <a:ext cx="300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BA và BC</a:t>
            </a:r>
          </a:p>
        </p:txBody>
      </p:sp>
    </p:spTree>
    <p:extLst>
      <p:ext uri="{BB962C8B-B14F-4D97-AF65-F5344CB8AC3E}">
        <p14:creationId xmlns:p14="http://schemas.microsoft.com/office/powerpoint/2010/main" val="6342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429262"/>
            <a:ext cx="102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42" y="1506480"/>
            <a:ext cx="5266085" cy="2289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1072" y="3795507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072" y="5002711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</a:p>
        </p:txBody>
      </p:sp>
    </p:spTree>
    <p:extLst>
      <p:ext uri="{BB962C8B-B14F-4D97-AF65-F5344CB8AC3E}">
        <p14:creationId xmlns:p14="http://schemas.microsoft.com/office/powerpoint/2010/main" val="6039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429262"/>
            <a:ext cx="102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59" y="2111188"/>
            <a:ext cx="9845559" cy="427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704" y="1980000"/>
            <a:ext cx="1327382" cy="2768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4024" y="429262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4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9216">
            <a:off x="5091917" y="3869648"/>
            <a:ext cx="934641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830104" y="1897110"/>
            <a:ext cx="0" cy="28598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55495" y="193977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01" y="3586799"/>
            <a:ext cx="1327382" cy="2768540"/>
          </a:xfrm>
          <a:prstGeom prst="rect">
            <a:avLst/>
          </a:prstGeom>
        </p:spPr>
      </p:pic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5835556" y="4752712"/>
            <a:ext cx="4763" cy="152519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pic>
        <p:nvPicPr>
          <p:cNvPr id="19" name="Picture 30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58" y="4994960"/>
            <a:ext cx="942975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321845" y="5908716"/>
            <a:ext cx="28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950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2.22222E-6 L 0.0069 -0.47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36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3.7037E-6 L -0.0056 -0.19166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291</TotalTime>
  <Words>291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#9Slide07 HoneyCream</vt:lpstr>
      <vt:lpstr>Arial</vt:lpstr>
      <vt:lpstr>Calibri</vt:lpstr>
      <vt:lpstr>Calibri Light</vt:lpstr>
      <vt:lpstr>Cambria</vt:lpstr>
      <vt:lpstr>等线</vt:lpstr>
      <vt:lpstr>Times New Roman</vt:lpstr>
      <vt:lpstr>包图简圆体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MĂNGNON</cp:keywords>
  <dc:description>9Slide.vn</dc:description>
  <cp:lastModifiedBy>Admin</cp:lastModifiedBy>
  <cp:revision>50</cp:revision>
  <dcterms:created xsi:type="dcterms:W3CDTF">2023-10-29T04:52:20Z</dcterms:created>
  <dcterms:modified xsi:type="dcterms:W3CDTF">2025-04-18T15:07:56Z</dcterms:modified>
  <cp:category>9Slide.vn</cp:category>
</cp:coreProperties>
</file>