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77" r:id="rId4"/>
    <p:sldId id="285" r:id="rId5"/>
    <p:sldId id="282" r:id="rId6"/>
    <p:sldId id="283" r:id="rId7"/>
    <p:sldId id="286" r:id="rId8"/>
    <p:sldId id="287" r:id="rId9"/>
    <p:sldId id="290" r:id="rId10"/>
    <p:sldId id="284" r:id="rId11"/>
  </p:sldIdLst>
  <p:sldSz cx="9753600" cy="7315200"/>
  <p:notesSz cx="6858000" cy="9144000"/>
  <p:embeddedFontLst>
    <p:embeddedFont>
      <p:font typeface="#9Slide05 Aphrodite Pr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#9Slide05 Bodega Script" panose="020B060402020202020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#9Slide05 Phobia" panose="020B0604020202020204" charset="0"/>
      <p:regular r:id="rId22"/>
    </p:embeddedFont>
    <p:embeddedFont>
      <p:font typeface="#9Slide07 HoneyCream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6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762000" y="624044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6934200" y="381000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45000"/>
                </a:scheme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9.sv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0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42.sv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2775" y="3632530"/>
            <a:ext cx="5801649" cy="4163436"/>
          </a:xfrm>
          <a:custGeom>
            <a:avLst/>
            <a:gdLst/>
            <a:ahLst/>
            <a:cxnLst/>
            <a:rect l="l" t="t" r="r" b="b"/>
            <a:pathLst>
              <a:path w="5801649" h="4163436">
                <a:moveTo>
                  <a:pt x="0" y="0"/>
                </a:moveTo>
                <a:lnTo>
                  <a:pt x="5801650" y="0"/>
                </a:lnTo>
                <a:lnTo>
                  <a:pt x="5801650" y="4163436"/>
                </a:lnTo>
                <a:lnTo>
                  <a:pt x="0" y="4163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9107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357913" y="4212052"/>
            <a:ext cx="7037773" cy="9950579"/>
          </a:xfrm>
          <a:custGeom>
            <a:avLst/>
            <a:gdLst/>
            <a:ahLst/>
            <a:cxnLst/>
            <a:rect l="l" t="t" r="r" b="b"/>
            <a:pathLst>
              <a:path w="7037773" h="9950579">
                <a:moveTo>
                  <a:pt x="0" y="0"/>
                </a:moveTo>
                <a:lnTo>
                  <a:pt x="7037774" y="0"/>
                </a:lnTo>
                <a:lnTo>
                  <a:pt x="7037774" y="9950580"/>
                </a:lnTo>
                <a:lnTo>
                  <a:pt x="0" y="9950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6579">
            <a:off x="7321026" y="622548"/>
            <a:ext cx="1636718" cy="1683001"/>
          </a:xfrm>
          <a:custGeom>
            <a:avLst/>
            <a:gdLst/>
            <a:ahLst/>
            <a:cxnLst/>
            <a:rect l="l" t="t" r="r" b="b"/>
            <a:pathLst>
              <a:path w="1636718" h="1683001">
                <a:moveTo>
                  <a:pt x="0" y="0"/>
                </a:moveTo>
                <a:lnTo>
                  <a:pt x="1636718" y="0"/>
                </a:lnTo>
                <a:lnTo>
                  <a:pt x="1636718" y="1683000"/>
                </a:lnTo>
                <a:lnTo>
                  <a:pt x="0" y="1683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09856">
            <a:off x="6623" y="4157343"/>
            <a:ext cx="2910364" cy="2783035"/>
          </a:xfrm>
          <a:custGeom>
            <a:avLst/>
            <a:gdLst/>
            <a:ahLst/>
            <a:cxnLst/>
            <a:rect l="l" t="t" r="r" b="b"/>
            <a:pathLst>
              <a:path w="2910364" h="2783035">
                <a:moveTo>
                  <a:pt x="0" y="0"/>
                </a:moveTo>
                <a:lnTo>
                  <a:pt x="2910364" y="0"/>
                </a:lnTo>
                <a:lnTo>
                  <a:pt x="2910364" y="2783035"/>
                </a:lnTo>
                <a:lnTo>
                  <a:pt x="0" y="27830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62200">
            <a:off x="1716422" y="-2329863"/>
            <a:ext cx="3515247" cy="3761451"/>
          </a:xfrm>
          <a:custGeom>
            <a:avLst/>
            <a:gdLst/>
            <a:ahLst/>
            <a:cxnLst/>
            <a:rect l="l" t="t" r="r" b="b"/>
            <a:pathLst>
              <a:path w="3515247" h="3761451">
                <a:moveTo>
                  <a:pt x="0" y="0"/>
                </a:moveTo>
                <a:lnTo>
                  <a:pt x="3515247" y="0"/>
                </a:lnTo>
                <a:lnTo>
                  <a:pt x="3515247" y="3761451"/>
                </a:lnTo>
                <a:lnTo>
                  <a:pt x="0" y="3761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1133360" y="568082"/>
            <a:ext cx="2266721" cy="1541370"/>
          </a:xfrm>
          <a:custGeom>
            <a:avLst/>
            <a:gdLst/>
            <a:ahLst/>
            <a:cxnLst/>
            <a:rect l="l" t="t" r="r" b="b"/>
            <a:pathLst>
              <a:path w="2266721" h="1541370">
                <a:moveTo>
                  <a:pt x="2266720" y="0"/>
                </a:moveTo>
                <a:lnTo>
                  <a:pt x="0" y="0"/>
                </a:lnTo>
                <a:lnTo>
                  <a:pt x="0" y="1541370"/>
                </a:lnTo>
                <a:lnTo>
                  <a:pt x="2266720" y="1541370"/>
                </a:lnTo>
                <a:lnTo>
                  <a:pt x="226672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08638">
            <a:off x="3929180" y="-940679"/>
            <a:ext cx="2566963" cy="2090908"/>
          </a:xfrm>
          <a:custGeom>
            <a:avLst/>
            <a:gdLst/>
            <a:ahLst/>
            <a:cxnLst/>
            <a:rect l="l" t="t" r="r" b="b"/>
            <a:pathLst>
              <a:path w="2566963" h="2090908">
                <a:moveTo>
                  <a:pt x="0" y="0"/>
                </a:moveTo>
                <a:lnTo>
                  <a:pt x="2566963" y="0"/>
                </a:lnTo>
                <a:lnTo>
                  <a:pt x="2566963" y="2090908"/>
                </a:lnTo>
                <a:lnTo>
                  <a:pt x="0" y="20909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515922" y="474502"/>
            <a:ext cx="2402013" cy="624011"/>
            <a:chOff x="515922" y="474502"/>
            <a:chExt cx="2402013" cy="624011"/>
          </a:xfrm>
        </p:grpSpPr>
        <p:pic>
          <p:nvPicPr>
            <p:cNvPr id="12" name="图片 28">
              <a:extLst>
                <a:ext uri="{FF2B5EF4-FFF2-40B4-BE49-F238E27FC236}">
                  <a16:creationId xmlns:a16="http://schemas.microsoft.com/office/drawing/2014/main" id="{90FD6CE8-A32E-4332-B0D5-968166A13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5922" y="474502"/>
              <a:ext cx="2402013" cy="624011"/>
            </a:xfrm>
            <a:prstGeom prst="rect">
              <a:avLst/>
            </a:prstGeom>
          </p:spPr>
        </p:pic>
        <p:sp>
          <p:nvSpPr>
            <p:cNvPr id="13" name="文本框 29">
              <a:extLst>
                <a:ext uri="{FF2B5EF4-FFF2-40B4-BE49-F238E27FC236}">
                  <a16:creationId xmlns:a16="http://schemas.microsoft.com/office/drawing/2014/main" id="{C91706A9-83BA-4CD9-9533-7C8E4253BD20}"/>
                </a:ext>
              </a:extLst>
            </p:cNvPr>
            <p:cNvSpPr txBox="1"/>
            <p:nvPr/>
          </p:nvSpPr>
          <p:spPr>
            <a:xfrm>
              <a:off x="643315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H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4" name="文本框 30">
              <a:extLst>
                <a:ext uri="{FF2B5EF4-FFF2-40B4-BE49-F238E27FC236}">
                  <a16:creationId xmlns:a16="http://schemas.microsoft.com/office/drawing/2014/main" id="{5F08E699-E348-4F04-9520-D5DC66CFF461}"/>
                </a:ext>
              </a:extLst>
            </p:cNvPr>
            <p:cNvSpPr txBox="1"/>
            <p:nvPr/>
          </p:nvSpPr>
          <p:spPr>
            <a:xfrm>
              <a:off x="1231053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Đ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5" name="文本框 31">
              <a:extLst>
                <a:ext uri="{FF2B5EF4-FFF2-40B4-BE49-F238E27FC236}">
                  <a16:creationId xmlns:a16="http://schemas.microsoft.com/office/drawing/2014/main" id="{CA229366-E5B3-4CBD-9817-DCCF4D89F2BF}"/>
                </a:ext>
              </a:extLst>
            </p:cNvPr>
            <p:cNvSpPr txBox="1"/>
            <p:nvPr/>
          </p:nvSpPr>
          <p:spPr>
            <a:xfrm>
              <a:off x="1818791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6" name="文本框 32">
              <a:extLst>
                <a:ext uri="{FF2B5EF4-FFF2-40B4-BE49-F238E27FC236}">
                  <a16:creationId xmlns:a16="http://schemas.microsoft.com/office/drawing/2014/main" id="{DD267A4F-C313-4687-A377-4DD7BE9DEB01}"/>
                </a:ext>
              </a:extLst>
            </p:cNvPr>
            <p:cNvSpPr txBox="1"/>
            <p:nvPr/>
          </p:nvSpPr>
          <p:spPr>
            <a:xfrm>
              <a:off x="2406528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31053" y="1801396"/>
            <a:ext cx="74574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SINH HOẠT LỚP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TUẦN 15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VƯỢT KHÓ VÀ SÁNG TẠO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43934" y="-240923"/>
            <a:ext cx="3658619" cy="8179840"/>
          </a:xfrm>
          <a:custGeom>
            <a:avLst/>
            <a:gdLst/>
            <a:ahLst/>
            <a:cxnLst/>
            <a:rect l="l" t="t" r="r" b="b"/>
            <a:pathLst>
              <a:path w="3658619" h="8179840">
                <a:moveTo>
                  <a:pt x="0" y="0"/>
                </a:moveTo>
                <a:lnTo>
                  <a:pt x="3658620" y="0"/>
                </a:lnTo>
                <a:lnTo>
                  <a:pt x="3658620" y="8179840"/>
                </a:lnTo>
                <a:lnTo>
                  <a:pt x="0" y="817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85911">
            <a:off x="2864629" y="5616184"/>
            <a:ext cx="2522284" cy="2698942"/>
          </a:xfrm>
          <a:custGeom>
            <a:avLst/>
            <a:gdLst/>
            <a:ahLst/>
            <a:cxnLst/>
            <a:rect l="l" t="t" r="r" b="b"/>
            <a:pathLst>
              <a:path w="2522284" h="2698942">
                <a:moveTo>
                  <a:pt x="0" y="0"/>
                </a:moveTo>
                <a:lnTo>
                  <a:pt x="2522284" y="0"/>
                </a:lnTo>
                <a:lnTo>
                  <a:pt x="2522284" y="2698943"/>
                </a:lnTo>
                <a:lnTo>
                  <a:pt x="0" y="2698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580367">
            <a:off x="-338423" y="5019149"/>
            <a:ext cx="1435403" cy="1917066"/>
          </a:xfrm>
          <a:custGeom>
            <a:avLst/>
            <a:gdLst/>
            <a:ahLst/>
            <a:cxnLst/>
            <a:rect l="l" t="t" r="r" b="b"/>
            <a:pathLst>
              <a:path w="1435403" h="1917066">
                <a:moveTo>
                  <a:pt x="0" y="0"/>
                </a:moveTo>
                <a:lnTo>
                  <a:pt x="1435403" y="0"/>
                </a:lnTo>
                <a:lnTo>
                  <a:pt x="1435403" y="1917066"/>
                </a:lnTo>
                <a:lnTo>
                  <a:pt x="0" y="19170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27955" y="731520"/>
            <a:ext cx="1071523" cy="1086462"/>
          </a:xfrm>
          <a:custGeom>
            <a:avLst/>
            <a:gdLst/>
            <a:ahLst/>
            <a:cxnLst/>
            <a:rect l="l" t="t" r="r" b="b"/>
            <a:pathLst>
              <a:path w="1071523" h="1086462">
                <a:moveTo>
                  <a:pt x="0" y="0"/>
                </a:moveTo>
                <a:lnTo>
                  <a:pt x="1071523" y="0"/>
                </a:lnTo>
                <a:lnTo>
                  <a:pt x="1071523" y="1086462"/>
                </a:lnTo>
                <a:lnTo>
                  <a:pt x="0" y="10864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61750" y="-660914"/>
            <a:ext cx="2566963" cy="2090908"/>
          </a:xfrm>
          <a:custGeom>
            <a:avLst/>
            <a:gdLst/>
            <a:ahLst/>
            <a:cxnLst/>
            <a:rect l="l" t="t" r="r" b="b"/>
            <a:pathLst>
              <a:path w="2566963" h="2090908">
                <a:moveTo>
                  <a:pt x="0" y="0"/>
                </a:moveTo>
                <a:lnTo>
                  <a:pt x="2566963" y="0"/>
                </a:lnTo>
                <a:lnTo>
                  <a:pt x="2566963" y="2090908"/>
                </a:lnTo>
                <a:lnTo>
                  <a:pt x="0" y="209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4135" y="2145336"/>
            <a:ext cx="7078069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75215" y="0"/>
            <a:ext cx="5196480" cy="7347209"/>
          </a:xfrm>
          <a:custGeom>
            <a:avLst/>
            <a:gdLst/>
            <a:ahLst/>
            <a:cxnLst/>
            <a:rect l="l" t="t" r="r" b="b"/>
            <a:pathLst>
              <a:path w="5196480" h="7347209">
                <a:moveTo>
                  <a:pt x="0" y="0"/>
                </a:moveTo>
                <a:lnTo>
                  <a:pt x="5196480" y="0"/>
                </a:lnTo>
                <a:lnTo>
                  <a:pt x="5196480" y="7347209"/>
                </a:lnTo>
                <a:lnTo>
                  <a:pt x="0" y="7347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87581" y="6075391"/>
            <a:ext cx="1807490" cy="1472282"/>
          </a:xfrm>
          <a:custGeom>
            <a:avLst/>
            <a:gdLst/>
            <a:ahLst/>
            <a:cxnLst/>
            <a:rect l="l" t="t" r="r" b="b"/>
            <a:pathLst>
              <a:path w="1807490" h="1472282">
                <a:moveTo>
                  <a:pt x="0" y="0"/>
                </a:moveTo>
                <a:lnTo>
                  <a:pt x="1807489" y="0"/>
                </a:lnTo>
                <a:lnTo>
                  <a:pt x="1807489" y="1472282"/>
                </a:lnTo>
                <a:lnTo>
                  <a:pt x="0" y="1472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8319" y="297958"/>
            <a:ext cx="2349878" cy="2302881"/>
          </a:xfrm>
          <a:custGeom>
            <a:avLst/>
            <a:gdLst/>
            <a:ahLst/>
            <a:cxnLst/>
            <a:rect l="l" t="t" r="r" b="b"/>
            <a:pathLst>
              <a:path w="2349878" h="2302881">
                <a:moveTo>
                  <a:pt x="0" y="0"/>
                </a:moveTo>
                <a:lnTo>
                  <a:pt x="2349878" y="0"/>
                </a:lnTo>
                <a:lnTo>
                  <a:pt x="2349878" y="2302881"/>
                </a:lnTo>
                <a:lnTo>
                  <a:pt x="0" y="2302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41084" y="2358291"/>
            <a:ext cx="1728903" cy="1179977"/>
          </a:xfrm>
          <a:custGeom>
            <a:avLst/>
            <a:gdLst/>
            <a:ahLst/>
            <a:cxnLst/>
            <a:rect l="l" t="t" r="r" b="b"/>
            <a:pathLst>
              <a:path w="1728903" h="1179977">
                <a:moveTo>
                  <a:pt x="0" y="0"/>
                </a:moveTo>
                <a:lnTo>
                  <a:pt x="1728903" y="0"/>
                </a:lnTo>
                <a:lnTo>
                  <a:pt x="1728903" y="1179976"/>
                </a:lnTo>
                <a:lnTo>
                  <a:pt x="0" y="11799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666122">
            <a:off x="7268780" y="-1224221"/>
            <a:ext cx="2845091" cy="3044358"/>
          </a:xfrm>
          <a:custGeom>
            <a:avLst/>
            <a:gdLst/>
            <a:ahLst/>
            <a:cxnLst/>
            <a:rect l="l" t="t" r="r" b="b"/>
            <a:pathLst>
              <a:path w="2845091" h="3044358">
                <a:moveTo>
                  <a:pt x="0" y="0"/>
                </a:moveTo>
                <a:lnTo>
                  <a:pt x="2845091" y="0"/>
                </a:lnTo>
                <a:lnTo>
                  <a:pt x="2845091" y="3044358"/>
                </a:lnTo>
                <a:lnTo>
                  <a:pt x="0" y="30443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91" y="3200400"/>
            <a:ext cx="4626893" cy="4626893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8055558" y="5070419"/>
            <a:ext cx="1663552" cy="2294555"/>
          </a:xfrm>
          <a:custGeom>
            <a:avLst/>
            <a:gdLst/>
            <a:ahLst/>
            <a:cxnLst/>
            <a:rect l="l" t="t" r="r" b="b"/>
            <a:pathLst>
              <a:path w="1663552" h="2294555">
                <a:moveTo>
                  <a:pt x="0" y="0"/>
                </a:moveTo>
                <a:lnTo>
                  <a:pt x="1663552" y="0"/>
                </a:lnTo>
                <a:lnTo>
                  <a:pt x="1663552" y="2294555"/>
                </a:lnTo>
                <a:lnTo>
                  <a:pt x="0" y="22945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3722129" y="988044"/>
            <a:ext cx="4782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KHỞI ĐỘNG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6662" y="2377086"/>
            <a:ext cx="6222137" cy="280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  Chia </a:t>
            </a:r>
            <a:r>
              <a:rPr lang="en-US" sz="4400" dirty="0" err="1" smtClean="0">
                <a:solidFill>
                  <a:srgbClr val="FF0000"/>
                </a:solidFill>
              </a:rPr>
              <a:t>sẻ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với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bạn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khả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năng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</a:rPr>
              <a:t> con: </a:t>
            </a:r>
            <a:r>
              <a:rPr lang="en-US" sz="4400" dirty="0" err="1" smtClean="0">
                <a:solidFill>
                  <a:srgbClr val="FF0000"/>
                </a:solidFill>
              </a:rPr>
              <a:t>Hát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kể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chuyện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múa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võ</a:t>
            </a:r>
            <a:r>
              <a:rPr lang="en-US" sz="4400" dirty="0" smtClean="0">
                <a:solidFill>
                  <a:srgbClr val="FF0000"/>
                </a:solidFill>
              </a:rPr>
              <a:t>,… </a:t>
            </a:r>
            <a:r>
              <a:rPr lang="en-US" sz="4400" dirty="0" err="1" smtClean="0">
                <a:solidFill>
                  <a:srgbClr val="FF0000"/>
                </a:solidFill>
              </a:rPr>
              <a:t>trước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lớp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49210" y="1107210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309811"/>
            <a:ext cx="2343955" cy="2127139"/>
          </a:xfrm>
          <a:custGeom>
            <a:avLst/>
            <a:gdLst/>
            <a:ahLst/>
            <a:cxnLst/>
            <a:rect l="l" t="t" r="r" b="b"/>
            <a:pathLst>
              <a:path w="2343955" h="2127139">
                <a:moveTo>
                  <a:pt x="0" y="0"/>
                </a:moveTo>
                <a:lnTo>
                  <a:pt x="2343955" y="0"/>
                </a:lnTo>
                <a:lnTo>
                  <a:pt x="2343955" y="2127139"/>
                </a:lnTo>
                <a:lnTo>
                  <a:pt x="0" y="2127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97231" y="-627380"/>
            <a:ext cx="2013941" cy="2142490"/>
          </a:xfrm>
          <a:custGeom>
            <a:avLst/>
            <a:gdLst/>
            <a:ahLst/>
            <a:cxnLst/>
            <a:rect l="l" t="t" r="r" b="b"/>
            <a:pathLst>
              <a:path w="2013941" h="2142490">
                <a:moveTo>
                  <a:pt x="0" y="0"/>
                </a:moveTo>
                <a:lnTo>
                  <a:pt x="2013941" y="0"/>
                </a:lnTo>
                <a:lnTo>
                  <a:pt x="2013941" y="2142490"/>
                </a:lnTo>
                <a:lnTo>
                  <a:pt x="0" y="21424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60911" y="3667125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50" y="0"/>
                </a:lnTo>
                <a:lnTo>
                  <a:pt x="5801650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67609" y="5699875"/>
            <a:ext cx="2130804" cy="1481966"/>
          </a:xfrm>
          <a:custGeom>
            <a:avLst/>
            <a:gdLst/>
            <a:ahLst/>
            <a:cxnLst/>
            <a:rect l="l" t="t" r="r" b="b"/>
            <a:pathLst>
              <a:path w="2130804" h="1481966">
                <a:moveTo>
                  <a:pt x="0" y="0"/>
                </a:moveTo>
                <a:lnTo>
                  <a:pt x="2130804" y="0"/>
                </a:lnTo>
                <a:lnTo>
                  <a:pt x="2130804" y="1481966"/>
                </a:lnTo>
                <a:lnTo>
                  <a:pt x="0" y="1481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57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851" y="0"/>
            <a:ext cx="2091869" cy="1422471"/>
          </a:xfrm>
          <a:custGeom>
            <a:avLst/>
            <a:gdLst/>
            <a:ahLst/>
            <a:cxnLst/>
            <a:rect l="l" t="t" r="r" b="b"/>
            <a:pathLst>
              <a:path w="2091869" h="1422471">
                <a:moveTo>
                  <a:pt x="0" y="0"/>
                </a:moveTo>
                <a:lnTo>
                  <a:pt x="2091870" y="0"/>
                </a:lnTo>
                <a:lnTo>
                  <a:pt x="2091870" y="1422471"/>
                </a:lnTo>
                <a:lnTo>
                  <a:pt x="0" y="1422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327335" y="252968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   HOẠT ĐỘNG 1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ĐÁNH GIÁ KẾT QUẢ CUỐI TUẦN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49210" y="1107210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309811"/>
            <a:ext cx="2343955" cy="2127139"/>
          </a:xfrm>
          <a:custGeom>
            <a:avLst/>
            <a:gdLst/>
            <a:ahLst/>
            <a:cxnLst/>
            <a:rect l="l" t="t" r="r" b="b"/>
            <a:pathLst>
              <a:path w="2343955" h="2127139">
                <a:moveTo>
                  <a:pt x="0" y="0"/>
                </a:moveTo>
                <a:lnTo>
                  <a:pt x="2343955" y="0"/>
                </a:lnTo>
                <a:lnTo>
                  <a:pt x="2343955" y="2127139"/>
                </a:lnTo>
                <a:lnTo>
                  <a:pt x="0" y="2127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97231" y="-627380"/>
            <a:ext cx="2013941" cy="2142490"/>
          </a:xfrm>
          <a:custGeom>
            <a:avLst/>
            <a:gdLst/>
            <a:ahLst/>
            <a:cxnLst/>
            <a:rect l="l" t="t" r="r" b="b"/>
            <a:pathLst>
              <a:path w="2013941" h="2142490">
                <a:moveTo>
                  <a:pt x="0" y="0"/>
                </a:moveTo>
                <a:lnTo>
                  <a:pt x="2013941" y="0"/>
                </a:lnTo>
                <a:lnTo>
                  <a:pt x="2013941" y="2142490"/>
                </a:lnTo>
                <a:lnTo>
                  <a:pt x="0" y="21424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60911" y="3667125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50" y="0"/>
                </a:lnTo>
                <a:lnTo>
                  <a:pt x="5801650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67609" y="5699875"/>
            <a:ext cx="2130804" cy="1481966"/>
          </a:xfrm>
          <a:custGeom>
            <a:avLst/>
            <a:gdLst/>
            <a:ahLst/>
            <a:cxnLst/>
            <a:rect l="l" t="t" r="r" b="b"/>
            <a:pathLst>
              <a:path w="2130804" h="1481966">
                <a:moveTo>
                  <a:pt x="0" y="0"/>
                </a:moveTo>
                <a:lnTo>
                  <a:pt x="2130804" y="0"/>
                </a:lnTo>
                <a:lnTo>
                  <a:pt x="2130804" y="1481966"/>
                </a:lnTo>
                <a:lnTo>
                  <a:pt x="0" y="1481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57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851" y="0"/>
            <a:ext cx="2091869" cy="1422471"/>
          </a:xfrm>
          <a:custGeom>
            <a:avLst/>
            <a:gdLst/>
            <a:ahLst/>
            <a:cxnLst/>
            <a:rect l="l" t="t" r="r" b="b"/>
            <a:pathLst>
              <a:path w="2091869" h="1422471">
                <a:moveTo>
                  <a:pt x="0" y="0"/>
                </a:moveTo>
                <a:lnTo>
                  <a:pt x="2091870" y="0"/>
                </a:lnTo>
                <a:lnTo>
                  <a:pt x="2091870" y="1422471"/>
                </a:lnTo>
                <a:lnTo>
                  <a:pt x="0" y="1422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327335" y="252968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HOẠT ĐỘNG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HOẠCH TUẦN TỚI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5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7572" y="4014438"/>
            <a:ext cx="6898455" cy="9753600"/>
          </a:xfrm>
          <a:custGeom>
            <a:avLst/>
            <a:gdLst/>
            <a:ahLst/>
            <a:cxnLst/>
            <a:rect l="l" t="t" r="r" b="b"/>
            <a:pathLst>
              <a:path w="6898455" h="9753600">
                <a:moveTo>
                  <a:pt x="0" y="0"/>
                </a:moveTo>
                <a:lnTo>
                  <a:pt x="6898456" y="0"/>
                </a:lnTo>
                <a:lnTo>
                  <a:pt x="6898456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400397">
            <a:off x="-1670474" y="-2372475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0184" y="4730450"/>
            <a:ext cx="3526972" cy="3372667"/>
          </a:xfrm>
          <a:custGeom>
            <a:avLst/>
            <a:gdLst/>
            <a:ahLst/>
            <a:cxnLst/>
            <a:rect l="l" t="t" r="r" b="b"/>
            <a:pathLst>
              <a:path w="3526972" h="3372667">
                <a:moveTo>
                  <a:pt x="0" y="0"/>
                </a:moveTo>
                <a:lnTo>
                  <a:pt x="3526972" y="0"/>
                </a:lnTo>
                <a:lnTo>
                  <a:pt x="3526972" y="3372667"/>
                </a:lnTo>
                <a:lnTo>
                  <a:pt x="0" y="33726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29526">
            <a:off x="7565046" y="245504"/>
            <a:ext cx="1512716" cy="2047670"/>
          </a:xfrm>
          <a:custGeom>
            <a:avLst/>
            <a:gdLst/>
            <a:ahLst/>
            <a:cxnLst/>
            <a:rect l="l" t="t" r="r" b="b"/>
            <a:pathLst>
              <a:path w="1512716" h="2047670">
                <a:moveTo>
                  <a:pt x="0" y="0"/>
                </a:moveTo>
                <a:lnTo>
                  <a:pt x="1512716" y="0"/>
                </a:lnTo>
                <a:lnTo>
                  <a:pt x="1512716" y="2047670"/>
                </a:lnTo>
                <a:lnTo>
                  <a:pt x="0" y="20476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2766" y="303498"/>
            <a:ext cx="2458114" cy="1766216"/>
          </a:xfrm>
          <a:custGeom>
            <a:avLst/>
            <a:gdLst/>
            <a:ahLst/>
            <a:cxnLst/>
            <a:rect l="l" t="t" r="r" b="b"/>
            <a:pathLst>
              <a:path w="2458114" h="1766216">
                <a:moveTo>
                  <a:pt x="0" y="0"/>
                </a:moveTo>
                <a:lnTo>
                  <a:pt x="2458114" y="0"/>
                </a:lnTo>
                <a:lnTo>
                  <a:pt x="2458114" y="1766216"/>
                </a:lnTo>
                <a:lnTo>
                  <a:pt x="0" y="1766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8383" r="-4428"/>
            </a:stretch>
          </a:blipFill>
        </p:spPr>
      </p:sp>
      <p:sp>
        <p:nvSpPr>
          <p:cNvPr id="9" name="Freeform 9"/>
          <p:cNvSpPr/>
          <p:nvPr/>
        </p:nvSpPr>
        <p:spPr>
          <a:xfrm rot="-1034841">
            <a:off x="8042020" y="4676878"/>
            <a:ext cx="2125102" cy="2931175"/>
          </a:xfrm>
          <a:custGeom>
            <a:avLst/>
            <a:gdLst/>
            <a:ahLst/>
            <a:cxnLst/>
            <a:rect l="l" t="t" r="r" b="b"/>
            <a:pathLst>
              <a:path w="2125102" h="2931175">
                <a:moveTo>
                  <a:pt x="0" y="0"/>
                </a:moveTo>
                <a:lnTo>
                  <a:pt x="2125101" y="0"/>
                </a:lnTo>
                <a:lnTo>
                  <a:pt x="2125101" y="2931174"/>
                </a:lnTo>
                <a:lnTo>
                  <a:pt x="0" y="2931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766" y="2384554"/>
            <a:ext cx="7071973" cy="2798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1090826"/>
            <a:ext cx="4263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HOẠT ĐỘNG </a:t>
            </a:r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9572" y="1633740"/>
            <a:ext cx="7356508" cy="56814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7556080" y="-71263"/>
            <a:ext cx="3348374" cy="7457726"/>
          </a:xfrm>
          <a:custGeom>
            <a:avLst/>
            <a:gdLst/>
            <a:ahLst/>
            <a:cxnLst/>
            <a:rect l="l" t="t" r="r" b="b"/>
            <a:pathLst>
              <a:path w="5274646" h="7457726">
                <a:moveTo>
                  <a:pt x="0" y="0"/>
                </a:moveTo>
                <a:lnTo>
                  <a:pt x="5274646" y="0"/>
                </a:lnTo>
                <a:lnTo>
                  <a:pt x="5274646" y="7457726"/>
                </a:lnTo>
                <a:lnTo>
                  <a:pt x="0" y="7457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92046" y="-622267"/>
            <a:ext cx="1854659" cy="1510704"/>
          </a:xfrm>
          <a:custGeom>
            <a:avLst/>
            <a:gdLst/>
            <a:ahLst/>
            <a:cxnLst/>
            <a:rect l="l" t="t" r="r" b="b"/>
            <a:pathLst>
              <a:path w="1854659" h="1510704">
                <a:moveTo>
                  <a:pt x="0" y="0"/>
                </a:moveTo>
                <a:lnTo>
                  <a:pt x="1854660" y="0"/>
                </a:lnTo>
                <a:lnTo>
                  <a:pt x="1854660" y="1510704"/>
                </a:lnTo>
                <a:lnTo>
                  <a:pt x="0" y="151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1130433">
            <a:off x="18386" y="1420681"/>
            <a:ext cx="776261" cy="692796"/>
          </a:xfrm>
          <a:custGeom>
            <a:avLst/>
            <a:gdLst/>
            <a:ahLst/>
            <a:cxnLst/>
            <a:rect l="l" t="t" r="r" b="b"/>
            <a:pathLst>
              <a:path w="1146736" h="1162724">
                <a:moveTo>
                  <a:pt x="0" y="0"/>
                </a:moveTo>
                <a:lnTo>
                  <a:pt x="1146736" y="0"/>
                </a:lnTo>
                <a:lnTo>
                  <a:pt x="1146736" y="1162724"/>
                </a:lnTo>
                <a:lnTo>
                  <a:pt x="0" y="1162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152400" y="133085"/>
            <a:ext cx="6477000" cy="1238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Báo cáo về việc tự lực thực hiện nhiệm vụ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1212">
            <a:off x="8731666" y="5085188"/>
            <a:ext cx="1231419" cy="1714816"/>
          </a:xfrm>
          <a:custGeom>
            <a:avLst/>
            <a:gdLst/>
            <a:ahLst/>
            <a:cxnLst/>
            <a:rect l="l" t="t" r="r" b="b"/>
            <a:pathLst>
              <a:path w="2267004" h="2572487">
                <a:moveTo>
                  <a:pt x="0" y="0"/>
                </a:moveTo>
                <a:lnTo>
                  <a:pt x="2267004" y="0"/>
                </a:lnTo>
                <a:lnTo>
                  <a:pt x="2267004" y="2572487"/>
                </a:lnTo>
                <a:lnTo>
                  <a:pt x="0" y="25724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442615" y="1917243"/>
            <a:ext cx="65873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thành viên báo cáo về việc tự lực thực hiện nhiệm vụ ở trường.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Việc đã làm và chưa làm theo kế hoạch;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Khó khăn đã gặp và cách vượt qua;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 về những việc làm sáng tạo trong quá trình thực hiện nhiệm vụ của mình.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cảm xúc khi tự lực thực hiện nhiệm vụ được giao.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24583" t="14444" r="30000" b="10000"/>
          <a:stretch/>
        </p:blipFill>
        <p:spPr>
          <a:xfrm>
            <a:off x="7696200" y="1674794"/>
            <a:ext cx="2739250" cy="27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42057"/>
              </p:ext>
            </p:extLst>
          </p:nvPr>
        </p:nvGraphicFramePr>
        <p:xfrm>
          <a:off x="609600" y="1371600"/>
          <a:ext cx="8001000" cy="25568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01000">
                  <a:extLst>
                    <a:ext uri="{9D8B030D-6E8A-4147-A177-3AD203B41FA5}">
                      <a16:colId xmlns:a16="http://schemas.microsoft.com/office/drawing/2014/main" val="3245358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 hợp sách </a:t>
                      </a:r>
                      <a:r>
                        <a:rPr lang="en-MY" sz="4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r>
                        <a:rPr lang="en-MY" sz="480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457200" marR="0" indent="-45720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80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4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7 Chúng mình cố học giỏi như anh ấy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890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3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Tại sao Bác bận nhiều việc mà vẫn dành thời gian dạy các chiến sĩ học?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81" y="2438400"/>
            <a:ext cx="9192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Vì </a:t>
            </a:r>
            <a:r>
              <a:rPr lang="en-US" sz="360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 muốn các chiến sĩ đọc thông viết thạo, am hiểu kiến thức để tham gia  kháng chiến. </a:t>
            </a:r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273590" y="4038600"/>
            <a:ext cx="8977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làm ấy giúp em nhận </a:t>
            </a:r>
            <a:r>
              <a:rPr lang="it-IT" sz="360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 </a:t>
            </a:r>
            <a:r>
              <a:rPr lang="it-IT" sz="360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 </a:t>
            </a:r>
            <a:r>
              <a:rPr lang="it-IT" sz="360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 là người như thế nào? 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817" y="5617723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 là người hiểu biết, có tinh thần trách nhiệm và rất yêu thương các đồng chí chiến sĩ.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268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cán bộ chiến sĩ đã học tập ra sao? Tại sao họ lại tiến bộ nhanh như vậy?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908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 luôn được Bác động viên, khích lệ, dạy đọc, dạy viết; họ có tinh thần cố gắng, kiên trì phấn đấu, cứ rảnh rỗi lại giở sách báo ra để học.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562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290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Times New Roman</vt:lpstr>
      <vt:lpstr>Arial</vt:lpstr>
      <vt:lpstr>思源黑体 CN Heavy</vt:lpstr>
      <vt:lpstr>#9Slide05 Aphrodite Pro</vt:lpstr>
      <vt:lpstr>SVN-Newton</vt:lpstr>
      <vt:lpstr>Calibri</vt:lpstr>
      <vt:lpstr>#9Slide05 Bodega Script</vt:lpstr>
      <vt:lpstr>Cambria</vt:lpstr>
      <vt:lpstr>#9Slide05 Phobia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Admin</cp:lastModifiedBy>
  <cp:revision>19</cp:revision>
  <dcterms:created xsi:type="dcterms:W3CDTF">2006-08-16T00:00:00Z</dcterms:created>
  <dcterms:modified xsi:type="dcterms:W3CDTF">2024-12-10T01:50:41Z</dcterms:modified>
  <dc:identifier>DAFzGZu6MnY</dc:identifier>
</cp:coreProperties>
</file>