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1"/>
  </p:notesMasterIdLst>
  <p:sldIdLst>
    <p:sldId id="410" r:id="rId2"/>
    <p:sldId id="430" r:id="rId3"/>
    <p:sldId id="431" r:id="rId4"/>
    <p:sldId id="446" r:id="rId5"/>
    <p:sldId id="447" r:id="rId6"/>
    <p:sldId id="433" r:id="rId7"/>
    <p:sldId id="445" r:id="rId8"/>
    <p:sldId id="440" r:id="rId9"/>
    <p:sldId id="44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A113A"/>
    <a:srgbClr val="00523C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725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58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62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8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77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55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7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092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354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40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1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024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74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91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071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404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735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6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20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6" r:id="rId12"/>
    <p:sldLayoutId id="2147483658" r:id="rId13"/>
    <p:sldLayoutId id="2147483659" r:id="rId14"/>
    <p:sldLayoutId id="2147483668" r:id="rId15"/>
    <p:sldLayoutId id="2147483670" r:id="rId16"/>
    <p:sldLayoutId id="214748367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6585585" y="3668395"/>
            <a:ext cx="1717675" cy="460375"/>
          </a:xfrm>
          <a:prstGeom prst="rect">
            <a:avLst/>
          </a:prstGeom>
          <a:noFill/>
          <a:ln>
            <a:noFill/>
          </a:ln>
          <a:effectLst>
            <a:outerShdw blurRad="203200" dist="279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3200" b="1">
                <a:latin typeface="字魂98号-菱方体" panose="00000500000000000000" charset="-122"/>
                <a:ea typeface="字魂98号-菱方体" panose="00000500000000000000" charset="-122"/>
                <a:sym typeface="+mn-ea"/>
              </a:rPr>
              <a:t>QIANKU</a:t>
            </a:r>
          </a:p>
        </p:txBody>
      </p:sp>
      <p:pic>
        <p:nvPicPr>
          <p:cNvPr id="6" name="Hình ảnh 1">
            <a:extLst>
              <a:ext uri="{FF2B5EF4-FFF2-40B4-BE49-F238E27FC236}">
                <a16:creationId xmlns:a16="http://schemas.microsoft.com/office/drawing/2014/main" id="{2B968C35-5E43-C250-E5FD-1ACF84DFB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41" y="342315"/>
            <a:ext cx="5340559" cy="707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3B835-4D4B-4D6A-ADD7-D5CA5D9A7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7302"/>
            <a:ext cx="11131480" cy="1859176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60F3D320-9B61-4396-826C-0A3A5A5D4F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556" b="70083"/>
          <a:stretch>
            <a:fillRect/>
          </a:stretch>
        </p:blipFill>
        <p:spPr>
          <a:xfrm>
            <a:off x="128588" y="5675557"/>
            <a:ext cx="11944350" cy="1062198"/>
          </a:xfrm>
          <a:prstGeom prst="rect">
            <a:avLst/>
          </a:prstGeom>
          <a:effectLst>
            <a:outerShdw blurRad="228600" dist="2286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1" descr="千库网_圣诞帽圣诞节礼物_元素编号12170951">
            <a:extLst>
              <a:ext uri="{FF2B5EF4-FFF2-40B4-BE49-F238E27FC236}">
                <a16:creationId xmlns:a16="http://schemas.microsoft.com/office/drawing/2014/main" id="{1FA11ABD-35AB-4C56-8C36-EF28D54B44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57958" y="3897079"/>
            <a:ext cx="3221037" cy="21508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8422" y="961615"/>
            <a:ext cx="403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Sinh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lớp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1016" y="2207545"/>
            <a:ext cx="7256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Đánh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giá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khả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năng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圣诞节圣诞贺卡祝福平铺手机页面配图_插画编号583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6585585" y="3668395"/>
            <a:ext cx="1717675" cy="460375"/>
          </a:xfrm>
          <a:prstGeom prst="rect">
            <a:avLst/>
          </a:prstGeom>
          <a:noFill/>
          <a:ln>
            <a:noFill/>
          </a:ln>
          <a:effectLst>
            <a:outerShdw blurRad="203200" dist="279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98号-菱方体" panose="00000500000000000000" charset="-122"/>
                <a:ea typeface="字魂98号-菱方体" panose="00000500000000000000" charset="-122"/>
                <a:cs typeface="+mn-cs"/>
                <a:sym typeface="+mn-ea"/>
              </a:rPr>
              <a:t>QIANKU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5EE15B82-0F60-4B29-ACDE-1996BFED9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DB6C8-8E78-4D61-BF71-D4A775E2B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900" y="2405918"/>
            <a:ext cx="8248199" cy="4015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13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圣诞节圣诞贺卡祝福平铺手机页面配图_插画编号583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6585585" y="3668395"/>
            <a:ext cx="1717675" cy="460375"/>
          </a:xfrm>
          <a:prstGeom prst="rect">
            <a:avLst/>
          </a:prstGeom>
          <a:noFill/>
          <a:ln>
            <a:noFill/>
          </a:ln>
          <a:effectLst>
            <a:outerShdw blurRad="203200" dist="279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3200" b="1">
                <a:latin typeface="字魂98号-菱方体" panose="00000500000000000000" charset="-122"/>
                <a:ea typeface="字魂98号-菱方体" panose="00000500000000000000" charset="-122"/>
                <a:sym typeface="+mn-ea"/>
              </a:rPr>
              <a:t>QIANKU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5EE15B82-0F60-4B29-ACDE-1996BFED9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2749" y="2967335"/>
            <a:ext cx="69065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ĐÁNH GIÁ KẾT QUẢ CUỐI TUẦN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2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圣诞节圣诞贺卡祝福平铺手机页面配图_插画编号583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6585585" y="3668395"/>
            <a:ext cx="1717675" cy="460375"/>
          </a:xfrm>
          <a:prstGeom prst="rect">
            <a:avLst/>
          </a:prstGeom>
          <a:noFill/>
          <a:ln>
            <a:noFill/>
          </a:ln>
          <a:effectLst>
            <a:outerShdw blurRad="203200" dist="279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98号-菱方体" panose="00000500000000000000" charset="-122"/>
                <a:ea typeface="字魂98号-菱方体" panose="00000500000000000000" charset="-122"/>
                <a:cs typeface="+mn-cs"/>
                <a:sym typeface="+mn-ea"/>
              </a:rPr>
              <a:t>QIANKU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5EE15B82-0F60-4B29-ACDE-1996BFED9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4434" y="3230066"/>
            <a:ext cx="54659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HOẠCH TUẦN TỚI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51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圣诞节圣诞贺卡祝福平铺手机页面配图_插画编号583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6585585" y="3668395"/>
            <a:ext cx="1717675" cy="460375"/>
          </a:xfrm>
          <a:prstGeom prst="rect">
            <a:avLst/>
          </a:prstGeom>
          <a:noFill/>
          <a:ln>
            <a:noFill/>
          </a:ln>
          <a:effectLst>
            <a:outerShdw blurRad="203200" dist="279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98号-菱方体" panose="00000500000000000000" charset="-122"/>
                <a:ea typeface="字魂98号-菱方体" panose="00000500000000000000" charset="-122"/>
                <a:cs typeface="+mn-cs"/>
                <a:sym typeface="+mn-ea"/>
              </a:rPr>
              <a:t>QIANKU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5EE15B82-0F60-4B29-ACDE-1996BFED9A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1762" y="3230066"/>
            <a:ext cx="37112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ĐÁNH GIÁ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39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BD91E0-1DC3-4B6D-AD79-B66624D1156F}"/>
              </a:ext>
            </a:extLst>
          </p:cNvPr>
          <p:cNvSpPr/>
          <p:nvPr/>
        </p:nvSpPr>
        <p:spPr>
          <a:xfrm>
            <a:off x="875898" y="400040"/>
            <a:ext cx="10453036" cy="5334129"/>
          </a:xfrm>
          <a:prstGeom prst="roundRect">
            <a:avLst>
              <a:gd name="adj" fmla="val 10145"/>
            </a:avLst>
          </a:prstGeom>
          <a:solidFill>
            <a:schemeClr val="bg1"/>
          </a:solidFill>
          <a:ln w="38100">
            <a:solidFill>
              <a:srgbClr val="6DB8B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D1C6B-8901-41A0-BFCD-7959E056049C}"/>
              </a:ext>
            </a:extLst>
          </p:cNvPr>
          <p:cNvSpPr txBox="1"/>
          <p:nvPr/>
        </p:nvSpPr>
        <p:spPr>
          <a:xfrm>
            <a:off x="1272078" y="611167"/>
            <a:ext cx="9929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CÁC VIỆC EM ĐÃ LÀM Ở NHÀ</a:t>
            </a:r>
            <a:endParaRPr lang="en-SG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24932924-0990-4DB6-BDC9-E8BC32BD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56" b="70083"/>
          <a:stretch>
            <a:fillRect/>
          </a:stretch>
        </p:blipFill>
        <p:spPr>
          <a:xfrm>
            <a:off x="6734" y="6171640"/>
            <a:ext cx="12191365" cy="1670685"/>
          </a:xfrm>
          <a:prstGeom prst="rect">
            <a:avLst/>
          </a:prstGeom>
          <a:effectLst>
            <a:outerShdw blurRad="228600" dist="2286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 descr="千库网_圣诞帽圣诞节礼物_元素编号12170951">
            <a:extLst>
              <a:ext uri="{FF2B5EF4-FFF2-40B4-BE49-F238E27FC236}">
                <a16:creationId xmlns:a16="http://schemas.microsoft.com/office/drawing/2014/main" id="{CB881326-8253-4A0C-A26D-7FCE91A459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97093" y="5296699"/>
            <a:ext cx="4235450" cy="2828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2078" y="1996906"/>
            <a:ext cx="9201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hện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ở </a:t>
            </a:r>
            <a:r>
              <a:rPr lang="en-US" sz="3600" dirty="0" err="1" smtClean="0"/>
              <a:t>nhà</a:t>
            </a:r>
            <a:r>
              <a:rPr lang="en-US" sz="36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thấy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tốt</a:t>
            </a:r>
            <a:r>
              <a:rPr lang="en-US" sz="3600" dirty="0" smtClean="0"/>
              <a:t> </a:t>
            </a:r>
            <a:r>
              <a:rPr lang="en-US" sz="3600" dirty="0" err="1" smtClean="0"/>
              <a:t>nhất</a:t>
            </a:r>
            <a:r>
              <a:rPr lang="en-US" sz="36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thời</a:t>
            </a:r>
            <a:r>
              <a:rPr lang="en-US" sz="3600" dirty="0" smtClean="0"/>
              <a:t> </a:t>
            </a:r>
            <a:r>
              <a:rPr lang="en-US" sz="3600" dirty="0" err="1" smtClean="0"/>
              <a:t>gian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ngày</a:t>
            </a:r>
            <a:r>
              <a:rPr lang="en-US" sz="36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sử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cụ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?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cần</a:t>
            </a:r>
            <a:r>
              <a:rPr lang="en-US" sz="3600" dirty="0" smtClean="0"/>
              <a:t> </a:t>
            </a:r>
            <a:r>
              <a:rPr lang="en-US" sz="3600" dirty="0" err="1" smtClean="0"/>
              <a:t>lưu</a:t>
            </a:r>
            <a:r>
              <a:rPr lang="en-US" sz="3600" dirty="0" smtClean="0"/>
              <a:t> ý </a:t>
            </a:r>
            <a:r>
              <a:rPr lang="en-US" sz="3600" dirty="0" err="1" smtClean="0"/>
              <a:t>gì</a:t>
            </a:r>
            <a:r>
              <a:rPr lang="en-US" sz="3600" dirty="0" smtClean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dung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cụ</a:t>
            </a:r>
            <a:r>
              <a:rPr lang="en-US" sz="3600" dirty="0" smtClean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207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F3D320-9B61-4396-826C-0A3A5A5D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56" b="70083"/>
          <a:stretch>
            <a:fillRect/>
          </a:stretch>
        </p:blipFill>
        <p:spPr>
          <a:xfrm>
            <a:off x="100013" y="5521453"/>
            <a:ext cx="11772900" cy="1613339"/>
          </a:xfrm>
          <a:prstGeom prst="rect">
            <a:avLst/>
          </a:prstGeom>
          <a:effectLst>
            <a:outerShdw blurRad="228600" dist="2286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4378A-E6B2-4A90-B56A-49C206F8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970" y="2486024"/>
            <a:ext cx="4841804" cy="318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1" descr="千库网_圣诞帽圣诞节礼物_元素编号12170951">
            <a:extLst>
              <a:ext uri="{FF2B5EF4-FFF2-40B4-BE49-F238E27FC236}">
                <a16:creationId xmlns:a16="http://schemas.microsoft.com/office/drawing/2014/main" id="{1FA11ABD-35AB-4C56-8C36-EF28D54B44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60825" y="4206822"/>
            <a:ext cx="2597151" cy="1734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8474" y="1024267"/>
            <a:ext cx="8715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SẺ VỀ</a:t>
            </a:r>
            <a:r>
              <a:rPr kumimoji="0" lang="en-US" sz="54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VIỆC NHÀ CỦA EM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7684841E-B52A-4AC3-8474-5C54ED858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132" y="-1175"/>
            <a:ext cx="10057736" cy="677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267F2-6DFD-41CB-A61E-7D48371F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22" y="1020653"/>
            <a:ext cx="7552520" cy="1959573"/>
          </a:xfrm>
          <a:prstGeom prst="rect">
            <a:avLst/>
          </a:prstGeom>
        </p:spPr>
      </p:pic>
      <p:pic>
        <p:nvPicPr>
          <p:cNvPr id="6" name="图片 3" descr="千库网_圣诞节圣诞贺卡祝福平铺手机页面配图_插画编号58343">
            <a:extLst>
              <a:ext uri="{FF2B5EF4-FFF2-40B4-BE49-F238E27FC236}">
                <a16:creationId xmlns:a16="http://schemas.microsoft.com/office/drawing/2014/main" id="{8A6A84D3-7695-4B7C-8664-23B5244CDF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56" b="70083"/>
          <a:stretch>
            <a:fillRect/>
          </a:stretch>
        </p:blipFill>
        <p:spPr>
          <a:xfrm>
            <a:off x="0" y="6307309"/>
            <a:ext cx="12191365" cy="1670685"/>
          </a:xfrm>
          <a:prstGeom prst="rect">
            <a:avLst/>
          </a:prstGeom>
          <a:effectLst>
            <a:outerShdw blurRad="228600" dist="2286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EB80B3-734F-4015-B59B-E519A5DFC371}"/>
              </a:ext>
            </a:extLst>
          </p:cNvPr>
          <p:cNvSpPr txBox="1"/>
          <p:nvPr/>
        </p:nvSpPr>
        <p:spPr>
          <a:xfrm>
            <a:off x="1774673" y="3166439"/>
            <a:ext cx="86420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5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A1FBAF9E-68EA-4FF5-B00C-3FE3781146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979" t="9320" r="10625" b="4115"/>
          <a:stretch>
            <a:fillRect/>
          </a:stretch>
        </p:blipFill>
        <p:spPr>
          <a:xfrm>
            <a:off x="-179203" y="3973101"/>
            <a:ext cx="4281303" cy="4668417"/>
          </a:xfrm>
          <a:prstGeom prst="rect">
            <a:avLst/>
          </a:prstGeom>
          <a:effectLst>
            <a:outerShdw blurRad="279400" dist="3048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26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08B704-2D69-4A32-B83D-00D57FD955CF}"/>
              </a:ext>
            </a:extLst>
          </p:cNvPr>
          <p:cNvGrpSpPr/>
          <p:nvPr/>
        </p:nvGrpSpPr>
        <p:grpSpPr>
          <a:xfrm>
            <a:off x="76201" y="2605194"/>
            <a:ext cx="12039599" cy="2267952"/>
            <a:chOff x="7010400" y="2265948"/>
            <a:chExt cx="12039599" cy="2267952"/>
          </a:xfrm>
          <a:solidFill>
            <a:schemeClr val="bg1"/>
          </a:solidFill>
        </p:grpSpPr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53EDC937-C830-439E-8FCB-C4799E698AC1}"/>
                </a:ext>
              </a:extLst>
            </p:cNvPr>
            <p:cNvSpPr/>
            <p:nvPr/>
          </p:nvSpPr>
          <p:spPr>
            <a:xfrm>
              <a:off x="7010400" y="2265948"/>
              <a:ext cx="12039599" cy="2267952"/>
            </a:xfrm>
            <a:custGeom>
              <a:avLst/>
              <a:gdLst>
                <a:gd name="connsiteX0" fmla="*/ 0 w 9753600"/>
                <a:gd name="connsiteY0" fmla="*/ 304806 h 1828800"/>
                <a:gd name="connsiteX1" fmla="*/ 304806 w 9753600"/>
                <a:gd name="connsiteY1" fmla="*/ 0 h 1828800"/>
                <a:gd name="connsiteX2" fmla="*/ 9448794 w 9753600"/>
                <a:gd name="connsiteY2" fmla="*/ 0 h 1828800"/>
                <a:gd name="connsiteX3" fmla="*/ 9753600 w 9753600"/>
                <a:gd name="connsiteY3" fmla="*/ 304806 h 1828800"/>
                <a:gd name="connsiteX4" fmla="*/ 9753600 w 9753600"/>
                <a:gd name="connsiteY4" fmla="*/ 1523994 h 1828800"/>
                <a:gd name="connsiteX5" fmla="*/ 9448794 w 9753600"/>
                <a:gd name="connsiteY5" fmla="*/ 1828800 h 1828800"/>
                <a:gd name="connsiteX6" fmla="*/ 304806 w 9753600"/>
                <a:gd name="connsiteY6" fmla="*/ 1828800 h 1828800"/>
                <a:gd name="connsiteX7" fmla="*/ 0 w 9753600"/>
                <a:gd name="connsiteY7" fmla="*/ 1523994 h 1828800"/>
                <a:gd name="connsiteX8" fmla="*/ 0 w 9753600"/>
                <a:gd name="connsiteY8" fmla="*/ 304806 h 1828800"/>
                <a:gd name="connsiteX0" fmla="*/ 0 w 9753600"/>
                <a:gd name="connsiteY0" fmla="*/ 499788 h 2023782"/>
                <a:gd name="connsiteX1" fmla="*/ 304806 w 9753600"/>
                <a:gd name="connsiteY1" fmla="*/ 194982 h 2023782"/>
                <a:gd name="connsiteX2" fmla="*/ 1559859 w 9753600"/>
                <a:gd name="connsiteY2" fmla="*/ 0 h 2023782"/>
                <a:gd name="connsiteX3" fmla="*/ 9448794 w 9753600"/>
                <a:gd name="connsiteY3" fmla="*/ 194982 h 2023782"/>
                <a:gd name="connsiteX4" fmla="*/ 9753600 w 9753600"/>
                <a:gd name="connsiteY4" fmla="*/ 499788 h 2023782"/>
                <a:gd name="connsiteX5" fmla="*/ 9753600 w 9753600"/>
                <a:gd name="connsiteY5" fmla="*/ 1718976 h 2023782"/>
                <a:gd name="connsiteX6" fmla="*/ 9448794 w 9753600"/>
                <a:gd name="connsiteY6" fmla="*/ 2023782 h 2023782"/>
                <a:gd name="connsiteX7" fmla="*/ 304806 w 9753600"/>
                <a:gd name="connsiteY7" fmla="*/ 2023782 h 2023782"/>
                <a:gd name="connsiteX8" fmla="*/ 0 w 9753600"/>
                <a:gd name="connsiteY8" fmla="*/ 1718976 h 2023782"/>
                <a:gd name="connsiteX9" fmla="*/ 0 w 9753600"/>
                <a:gd name="connsiteY9" fmla="*/ 499788 h 2023782"/>
                <a:gd name="connsiteX0" fmla="*/ 0 w 9753600"/>
                <a:gd name="connsiteY0" fmla="*/ 546909 h 2070903"/>
                <a:gd name="connsiteX1" fmla="*/ 304806 w 9753600"/>
                <a:gd name="connsiteY1" fmla="*/ 242103 h 2070903"/>
                <a:gd name="connsiteX2" fmla="*/ 1559859 w 9753600"/>
                <a:gd name="connsiteY2" fmla="*/ 47121 h 2070903"/>
                <a:gd name="connsiteX3" fmla="*/ 9448794 w 9753600"/>
                <a:gd name="connsiteY3" fmla="*/ 242103 h 2070903"/>
                <a:gd name="connsiteX4" fmla="*/ 9753600 w 9753600"/>
                <a:gd name="connsiteY4" fmla="*/ 546909 h 2070903"/>
                <a:gd name="connsiteX5" fmla="*/ 9753600 w 9753600"/>
                <a:gd name="connsiteY5" fmla="*/ 1766097 h 2070903"/>
                <a:gd name="connsiteX6" fmla="*/ 9448794 w 9753600"/>
                <a:gd name="connsiteY6" fmla="*/ 2070903 h 2070903"/>
                <a:gd name="connsiteX7" fmla="*/ 304806 w 9753600"/>
                <a:gd name="connsiteY7" fmla="*/ 2070903 h 2070903"/>
                <a:gd name="connsiteX8" fmla="*/ 0 w 9753600"/>
                <a:gd name="connsiteY8" fmla="*/ 1766097 h 2070903"/>
                <a:gd name="connsiteX9" fmla="*/ 0 w 9753600"/>
                <a:gd name="connsiteY9" fmla="*/ 546909 h 2070903"/>
                <a:gd name="connsiteX0" fmla="*/ 0 w 9753600"/>
                <a:gd name="connsiteY0" fmla="*/ 560694 h 2084688"/>
                <a:gd name="connsiteX1" fmla="*/ 304806 w 9753600"/>
                <a:gd name="connsiteY1" fmla="*/ 255888 h 2084688"/>
                <a:gd name="connsiteX2" fmla="*/ 1559859 w 9753600"/>
                <a:gd name="connsiteY2" fmla="*/ 60906 h 2084688"/>
                <a:gd name="connsiteX3" fmla="*/ 9448794 w 9753600"/>
                <a:gd name="connsiteY3" fmla="*/ 255888 h 2084688"/>
                <a:gd name="connsiteX4" fmla="*/ 9753600 w 9753600"/>
                <a:gd name="connsiteY4" fmla="*/ 560694 h 2084688"/>
                <a:gd name="connsiteX5" fmla="*/ 9753600 w 9753600"/>
                <a:gd name="connsiteY5" fmla="*/ 1779882 h 2084688"/>
                <a:gd name="connsiteX6" fmla="*/ 9448794 w 9753600"/>
                <a:gd name="connsiteY6" fmla="*/ 2084688 h 2084688"/>
                <a:gd name="connsiteX7" fmla="*/ 304806 w 9753600"/>
                <a:gd name="connsiteY7" fmla="*/ 2084688 h 2084688"/>
                <a:gd name="connsiteX8" fmla="*/ 0 w 9753600"/>
                <a:gd name="connsiteY8" fmla="*/ 1779882 h 2084688"/>
                <a:gd name="connsiteX9" fmla="*/ 0 w 9753600"/>
                <a:gd name="connsiteY9" fmla="*/ 560694 h 2084688"/>
                <a:gd name="connsiteX0" fmla="*/ 0 w 9753600"/>
                <a:gd name="connsiteY0" fmla="*/ 579112 h 2103106"/>
                <a:gd name="connsiteX1" fmla="*/ 304806 w 9753600"/>
                <a:gd name="connsiteY1" fmla="*/ 274306 h 2103106"/>
                <a:gd name="connsiteX2" fmla="*/ 1559859 w 9753600"/>
                <a:gd name="connsiteY2" fmla="*/ 79324 h 2103106"/>
                <a:gd name="connsiteX3" fmla="*/ 5880847 w 9753600"/>
                <a:gd name="connsiteY3" fmla="*/ 7607 h 2103106"/>
                <a:gd name="connsiteX4" fmla="*/ 9448794 w 9753600"/>
                <a:gd name="connsiteY4" fmla="*/ 274306 h 2103106"/>
                <a:gd name="connsiteX5" fmla="*/ 9753600 w 9753600"/>
                <a:gd name="connsiteY5" fmla="*/ 579112 h 2103106"/>
                <a:gd name="connsiteX6" fmla="*/ 9753600 w 9753600"/>
                <a:gd name="connsiteY6" fmla="*/ 1798300 h 2103106"/>
                <a:gd name="connsiteX7" fmla="*/ 9448794 w 9753600"/>
                <a:gd name="connsiteY7" fmla="*/ 2103106 h 2103106"/>
                <a:gd name="connsiteX8" fmla="*/ 304806 w 9753600"/>
                <a:gd name="connsiteY8" fmla="*/ 2103106 h 2103106"/>
                <a:gd name="connsiteX9" fmla="*/ 0 w 9753600"/>
                <a:gd name="connsiteY9" fmla="*/ 1798300 h 2103106"/>
                <a:gd name="connsiteX10" fmla="*/ 0 w 9753600"/>
                <a:gd name="connsiteY10" fmla="*/ 579112 h 2103106"/>
                <a:gd name="connsiteX0" fmla="*/ 0 w 9753600"/>
                <a:gd name="connsiteY0" fmla="*/ 579112 h 2103106"/>
                <a:gd name="connsiteX1" fmla="*/ 304806 w 9753600"/>
                <a:gd name="connsiteY1" fmla="*/ 274306 h 2103106"/>
                <a:gd name="connsiteX2" fmla="*/ 1559859 w 9753600"/>
                <a:gd name="connsiteY2" fmla="*/ 79324 h 2103106"/>
                <a:gd name="connsiteX3" fmla="*/ 5880847 w 9753600"/>
                <a:gd name="connsiteY3" fmla="*/ 7607 h 2103106"/>
                <a:gd name="connsiteX4" fmla="*/ 9448794 w 9753600"/>
                <a:gd name="connsiteY4" fmla="*/ 274306 h 2103106"/>
                <a:gd name="connsiteX5" fmla="*/ 9753600 w 9753600"/>
                <a:gd name="connsiteY5" fmla="*/ 579112 h 2103106"/>
                <a:gd name="connsiteX6" fmla="*/ 9753600 w 9753600"/>
                <a:gd name="connsiteY6" fmla="*/ 1798300 h 2103106"/>
                <a:gd name="connsiteX7" fmla="*/ 9448794 w 9753600"/>
                <a:gd name="connsiteY7" fmla="*/ 2103106 h 2103106"/>
                <a:gd name="connsiteX8" fmla="*/ 304806 w 9753600"/>
                <a:gd name="connsiteY8" fmla="*/ 2103106 h 2103106"/>
                <a:gd name="connsiteX9" fmla="*/ 0 w 9753600"/>
                <a:gd name="connsiteY9" fmla="*/ 1798300 h 2103106"/>
                <a:gd name="connsiteX10" fmla="*/ 0 w 9753600"/>
                <a:gd name="connsiteY10" fmla="*/ 579112 h 2103106"/>
                <a:gd name="connsiteX0" fmla="*/ 0 w 9753600"/>
                <a:gd name="connsiteY0" fmla="*/ 571505 h 2095499"/>
                <a:gd name="connsiteX1" fmla="*/ 304806 w 9753600"/>
                <a:gd name="connsiteY1" fmla="*/ 266699 h 2095499"/>
                <a:gd name="connsiteX2" fmla="*/ 1559859 w 9753600"/>
                <a:gd name="connsiteY2" fmla="*/ 71717 h 2095499"/>
                <a:gd name="connsiteX3" fmla="*/ 5880847 w 9753600"/>
                <a:gd name="connsiteY3" fmla="*/ 0 h 2095499"/>
                <a:gd name="connsiteX4" fmla="*/ 9448794 w 9753600"/>
                <a:gd name="connsiteY4" fmla="*/ 266699 h 2095499"/>
                <a:gd name="connsiteX5" fmla="*/ 9753600 w 9753600"/>
                <a:gd name="connsiteY5" fmla="*/ 571505 h 2095499"/>
                <a:gd name="connsiteX6" fmla="*/ 9753600 w 9753600"/>
                <a:gd name="connsiteY6" fmla="*/ 1790693 h 2095499"/>
                <a:gd name="connsiteX7" fmla="*/ 9448794 w 9753600"/>
                <a:gd name="connsiteY7" fmla="*/ 2095499 h 2095499"/>
                <a:gd name="connsiteX8" fmla="*/ 304806 w 9753600"/>
                <a:gd name="connsiteY8" fmla="*/ 2095499 h 2095499"/>
                <a:gd name="connsiteX9" fmla="*/ 0 w 9753600"/>
                <a:gd name="connsiteY9" fmla="*/ 1790693 h 2095499"/>
                <a:gd name="connsiteX10" fmla="*/ 0 w 9753600"/>
                <a:gd name="connsiteY10" fmla="*/ 571505 h 2095499"/>
                <a:gd name="connsiteX0" fmla="*/ 0 w 9753600"/>
                <a:gd name="connsiteY0" fmla="*/ 695617 h 2219611"/>
                <a:gd name="connsiteX1" fmla="*/ 304806 w 9753600"/>
                <a:gd name="connsiteY1" fmla="*/ 390811 h 2219611"/>
                <a:gd name="connsiteX2" fmla="*/ 1559859 w 9753600"/>
                <a:gd name="connsiteY2" fmla="*/ 195829 h 2219611"/>
                <a:gd name="connsiteX3" fmla="*/ 3107432 w 9753600"/>
                <a:gd name="connsiteY3" fmla="*/ 1013 h 2219611"/>
                <a:gd name="connsiteX4" fmla="*/ 5880847 w 9753600"/>
                <a:gd name="connsiteY4" fmla="*/ 124112 h 2219611"/>
                <a:gd name="connsiteX5" fmla="*/ 9448794 w 9753600"/>
                <a:gd name="connsiteY5" fmla="*/ 390811 h 2219611"/>
                <a:gd name="connsiteX6" fmla="*/ 9753600 w 9753600"/>
                <a:gd name="connsiteY6" fmla="*/ 695617 h 2219611"/>
                <a:gd name="connsiteX7" fmla="*/ 9753600 w 9753600"/>
                <a:gd name="connsiteY7" fmla="*/ 1914805 h 2219611"/>
                <a:gd name="connsiteX8" fmla="*/ 9448794 w 9753600"/>
                <a:gd name="connsiteY8" fmla="*/ 2219611 h 2219611"/>
                <a:gd name="connsiteX9" fmla="*/ 304806 w 9753600"/>
                <a:gd name="connsiteY9" fmla="*/ 2219611 h 2219611"/>
                <a:gd name="connsiteX10" fmla="*/ 0 w 9753600"/>
                <a:gd name="connsiteY10" fmla="*/ 1914805 h 2219611"/>
                <a:gd name="connsiteX11" fmla="*/ 0 w 9753600"/>
                <a:gd name="connsiteY11" fmla="*/ 695617 h 2219611"/>
                <a:gd name="connsiteX0" fmla="*/ 0 w 9753600"/>
                <a:gd name="connsiteY0" fmla="*/ 697272 h 2221266"/>
                <a:gd name="connsiteX1" fmla="*/ 304806 w 9753600"/>
                <a:gd name="connsiteY1" fmla="*/ 392466 h 2221266"/>
                <a:gd name="connsiteX2" fmla="*/ 1559859 w 9753600"/>
                <a:gd name="connsiteY2" fmla="*/ 197484 h 2221266"/>
                <a:gd name="connsiteX3" fmla="*/ 3107432 w 9753600"/>
                <a:gd name="connsiteY3" fmla="*/ 2668 h 2221266"/>
                <a:gd name="connsiteX4" fmla="*/ 4470067 w 9753600"/>
                <a:gd name="connsiteY4" fmla="*/ 217821 h 2221266"/>
                <a:gd name="connsiteX5" fmla="*/ 5880847 w 9753600"/>
                <a:gd name="connsiteY5" fmla="*/ 125767 h 2221266"/>
                <a:gd name="connsiteX6" fmla="*/ 9448794 w 9753600"/>
                <a:gd name="connsiteY6" fmla="*/ 392466 h 2221266"/>
                <a:gd name="connsiteX7" fmla="*/ 9753600 w 9753600"/>
                <a:gd name="connsiteY7" fmla="*/ 697272 h 2221266"/>
                <a:gd name="connsiteX8" fmla="*/ 9753600 w 9753600"/>
                <a:gd name="connsiteY8" fmla="*/ 1916460 h 2221266"/>
                <a:gd name="connsiteX9" fmla="*/ 9448794 w 9753600"/>
                <a:gd name="connsiteY9" fmla="*/ 2221266 h 2221266"/>
                <a:gd name="connsiteX10" fmla="*/ 304806 w 9753600"/>
                <a:gd name="connsiteY10" fmla="*/ 2221266 h 2221266"/>
                <a:gd name="connsiteX11" fmla="*/ 0 w 9753600"/>
                <a:gd name="connsiteY11" fmla="*/ 1916460 h 2221266"/>
                <a:gd name="connsiteX12" fmla="*/ 0 w 9753600"/>
                <a:gd name="connsiteY12" fmla="*/ 697272 h 2221266"/>
                <a:gd name="connsiteX0" fmla="*/ 0 w 9753600"/>
                <a:gd name="connsiteY0" fmla="*/ 697272 h 2221266"/>
                <a:gd name="connsiteX1" fmla="*/ 304806 w 9753600"/>
                <a:gd name="connsiteY1" fmla="*/ 392466 h 2221266"/>
                <a:gd name="connsiteX2" fmla="*/ 1559859 w 9753600"/>
                <a:gd name="connsiteY2" fmla="*/ 197484 h 2221266"/>
                <a:gd name="connsiteX3" fmla="*/ 3107432 w 9753600"/>
                <a:gd name="connsiteY3" fmla="*/ 2668 h 2221266"/>
                <a:gd name="connsiteX4" fmla="*/ 4470067 w 9753600"/>
                <a:gd name="connsiteY4" fmla="*/ 217821 h 2221266"/>
                <a:gd name="connsiteX5" fmla="*/ 5880847 w 9753600"/>
                <a:gd name="connsiteY5" fmla="*/ 125767 h 2221266"/>
                <a:gd name="connsiteX6" fmla="*/ 7697362 w 9753600"/>
                <a:gd name="connsiteY6" fmla="*/ 38527 h 2221266"/>
                <a:gd name="connsiteX7" fmla="*/ 9448794 w 9753600"/>
                <a:gd name="connsiteY7" fmla="*/ 392466 h 2221266"/>
                <a:gd name="connsiteX8" fmla="*/ 9753600 w 9753600"/>
                <a:gd name="connsiteY8" fmla="*/ 697272 h 2221266"/>
                <a:gd name="connsiteX9" fmla="*/ 9753600 w 9753600"/>
                <a:gd name="connsiteY9" fmla="*/ 1916460 h 2221266"/>
                <a:gd name="connsiteX10" fmla="*/ 9448794 w 9753600"/>
                <a:gd name="connsiteY10" fmla="*/ 2221266 h 2221266"/>
                <a:gd name="connsiteX11" fmla="*/ 304806 w 9753600"/>
                <a:gd name="connsiteY11" fmla="*/ 2221266 h 2221266"/>
                <a:gd name="connsiteX12" fmla="*/ 0 w 9753600"/>
                <a:gd name="connsiteY12" fmla="*/ 1916460 h 2221266"/>
                <a:gd name="connsiteX13" fmla="*/ 0 w 9753600"/>
                <a:gd name="connsiteY13" fmla="*/ 697272 h 2221266"/>
                <a:gd name="connsiteX0" fmla="*/ 0 w 9956525"/>
                <a:gd name="connsiteY0" fmla="*/ 697272 h 2221266"/>
                <a:gd name="connsiteX1" fmla="*/ 304806 w 9956525"/>
                <a:gd name="connsiteY1" fmla="*/ 392466 h 2221266"/>
                <a:gd name="connsiteX2" fmla="*/ 1559859 w 9956525"/>
                <a:gd name="connsiteY2" fmla="*/ 197484 h 2221266"/>
                <a:gd name="connsiteX3" fmla="*/ 3107432 w 9956525"/>
                <a:gd name="connsiteY3" fmla="*/ 2668 h 2221266"/>
                <a:gd name="connsiteX4" fmla="*/ 4470067 w 9956525"/>
                <a:gd name="connsiteY4" fmla="*/ 217821 h 2221266"/>
                <a:gd name="connsiteX5" fmla="*/ 5880847 w 9956525"/>
                <a:gd name="connsiteY5" fmla="*/ 125767 h 2221266"/>
                <a:gd name="connsiteX6" fmla="*/ 7697362 w 9956525"/>
                <a:gd name="connsiteY6" fmla="*/ 38527 h 2221266"/>
                <a:gd name="connsiteX7" fmla="*/ 9448794 w 9956525"/>
                <a:gd name="connsiteY7" fmla="*/ 392466 h 2221266"/>
                <a:gd name="connsiteX8" fmla="*/ 9753600 w 9956525"/>
                <a:gd name="connsiteY8" fmla="*/ 697272 h 2221266"/>
                <a:gd name="connsiteX9" fmla="*/ 9956467 w 9956525"/>
                <a:gd name="connsiteY9" fmla="*/ 1114292 h 2221266"/>
                <a:gd name="connsiteX10" fmla="*/ 9753600 w 9956525"/>
                <a:gd name="connsiteY10" fmla="*/ 1916460 h 2221266"/>
                <a:gd name="connsiteX11" fmla="*/ 9448794 w 9956525"/>
                <a:gd name="connsiteY11" fmla="*/ 2221266 h 2221266"/>
                <a:gd name="connsiteX12" fmla="*/ 304806 w 9956525"/>
                <a:gd name="connsiteY12" fmla="*/ 2221266 h 2221266"/>
                <a:gd name="connsiteX13" fmla="*/ 0 w 9956525"/>
                <a:gd name="connsiteY13" fmla="*/ 1916460 h 2221266"/>
                <a:gd name="connsiteX14" fmla="*/ 0 w 9956525"/>
                <a:gd name="connsiteY14" fmla="*/ 697272 h 2221266"/>
                <a:gd name="connsiteX0" fmla="*/ 0 w 10016455"/>
                <a:gd name="connsiteY0" fmla="*/ 697272 h 2221266"/>
                <a:gd name="connsiteX1" fmla="*/ 304806 w 10016455"/>
                <a:gd name="connsiteY1" fmla="*/ 392466 h 2221266"/>
                <a:gd name="connsiteX2" fmla="*/ 1559859 w 10016455"/>
                <a:gd name="connsiteY2" fmla="*/ 197484 h 2221266"/>
                <a:gd name="connsiteX3" fmla="*/ 3107432 w 10016455"/>
                <a:gd name="connsiteY3" fmla="*/ 2668 h 2221266"/>
                <a:gd name="connsiteX4" fmla="*/ 4470067 w 10016455"/>
                <a:gd name="connsiteY4" fmla="*/ 217821 h 2221266"/>
                <a:gd name="connsiteX5" fmla="*/ 5880847 w 10016455"/>
                <a:gd name="connsiteY5" fmla="*/ 125767 h 2221266"/>
                <a:gd name="connsiteX6" fmla="*/ 7697362 w 10016455"/>
                <a:gd name="connsiteY6" fmla="*/ 38527 h 2221266"/>
                <a:gd name="connsiteX7" fmla="*/ 9448794 w 10016455"/>
                <a:gd name="connsiteY7" fmla="*/ 392466 h 2221266"/>
                <a:gd name="connsiteX8" fmla="*/ 9753600 w 10016455"/>
                <a:gd name="connsiteY8" fmla="*/ 697272 h 2221266"/>
                <a:gd name="connsiteX9" fmla="*/ 9956467 w 10016455"/>
                <a:gd name="connsiteY9" fmla="*/ 1114292 h 2221266"/>
                <a:gd name="connsiteX10" fmla="*/ 9753600 w 10016455"/>
                <a:gd name="connsiteY10" fmla="*/ 1916460 h 2221266"/>
                <a:gd name="connsiteX11" fmla="*/ 9448794 w 10016455"/>
                <a:gd name="connsiteY11" fmla="*/ 2221266 h 2221266"/>
                <a:gd name="connsiteX12" fmla="*/ 304806 w 10016455"/>
                <a:gd name="connsiteY12" fmla="*/ 2221266 h 2221266"/>
                <a:gd name="connsiteX13" fmla="*/ 0 w 10016455"/>
                <a:gd name="connsiteY13" fmla="*/ 1916460 h 2221266"/>
                <a:gd name="connsiteX14" fmla="*/ 0 w 10016455"/>
                <a:gd name="connsiteY14" fmla="*/ 697272 h 2221266"/>
                <a:gd name="connsiteX0" fmla="*/ 0 w 10034551"/>
                <a:gd name="connsiteY0" fmla="*/ 697272 h 2221266"/>
                <a:gd name="connsiteX1" fmla="*/ 304806 w 10034551"/>
                <a:gd name="connsiteY1" fmla="*/ 392466 h 2221266"/>
                <a:gd name="connsiteX2" fmla="*/ 1559859 w 10034551"/>
                <a:gd name="connsiteY2" fmla="*/ 197484 h 2221266"/>
                <a:gd name="connsiteX3" fmla="*/ 3107432 w 10034551"/>
                <a:gd name="connsiteY3" fmla="*/ 2668 h 2221266"/>
                <a:gd name="connsiteX4" fmla="*/ 4470067 w 10034551"/>
                <a:gd name="connsiteY4" fmla="*/ 217821 h 2221266"/>
                <a:gd name="connsiteX5" fmla="*/ 5880847 w 10034551"/>
                <a:gd name="connsiteY5" fmla="*/ 125767 h 2221266"/>
                <a:gd name="connsiteX6" fmla="*/ 7697362 w 10034551"/>
                <a:gd name="connsiteY6" fmla="*/ 38527 h 2221266"/>
                <a:gd name="connsiteX7" fmla="*/ 9448794 w 10034551"/>
                <a:gd name="connsiteY7" fmla="*/ 392466 h 2221266"/>
                <a:gd name="connsiteX8" fmla="*/ 9753600 w 10034551"/>
                <a:gd name="connsiteY8" fmla="*/ 697272 h 2221266"/>
                <a:gd name="connsiteX9" fmla="*/ 9956467 w 10034551"/>
                <a:gd name="connsiteY9" fmla="*/ 1114292 h 2221266"/>
                <a:gd name="connsiteX10" fmla="*/ 9753600 w 10034551"/>
                <a:gd name="connsiteY10" fmla="*/ 1916460 h 2221266"/>
                <a:gd name="connsiteX11" fmla="*/ 9448794 w 10034551"/>
                <a:gd name="connsiteY11" fmla="*/ 2221266 h 2221266"/>
                <a:gd name="connsiteX12" fmla="*/ 304806 w 10034551"/>
                <a:gd name="connsiteY12" fmla="*/ 2221266 h 2221266"/>
                <a:gd name="connsiteX13" fmla="*/ 0 w 10034551"/>
                <a:gd name="connsiteY13" fmla="*/ 1916460 h 2221266"/>
                <a:gd name="connsiteX14" fmla="*/ 0 w 10034551"/>
                <a:gd name="connsiteY14" fmla="*/ 697272 h 2221266"/>
                <a:gd name="connsiteX0" fmla="*/ 0 w 10127505"/>
                <a:gd name="connsiteY0" fmla="*/ 697272 h 2221266"/>
                <a:gd name="connsiteX1" fmla="*/ 304806 w 10127505"/>
                <a:gd name="connsiteY1" fmla="*/ 392466 h 2221266"/>
                <a:gd name="connsiteX2" fmla="*/ 1559859 w 10127505"/>
                <a:gd name="connsiteY2" fmla="*/ 197484 h 2221266"/>
                <a:gd name="connsiteX3" fmla="*/ 3107432 w 10127505"/>
                <a:gd name="connsiteY3" fmla="*/ 2668 h 2221266"/>
                <a:gd name="connsiteX4" fmla="*/ 4470067 w 10127505"/>
                <a:gd name="connsiteY4" fmla="*/ 217821 h 2221266"/>
                <a:gd name="connsiteX5" fmla="*/ 5880847 w 10127505"/>
                <a:gd name="connsiteY5" fmla="*/ 125767 h 2221266"/>
                <a:gd name="connsiteX6" fmla="*/ 7697362 w 10127505"/>
                <a:gd name="connsiteY6" fmla="*/ 38527 h 2221266"/>
                <a:gd name="connsiteX7" fmla="*/ 9448794 w 10127505"/>
                <a:gd name="connsiteY7" fmla="*/ 392466 h 2221266"/>
                <a:gd name="connsiteX8" fmla="*/ 9753600 w 10127505"/>
                <a:gd name="connsiteY8" fmla="*/ 697272 h 2221266"/>
                <a:gd name="connsiteX9" fmla="*/ 9956467 w 10127505"/>
                <a:gd name="connsiteY9" fmla="*/ 1114292 h 2221266"/>
                <a:gd name="connsiteX10" fmla="*/ 9753600 w 10127505"/>
                <a:gd name="connsiteY10" fmla="*/ 1916460 h 2221266"/>
                <a:gd name="connsiteX11" fmla="*/ 9448794 w 10127505"/>
                <a:gd name="connsiteY11" fmla="*/ 2221266 h 2221266"/>
                <a:gd name="connsiteX12" fmla="*/ 304806 w 10127505"/>
                <a:gd name="connsiteY12" fmla="*/ 2221266 h 2221266"/>
                <a:gd name="connsiteX13" fmla="*/ 0 w 10127505"/>
                <a:gd name="connsiteY13" fmla="*/ 1916460 h 2221266"/>
                <a:gd name="connsiteX14" fmla="*/ 0 w 10127505"/>
                <a:gd name="connsiteY14" fmla="*/ 697272 h 2221266"/>
                <a:gd name="connsiteX0" fmla="*/ 0 w 10127505"/>
                <a:gd name="connsiteY0" fmla="*/ 697272 h 2227927"/>
                <a:gd name="connsiteX1" fmla="*/ 304806 w 10127505"/>
                <a:gd name="connsiteY1" fmla="*/ 392466 h 2227927"/>
                <a:gd name="connsiteX2" fmla="*/ 1559859 w 10127505"/>
                <a:gd name="connsiteY2" fmla="*/ 197484 h 2227927"/>
                <a:gd name="connsiteX3" fmla="*/ 3107432 w 10127505"/>
                <a:gd name="connsiteY3" fmla="*/ 2668 h 2227927"/>
                <a:gd name="connsiteX4" fmla="*/ 4470067 w 10127505"/>
                <a:gd name="connsiteY4" fmla="*/ 217821 h 2227927"/>
                <a:gd name="connsiteX5" fmla="*/ 5880847 w 10127505"/>
                <a:gd name="connsiteY5" fmla="*/ 125767 h 2227927"/>
                <a:gd name="connsiteX6" fmla="*/ 7697362 w 10127505"/>
                <a:gd name="connsiteY6" fmla="*/ 38527 h 2227927"/>
                <a:gd name="connsiteX7" fmla="*/ 9448794 w 10127505"/>
                <a:gd name="connsiteY7" fmla="*/ 392466 h 2227927"/>
                <a:gd name="connsiteX8" fmla="*/ 9753600 w 10127505"/>
                <a:gd name="connsiteY8" fmla="*/ 697272 h 2227927"/>
                <a:gd name="connsiteX9" fmla="*/ 9956467 w 10127505"/>
                <a:gd name="connsiteY9" fmla="*/ 1114292 h 2227927"/>
                <a:gd name="connsiteX10" fmla="*/ 9753600 w 10127505"/>
                <a:gd name="connsiteY10" fmla="*/ 1916460 h 2227927"/>
                <a:gd name="connsiteX11" fmla="*/ 9448794 w 10127505"/>
                <a:gd name="connsiteY11" fmla="*/ 2221266 h 2227927"/>
                <a:gd name="connsiteX12" fmla="*/ 304806 w 10127505"/>
                <a:gd name="connsiteY12" fmla="*/ 2221266 h 2227927"/>
                <a:gd name="connsiteX13" fmla="*/ 0 w 10127505"/>
                <a:gd name="connsiteY13" fmla="*/ 1916460 h 2227927"/>
                <a:gd name="connsiteX14" fmla="*/ 0 w 10127505"/>
                <a:gd name="connsiteY14" fmla="*/ 697272 h 2227927"/>
                <a:gd name="connsiteX0" fmla="*/ 0 w 10127505"/>
                <a:gd name="connsiteY0" fmla="*/ 697272 h 2423207"/>
                <a:gd name="connsiteX1" fmla="*/ 304806 w 10127505"/>
                <a:gd name="connsiteY1" fmla="*/ 392466 h 2423207"/>
                <a:gd name="connsiteX2" fmla="*/ 1559859 w 10127505"/>
                <a:gd name="connsiteY2" fmla="*/ 197484 h 2423207"/>
                <a:gd name="connsiteX3" fmla="*/ 3107432 w 10127505"/>
                <a:gd name="connsiteY3" fmla="*/ 2668 h 2423207"/>
                <a:gd name="connsiteX4" fmla="*/ 4470067 w 10127505"/>
                <a:gd name="connsiteY4" fmla="*/ 217821 h 2423207"/>
                <a:gd name="connsiteX5" fmla="*/ 5880847 w 10127505"/>
                <a:gd name="connsiteY5" fmla="*/ 125767 h 2423207"/>
                <a:gd name="connsiteX6" fmla="*/ 7697362 w 10127505"/>
                <a:gd name="connsiteY6" fmla="*/ 38527 h 2423207"/>
                <a:gd name="connsiteX7" fmla="*/ 9448794 w 10127505"/>
                <a:gd name="connsiteY7" fmla="*/ 392466 h 2423207"/>
                <a:gd name="connsiteX8" fmla="*/ 9753600 w 10127505"/>
                <a:gd name="connsiteY8" fmla="*/ 697272 h 2423207"/>
                <a:gd name="connsiteX9" fmla="*/ 9956467 w 10127505"/>
                <a:gd name="connsiteY9" fmla="*/ 1114292 h 2423207"/>
                <a:gd name="connsiteX10" fmla="*/ 9753600 w 10127505"/>
                <a:gd name="connsiteY10" fmla="*/ 1916460 h 2423207"/>
                <a:gd name="connsiteX11" fmla="*/ 9448794 w 10127505"/>
                <a:gd name="connsiteY11" fmla="*/ 2221266 h 2423207"/>
                <a:gd name="connsiteX12" fmla="*/ 8665550 w 10127505"/>
                <a:gd name="connsiteY12" fmla="*/ 2423139 h 2423207"/>
                <a:gd name="connsiteX13" fmla="*/ 304806 w 10127505"/>
                <a:gd name="connsiteY13" fmla="*/ 2221266 h 2423207"/>
                <a:gd name="connsiteX14" fmla="*/ 0 w 10127505"/>
                <a:gd name="connsiteY14" fmla="*/ 1916460 h 2423207"/>
                <a:gd name="connsiteX15" fmla="*/ 0 w 10127505"/>
                <a:gd name="connsiteY15" fmla="*/ 697272 h 2423207"/>
                <a:gd name="connsiteX0" fmla="*/ 0 w 10127505"/>
                <a:gd name="connsiteY0" fmla="*/ 697272 h 2423207"/>
                <a:gd name="connsiteX1" fmla="*/ 304806 w 10127505"/>
                <a:gd name="connsiteY1" fmla="*/ 392466 h 2423207"/>
                <a:gd name="connsiteX2" fmla="*/ 1559859 w 10127505"/>
                <a:gd name="connsiteY2" fmla="*/ 197484 h 2423207"/>
                <a:gd name="connsiteX3" fmla="*/ 3107432 w 10127505"/>
                <a:gd name="connsiteY3" fmla="*/ 2668 h 2423207"/>
                <a:gd name="connsiteX4" fmla="*/ 4470067 w 10127505"/>
                <a:gd name="connsiteY4" fmla="*/ 217821 h 2423207"/>
                <a:gd name="connsiteX5" fmla="*/ 5880847 w 10127505"/>
                <a:gd name="connsiteY5" fmla="*/ 125767 h 2423207"/>
                <a:gd name="connsiteX6" fmla="*/ 7697362 w 10127505"/>
                <a:gd name="connsiteY6" fmla="*/ 38527 h 2423207"/>
                <a:gd name="connsiteX7" fmla="*/ 9448794 w 10127505"/>
                <a:gd name="connsiteY7" fmla="*/ 392466 h 2423207"/>
                <a:gd name="connsiteX8" fmla="*/ 9753600 w 10127505"/>
                <a:gd name="connsiteY8" fmla="*/ 697272 h 2423207"/>
                <a:gd name="connsiteX9" fmla="*/ 9956467 w 10127505"/>
                <a:gd name="connsiteY9" fmla="*/ 1114292 h 2423207"/>
                <a:gd name="connsiteX10" fmla="*/ 9753600 w 10127505"/>
                <a:gd name="connsiteY10" fmla="*/ 1916460 h 2423207"/>
                <a:gd name="connsiteX11" fmla="*/ 9448794 w 10127505"/>
                <a:gd name="connsiteY11" fmla="*/ 2221266 h 2423207"/>
                <a:gd name="connsiteX12" fmla="*/ 8665550 w 10127505"/>
                <a:gd name="connsiteY12" fmla="*/ 2423139 h 2423207"/>
                <a:gd name="connsiteX13" fmla="*/ 6496091 w 10127505"/>
                <a:gd name="connsiteY13" fmla="*/ 2243845 h 2423207"/>
                <a:gd name="connsiteX14" fmla="*/ 304806 w 10127505"/>
                <a:gd name="connsiteY14" fmla="*/ 2221266 h 2423207"/>
                <a:gd name="connsiteX15" fmla="*/ 0 w 10127505"/>
                <a:gd name="connsiteY15" fmla="*/ 1916460 h 2423207"/>
                <a:gd name="connsiteX16" fmla="*/ 0 w 10127505"/>
                <a:gd name="connsiteY16" fmla="*/ 697272 h 2423207"/>
                <a:gd name="connsiteX0" fmla="*/ 0 w 10127505"/>
                <a:gd name="connsiteY0" fmla="*/ 697272 h 2476927"/>
                <a:gd name="connsiteX1" fmla="*/ 304806 w 10127505"/>
                <a:gd name="connsiteY1" fmla="*/ 392466 h 2476927"/>
                <a:gd name="connsiteX2" fmla="*/ 1559859 w 10127505"/>
                <a:gd name="connsiteY2" fmla="*/ 197484 h 2476927"/>
                <a:gd name="connsiteX3" fmla="*/ 3107432 w 10127505"/>
                <a:gd name="connsiteY3" fmla="*/ 2668 h 2476927"/>
                <a:gd name="connsiteX4" fmla="*/ 4470067 w 10127505"/>
                <a:gd name="connsiteY4" fmla="*/ 217821 h 2476927"/>
                <a:gd name="connsiteX5" fmla="*/ 5880847 w 10127505"/>
                <a:gd name="connsiteY5" fmla="*/ 125767 h 2476927"/>
                <a:gd name="connsiteX6" fmla="*/ 7697362 w 10127505"/>
                <a:gd name="connsiteY6" fmla="*/ 38527 h 2476927"/>
                <a:gd name="connsiteX7" fmla="*/ 9448794 w 10127505"/>
                <a:gd name="connsiteY7" fmla="*/ 392466 h 2476927"/>
                <a:gd name="connsiteX8" fmla="*/ 9753600 w 10127505"/>
                <a:gd name="connsiteY8" fmla="*/ 697272 h 2476927"/>
                <a:gd name="connsiteX9" fmla="*/ 9956467 w 10127505"/>
                <a:gd name="connsiteY9" fmla="*/ 1114292 h 2476927"/>
                <a:gd name="connsiteX10" fmla="*/ 9753600 w 10127505"/>
                <a:gd name="connsiteY10" fmla="*/ 1916460 h 2476927"/>
                <a:gd name="connsiteX11" fmla="*/ 9448794 w 10127505"/>
                <a:gd name="connsiteY11" fmla="*/ 2221266 h 2476927"/>
                <a:gd name="connsiteX12" fmla="*/ 8665550 w 10127505"/>
                <a:gd name="connsiteY12" fmla="*/ 2423139 h 2476927"/>
                <a:gd name="connsiteX13" fmla="*/ 6496091 w 10127505"/>
                <a:gd name="connsiteY13" fmla="*/ 2243845 h 2476927"/>
                <a:gd name="connsiteX14" fmla="*/ 5653409 w 10127505"/>
                <a:gd name="connsiteY14" fmla="*/ 2476927 h 2476927"/>
                <a:gd name="connsiteX15" fmla="*/ 304806 w 10127505"/>
                <a:gd name="connsiteY15" fmla="*/ 2221266 h 2476927"/>
                <a:gd name="connsiteX16" fmla="*/ 0 w 10127505"/>
                <a:gd name="connsiteY16" fmla="*/ 1916460 h 2476927"/>
                <a:gd name="connsiteX17" fmla="*/ 0 w 10127505"/>
                <a:gd name="connsiteY17" fmla="*/ 697272 h 2476927"/>
                <a:gd name="connsiteX0" fmla="*/ 0 w 10127505"/>
                <a:gd name="connsiteY0" fmla="*/ 697272 h 2476927"/>
                <a:gd name="connsiteX1" fmla="*/ 304806 w 10127505"/>
                <a:gd name="connsiteY1" fmla="*/ 392466 h 2476927"/>
                <a:gd name="connsiteX2" fmla="*/ 1559859 w 10127505"/>
                <a:gd name="connsiteY2" fmla="*/ 197484 h 2476927"/>
                <a:gd name="connsiteX3" fmla="*/ 3107432 w 10127505"/>
                <a:gd name="connsiteY3" fmla="*/ 2668 h 2476927"/>
                <a:gd name="connsiteX4" fmla="*/ 4470067 w 10127505"/>
                <a:gd name="connsiteY4" fmla="*/ 217821 h 2476927"/>
                <a:gd name="connsiteX5" fmla="*/ 5880847 w 10127505"/>
                <a:gd name="connsiteY5" fmla="*/ 125767 h 2476927"/>
                <a:gd name="connsiteX6" fmla="*/ 7697362 w 10127505"/>
                <a:gd name="connsiteY6" fmla="*/ 38527 h 2476927"/>
                <a:gd name="connsiteX7" fmla="*/ 9448794 w 10127505"/>
                <a:gd name="connsiteY7" fmla="*/ 392466 h 2476927"/>
                <a:gd name="connsiteX8" fmla="*/ 9753600 w 10127505"/>
                <a:gd name="connsiteY8" fmla="*/ 697272 h 2476927"/>
                <a:gd name="connsiteX9" fmla="*/ 9956467 w 10127505"/>
                <a:gd name="connsiteY9" fmla="*/ 1114292 h 2476927"/>
                <a:gd name="connsiteX10" fmla="*/ 9753600 w 10127505"/>
                <a:gd name="connsiteY10" fmla="*/ 1916460 h 2476927"/>
                <a:gd name="connsiteX11" fmla="*/ 9448794 w 10127505"/>
                <a:gd name="connsiteY11" fmla="*/ 2221266 h 2476927"/>
                <a:gd name="connsiteX12" fmla="*/ 8665550 w 10127505"/>
                <a:gd name="connsiteY12" fmla="*/ 2423139 h 2476927"/>
                <a:gd name="connsiteX13" fmla="*/ 6496091 w 10127505"/>
                <a:gd name="connsiteY13" fmla="*/ 2243845 h 2476927"/>
                <a:gd name="connsiteX14" fmla="*/ 5653409 w 10127505"/>
                <a:gd name="connsiteY14" fmla="*/ 2476927 h 2476927"/>
                <a:gd name="connsiteX15" fmla="*/ 4272844 w 10127505"/>
                <a:gd name="connsiteY15" fmla="*/ 2315562 h 2476927"/>
                <a:gd name="connsiteX16" fmla="*/ 304806 w 10127505"/>
                <a:gd name="connsiteY16" fmla="*/ 2221266 h 2476927"/>
                <a:gd name="connsiteX17" fmla="*/ 0 w 10127505"/>
                <a:gd name="connsiteY17" fmla="*/ 1916460 h 2476927"/>
                <a:gd name="connsiteX18" fmla="*/ 0 w 10127505"/>
                <a:gd name="connsiteY18" fmla="*/ 697272 h 2476927"/>
                <a:gd name="connsiteX0" fmla="*/ 0 w 10127505"/>
                <a:gd name="connsiteY0" fmla="*/ 697272 h 2495363"/>
                <a:gd name="connsiteX1" fmla="*/ 304806 w 10127505"/>
                <a:gd name="connsiteY1" fmla="*/ 392466 h 2495363"/>
                <a:gd name="connsiteX2" fmla="*/ 1559859 w 10127505"/>
                <a:gd name="connsiteY2" fmla="*/ 197484 h 2495363"/>
                <a:gd name="connsiteX3" fmla="*/ 3107432 w 10127505"/>
                <a:gd name="connsiteY3" fmla="*/ 2668 h 2495363"/>
                <a:gd name="connsiteX4" fmla="*/ 4470067 w 10127505"/>
                <a:gd name="connsiteY4" fmla="*/ 217821 h 2495363"/>
                <a:gd name="connsiteX5" fmla="*/ 5880847 w 10127505"/>
                <a:gd name="connsiteY5" fmla="*/ 125767 h 2495363"/>
                <a:gd name="connsiteX6" fmla="*/ 7697362 w 10127505"/>
                <a:gd name="connsiteY6" fmla="*/ 38527 h 2495363"/>
                <a:gd name="connsiteX7" fmla="*/ 9448794 w 10127505"/>
                <a:gd name="connsiteY7" fmla="*/ 392466 h 2495363"/>
                <a:gd name="connsiteX8" fmla="*/ 9753600 w 10127505"/>
                <a:gd name="connsiteY8" fmla="*/ 697272 h 2495363"/>
                <a:gd name="connsiteX9" fmla="*/ 9956467 w 10127505"/>
                <a:gd name="connsiteY9" fmla="*/ 1114292 h 2495363"/>
                <a:gd name="connsiteX10" fmla="*/ 9753600 w 10127505"/>
                <a:gd name="connsiteY10" fmla="*/ 1916460 h 2495363"/>
                <a:gd name="connsiteX11" fmla="*/ 9448794 w 10127505"/>
                <a:gd name="connsiteY11" fmla="*/ 2221266 h 2495363"/>
                <a:gd name="connsiteX12" fmla="*/ 8665550 w 10127505"/>
                <a:gd name="connsiteY12" fmla="*/ 2423139 h 2495363"/>
                <a:gd name="connsiteX13" fmla="*/ 6496091 w 10127505"/>
                <a:gd name="connsiteY13" fmla="*/ 2243845 h 2495363"/>
                <a:gd name="connsiteX14" fmla="*/ 5653409 w 10127505"/>
                <a:gd name="connsiteY14" fmla="*/ 2476927 h 2495363"/>
                <a:gd name="connsiteX15" fmla="*/ 4272844 w 10127505"/>
                <a:gd name="connsiteY15" fmla="*/ 2315562 h 2495363"/>
                <a:gd name="connsiteX16" fmla="*/ 2551620 w 10127505"/>
                <a:gd name="connsiteY16" fmla="*/ 2494856 h 2495363"/>
                <a:gd name="connsiteX17" fmla="*/ 304806 w 10127505"/>
                <a:gd name="connsiteY17" fmla="*/ 2221266 h 2495363"/>
                <a:gd name="connsiteX18" fmla="*/ 0 w 10127505"/>
                <a:gd name="connsiteY18" fmla="*/ 1916460 h 2495363"/>
                <a:gd name="connsiteX19" fmla="*/ 0 w 10127505"/>
                <a:gd name="connsiteY19" fmla="*/ 697272 h 2495363"/>
                <a:gd name="connsiteX0" fmla="*/ 0 w 10127505"/>
                <a:gd name="connsiteY0" fmla="*/ 697272 h 2495363"/>
                <a:gd name="connsiteX1" fmla="*/ 304806 w 10127505"/>
                <a:gd name="connsiteY1" fmla="*/ 392466 h 2495363"/>
                <a:gd name="connsiteX2" fmla="*/ 1559859 w 10127505"/>
                <a:gd name="connsiteY2" fmla="*/ 197484 h 2495363"/>
                <a:gd name="connsiteX3" fmla="*/ 3107432 w 10127505"/>
                <a:gd name="connsiteY3" fmla="*/ 2668 h 2495363"/>
                <a:gd name="connsiteX4" fmla="*/ 4470067 w 10127505"/>
                <a:gd name="connsiteY4" fmla="*/ 217821 h 2495363"/>
                <a:gd name="connsiteX5" fmla="*/ 5880847 w 10127505"/>
                <a:gd name="connsiteY5" fmla="*/ 125767 h 2495363"/>
                <a:gd name="connsiteX6" fmla="*/ 7697362 w 10127505"/>
                <a:gd name="connsiteY6" fmla="*/ 38527 h 2495363"/>
                <a:gd name="connsiteX7" fmla="*/ 9448794 w 10127505"/>
                <a:gd name="connsiteY7" fmla="*/ 392466 h 2495363"/>
                <a:gd name="connsiteX8" fmla="*/ 9753600 w 10127505"/>
                <a:gd name="connsiteY8" fmla="*/ 697272 h 2495363"/>
                <a:gd name="connsiteX9" fmla="*/ 9956467 w 10127505"/>
                <a:gd name="connsiteY9" fmla="*/ 1114292 h 2495363"/>
                <a:gd name="connsiteX10" fmla="*/ 9753600 w 10127505"/>
                <a:gd name="connsiteY10" fmla="*/ 1916460 h 2495363"/>
                <a:gd name="connsiteX11" fmla="*/ 9448794 w 10127505"/>
                <a:gd name="connsiteY11" fmla="*/ 2221266 h 2495363"/>
                <a:gd name="connsiteX12" fmla="*/ 8665550 w 10127505"/>
                <a:gd name="connsiteY12" fmla="*/ 2423139 h 2495363"/>
                <a:gd name="connsiteX13" fmla="*/ 6496091 w 10127505"/>
                <a:gd name="connsiteY13" fmla="*/ 2243845 h 2495363"/>
                <a:gd name="connsiteX14" fmla="*/ 5653409 w 10127505"/>
                <a:gd name="connsiteY14" fmla="*/ 2476927 h 2495363"/>
                <a:gd name="connsiteX15" fmla="*/ 4272844 w 10127505"/>
                <a:gd name="connsiteY15" fmla="*/ 2315562 h 2495363"/>
                <a:gd name="connsiteX16" fmla="*/ 2551620 w 10127505"/>
                <a:gd name="connsiteY16" fmla="*/ 2494856 h 2495363"/>
                <a:gd name="connsiteX17" fmla="*/ 1171056 w 10127505"/>
                <a:gd name="connsiteY17" fmla="*/ 2261774 h 2495363"/>
                <a:gd name="connsiteX18" fmla="*/ 304806 w 10127505"/>
                <a:gd name="connsiteY18" fmla="*/ 2221266 h 2495363"/>
                <a:gd name="connsiteX19" fmla="*/ 0 w 10127505"/>
                <a:gd name="connsiteY19" fmla="*/ 1916460 h 2495363"/>
                <a:gd name="connsiteX20" fmla="*/ 0 w 10127505"/>
                <a:gd name="connsiteY20" fmla="*/ 697272 h 2495363"/>
                <a:gd name="connsiteX0" fmla="*/ 0 w 10127505"/>
                <a:gd name="connsiteY0" fmla="*/ 697272 h 2495363"/>
                <a:gd name="connsiteX1" fmla="*/ 304806 w 10127505"/>
                <a:gd name="connsiteY1" fmla="*/ 392466 h 2495363"/>
                <a:gd name="connsiteX2" fmla="*/ 1559859 w 10127505"/>
                <a:gd name="connsiteY2" fmla="*/ 197484 h 2495363"/>
                <a:gd name="connsiteX3" fmla="*/ 3107432 w 10127505"/>
                <a:gd name="connsiteY3" fmla="*/ 2668 h 2495363"/>
                <a:gd name="connsiteX4" fmla="*/ 4470067 w 10127505"/>
                <a:gd name="connsiteY4" fmla="*/ 217821 h 2495363"/>
                <a:gd name="connsiteX5" fmla="*/ 5880847 w 10127505"/>
                <a:gd name="connsiteY5" fmla="*/ 125767 h 2495363"/>
                <a:gd name="connsiteX6" fmla="*/ 7697362 w 10127505"/>
                <a:gd name="connsiteY6" fmla="*/ 38527 h 2495363"/>
                <a:gd name="connsiteX7" fmla="*/ 9448794 w 10127505"/>
                <a:gd name="connsiteY7" fmla="*/ 392466 h 2495363"/>
                <a:gd name="connsiteX8" fmla="*/ 9753600 w 10127505"/>
                <a:gd name="connsiteY8" fmla="*/ 697272 h 2495363"/>
                <a:gd name="connsiteX9" fmla="*/ 9956467 w 10127505"/>
                <a:gd name="connsiteY9" fmla="*/ 1114292 h 2495363"/>
                <a:gd name="connsiteX10" fmla="*/ 9753600 w 10127505"/>
                <a:gd name="connsiteY10" fmla="*/ 1916460 h 2495363"/>
                <a:gd name="connsiteX11" fmla="*/ 9448794 w 10127505"/>
                <a:gd name="connsiteY11" fmla="*/ 2221266 h 2495363"/>
                <a:gd name="connsiteX12" fmla="*/ 8665550 w 10127505"/>
                <a:gd name="connsiteY12" fmla="*/ 2423139 h 2495363"/>
                <a:gd name="connsiteX13" fmla="*/ 6496091 w 10127505"/>
                <a:gd name="connsiteY13" fmla="*/ 2243845 h 2495363"/>
                <a:gd name="connsiteX14" fmla="*/ 5653409 w 10127505"/>
                <a:gd name="connsiteY14" fmla="*/ 2476927 h 2495363"/>
                <a:gd name="connsiteX15" fmla="*/ 4272844 w 10127505"/>
                <a:gd name="connsiteY15" fmla="*/ 2315562 h 2495363"/>
                <a:gd name="connsiteX16" fmla="*/ 2551620 w 10127505"/>
                <a:gd name="connsiteY16" fmla="*/ 2494856 h 2495363"/>
                <a:gd name="connsiteX17" fmla="*/ 1171056 w 10127505"/>
                <a:gd name="connsiteY17" fmla="*/ 2261774 h 2495363"/>
                <a:gd name="connsiteX18" fmla="*/ 304806 w 10127505"/>
                <a:gd name="connsiteY18" fmla="*/ 2221266 h 2495363"/>
                <a:gd name="connsiteX19" fmla="*/ 0 w 10127505"/>
                <a:gd name="connsiteY19" fmla="*/ 1916460 h 2495363"/>
                <a:gd name="connsiteX20" fmla="*/ 0 w 10127505"/>
                <a:gd name="connsiteY20" fmla="*/ 697272 h 2495363"/>
                <a:gd name="connsiteX0" fmla="*/ 0 w 10127505"/>
                <a:gd name="connsiteY0" fmla="*/ 697272 h 2500049"/>
                <a:gd name="connsiteX1" fmla="*/ 304806 w 10127505"/>
                <a:gd name="connsiteY1" fmla="*/ 392466 h 2500049"/>
                <a:gd name="connsiteX2" fmla="*/ 1559859 w 10127505"/>
                <a:gd name="connsiteY2" fmla="*/ 197484 h 2500049"/>
                <a:gd name="connsiteX3" fmla="*/ 3107432 w 10127505"/>
                <a:gd name="connsiteY3" fmla="*/ 2668 h 2500049"/>
                <a:gd name="connsiteX4" fmla="*/ 4470067 w 10127505"/>
                <a:gd name="connsiteY4" fmla="*/ 217821 h 2500049"/>
                <a:gd name="connsiteX5" fmla="*/ 5880847 w 10127505"/>
                <a:gd name="connsiteY5" fmla="*/ 125767 h 2500049"/>
                <a:gd name="connsiteX6" fmla="*/ 7697362 w 10127505"/>
                <a:gd name="connsiteY6" fmla="*/ 38527 h 2500049"/>
                <a:gd name="connsiteX7" fmla="*/ 9448794 w 10127505"/>
                <a:gd name="connsiteY7" fmla="*/ 392466 h 2500049"/>
                <a:gd name="connsiteX8" fmla="*/ 9753600 w 10127505"/>
                <a:gd name="connsiteY8" fmla="*/ 697272 h 2500049"/>
                <a:gd name="connsiteX9" fmla="*/ 9956467 w 10127505"/>
                <a:gd name="connsiteY9" fmla="*/ 1114292 h 2500049"/>
                <a:gd name="connsiteX10" fmla="*/ 9753600 w 10127505"/>
                <a:gd name="connsiteY10" fmla="*/ 1916460 h 2500049"/>
                <a:gd name="connsiteX11" fmla="*/ 9448794 w 10127505"/>
                <a:gd name="connsiteY11" fmla="*/ 2221266 h 2500049"/>
                <a:gd name="connsiteX12" fmla="*/ 8665550 w 10127505"/>
                <a:gd name="connsiteY12" fmla="*/ 2423139 h 2500049"/>
                <a:gd name="connsiteX13" fmla="*/ 6496091 w 10127505"/>
                <a:gd name="connsiteY13" fmla="*/ 2243845 h 2500049"/>
                <a:gd name="connsiteX14" fmla="*/ 5653409 w 10127505"/>
                <a:gd name="connsiteY14" fmla="*/ 2476927 h 2500049"/>
                <a:gd name="connsiteX15" fmla="*/ 4272844 w 10127505"/>
                <a:gd name="connsiteY15" fmla="*/ 2315562 h 2500049"/>
                <a:gd name="connsiteX16" fmla="*/ 2551620 w 10127505"/>
                <a:gd name="connsiteY16" fmla="*/ 2494856 h 2500049"/>
                <a:gd name="connsiteX17" fmla="*/ 1171056 w 10127505"/>
                <a:gd name="connsiteY17" fmla="*/ 2261774 h 2500049"/>
                <a:gd name="connsiteX18" fmla="*/ 304806 w 10127505"/>
                <a:gd name="connsiteY18" fmla="*/ 2221266 h 2500049"/>
                <a:gd name="connsiteX19" fmla="*/ 0 w 10127505"/>
                <a:gd name="connsiteY19" fmla="*/ 1916460 h 2500049"/>
                <a:gd name="connsiteX20" fmla="*/ 0 w 10127505"/>
                <a:gd name="connsiteY20" fmla="*/ 697272 h 2500049"/>
                <a:gd name="connsiteX0" fmla="*/ 0 w 10127505"/>
                <a:gd name="connsiteY0" fmla="*/ 697272 h 2569679"/>
                <a:gd name="connsiteX1" fmla="*/ 304806 w 10127505"/>
                <a:gd name="connsiteY1" fmla="*/ 392466 h 2569679"/>
                <a:gd name="connsiteX2" fmla="*/ 1559859 w 10127505"/>
                <a:gd name="connsiteY2" fmla="*/ 197484 h 2569679"/>
                <a:gd name="connsiteX3" fmla="*/ 3107432 w 10127505"/>
                <a:gd name="connsiteY3" fmla="*/ 2668 h 2569679"/>
                <a:gd name="connsiteX4" fmla="*/ 4470067 w 10127505"/>
                <a:gd name="connsiteY4" fmla="*/ 217821 h 2569679"/>
                <a:gd name="connsiteX5" fmla="*/ 5880847 w 10127505"/>
                <a:gd name="connsiteY5" fmla="*/ 125767 h 2569679"/>
                <a:gd name="connsiteX6" fmla="*/ 7697362 w 10127505"/>
                <a:gd name="connsiteY6" fmla="*/ 38527 h 2569679"/>
                <a:gd name="connsiteX7" fmla="*/ 9448794 w 10127505"/>
                <a:gd name="connsiteY7" fmla="*/ 392466 h 2569679"/>
                <a:gd name="connsiteX8" fmla="*/ 9753600 w 10127505"/>
                <a:gd name="connsiteY8" fmla="*/ 697272 h 2569679"/>
                <a:gd name="connsiteX9" fmla="*/ 9956467 w 10127505"/>
                <a:gd name="connsiteY9" fmla="*/ 1114292 h 2569679"/>
                <a:gd name="connsiteX10" fmla="*/ 9753600 w 10127505"/>
                <a:gd name="connsiteY10" fmla="*/ 1916460 h 2569679"/>
                <a:gd name="connsiteX11" fmla="*/ 9448794 w 10127505"/>
                <a:gd name="connsiteY11" fmla="*/ 2221266 h 2569679"/>
                <a:gd name="connsiteX12" fmla="*/ 8665550 w 10127505"/>
                <a:gd name="connsiteY12" fmla="*/ 2423139 h 2569679"/>
                <a:gd name="connsiteX13" fmla="*/ 6496091 w 10127505"/>
                <a:gd name="connsiteY13" fmla="*/ 2243845 h 2569679"/>
                <a:gd name="connsiteX14" fmla="*/ 5653409 w 10127505"/>
                <a:gd name="connsiteY14" fmla="*/ 2476927 h 2569679"/>
                <a:gd name="connsiteX15" fmla="*/ 4272844 w 10127505"/>
                <a:gd name="connsiteY15" fmla="*/ 2315562 h 2569679"/>
                <a:gd name="connsiteX16" fmla="*/ 2551620 w 10127505"/>
                <a:gd name="connsiteY16" fmla="*/ 2494856 h 2569679"/>
                <a:gd name="connsiteX17" fmla="*/ 1171056 w 10127505"/>
                <a:gd name="connsiteY17" fmla="*/ 2261774 h 2569679"/>
                <a:gd name="connsiteX18" fmla="*/ 304806 w 10127505"/>
                <a:gd name="connsiteY18" fmla="*/ 2221266 h 2569679"/>
                <a:gd name="connsiteX19" fmla="*/ 0 w 10127505"/>
                <a:gd name="connsiteY19" fmla="*/ 1916460 h 2569679"/>
                <a:gd name="connsiteX20" fmla="*/ 0 w 10127505"/>
                <a:gd name="connsiteY20" fmla="*/ 697272 h 2569679"/>
                <a:gd name="connsiteX0" fmla="*/ 0 w 10127505"/>
                <a:gd name="connsiteY0" fmla="*/ 697272 h 2569679"/>
                <a:gd name="connsiteX1" fmla="*/ 304806 w 10127505"/>
                <a:gd name="connsiteY1" fmla="*/ 392466 h 2569679"/>
                <a:gd name="connsiteX2" fmla="*/ 1559859 w 10127505"/>
                <a:gd name="connsiteY2" fmla="*/ 197484 h 2569679"/>
                <a:gd name="connsiteX3" fmla="*/ 3107432 w 10127505"/>
                <a:gd name="connsiteY3" fmla="*/ 2668 h 2569679"/>
                <a:gd name="connsiteX4" fmla="*/ 4470067 w 10127505"/>
                <a:gd name="connsiteY4" fmla="*/ 217821 h 2569679"/>
                <a:gd name="connsiteX5" fmla="*/ 5880847 w 10127505"/>
                <a:gd name="connsiteY5" fmla="*/ 125767 h 2569679"/>
                <a:gd name="connsiteX6" fmla="*/ 7697362 w 10127505"/>
                <a:gd name="connsiteY6" fmla="*/ 38527 h 2569679"/>
                <a:gd name="connsiteX7" fmla="*/ 9448794 w 10127505"/>
                <a:gd name="connsiteY7" fmla="*/ 392466 h 2569679"/>
                <a:gd name="connsiteX8" fmla="*/ 9753600 w 10127505"/>
                <a:gd name="connsiteY8" fmla="*/ 697272 h 2569679"/>
                <a:gd name="connsiteX9" fmla="*/ 9956467 w 10127505"/>
                <a:gd name="connsiteY9" fmla="*/ 1114292 h 2569679"/>
                <a:gd name="connsiteX10" fmla="*/ 9753600 w 10127505"/>
                <a:gd name="connsiteY10" fmla="*/ 1916460 h 2569679"/>
                <a:gd name="connsiteX11" fmla="*/ 9448794 w 10127505"/>
                <a:gd name="connsiteY11" fmla="*/ 2221266 h 2569679"/>
                <a:gd name="connsiteX12" fmla="*/ 8665550 w 10127505"/>
                <a:gd name="connsiteY12" fmla="*/ 2423139 h 2569679"/>
                <a:gd name="connsiteX13" fmla="*/ 6496091 w 10127505"/>
                <a:gd name="connsiteY13" fmla="*/ 2243845 h 2569679"/>
                <a:gd name="connsiteX14" fmla="*/ 5653409 w 10127505"/>
                <a:gd name="connsiteY14" fmla="*/ 2476927 h 2569679"/>
                <a:gd name="connsiteX15" fmla="*/ 4272844 w 10127505"/>
                <a:gd name="connsiteY15" fmla="*/ 2315562 h 2569679"/>
                <a:gd name="connsiteX16" fmla="*/ 2551620 w 10127505"/>
                <a:gd name="connsiteY16" fmla="*/ 2494856 h 2569679"/>
                <a:gd name="connsiteX17" fmla="*/ 1171056 w 10127505"/>
                <a:gd name="connsiteY17" fmla="*/ 2261774 h 2569679"/>
                <a:gd name="connsiteX18" fmla="*/ 304806 w 10127505"/>
                <a:gd name="connsiteY18" fmla="*/ 2221266 h 2569679"/>
                <a:gd name="connsiteX19" fmla="*/ 0 w 10127505"/>
                <a:gd name="connsiteY19" fmla="*/ 1916460 h 2569679"/>
                <a:gd name="connsiteX20" fmla="*/ 0 w 10127505"/>
                <a:gd name="connsiteY20" fmla="*/ 697272 h 2569679"/>
                <a:gd name="connsiteX0" fmla="*/ 0 w 10127505"/>
                <a:gd name="connsiteY0" fmla="*/ 697272 h 2569679"/>
                <a:gd name="connsiteX1" fmla="*/ 304806 w 10127505"/>
                <a:gd name="connsiteY1" fmla="*/ 392466 h 2569679"/>
                <a:gd name="connsiteX2" fmla="*/ 1559859 w 10127505"/>
                <a:gd name="connsiteY2" fmla="*/ 197484 h 2569679"/>
                <a:gd name="connsiteX3" fmla="*/ 3107432 w 10127505"/>
                <a:gd name="connsiteY3" fmla="*/ 2668 h 2569679"/>
                <a:gd name="connsiteX4" fmla="*/ 4470067 w 10127505"/>
                <a:gd name="connsiteY4" fmla="*/ 217821 h 2569679"/>
                <a:gd name="connsiteX5" fmla="*/ 5880847 w 10127505"/>
                <a:gd name="connsiteY5" fmla="*/ 125767 h 2569679"/>
                <a:gd name="connsiteX6" fmla="*/ 7697362 w 10127505"/>
                <a:gd name="connsiteY6" fmla="*/ 38527 h 2569679"/>
                <a:gd name="connsiteX7" fmla="*/ 9448794 w 10127505"/>
                <a:gd name="connsiteY7" fmla="*/ 392466 h 2569679"/>
                <a:gd name="connsiteX8" fmla="*/ 9753600 w 10127505"/>
                <a:gd name="connsiteY8" fmla="*/ 697272 h 2569679"/>
                <a:gd name="connsiteX9" fmla="*/ 9956467 w 10127505"/>
                <a:gd name="connsiteY9" fmla="*/ 1114292 h 2569679"/>
                <a:gd name="connsiteX10" fmla="*/ 9753600 w 10127505"/>
                <a:gd name="connsiteY10" fmla="*/ 1916460 h 2569679"/>
                <a:gd name="connsiteX11" fmla="*/ 9448794 w 10127505"/>
                <a:gd name="connsiteY11" fmla="*/ 2221266 h 2569679"/>
                <a:gd name="connsiteX12" fmla="*/ 8665550 w 10127505"/>
                <a:gd name="connsiteY12" fmla="*/ 2423139 h 2569679"/>
                <a:gd name="connsiteX13" fmla="*/ 6496091 w 10127505"/>
                <a:gd name="connsiteY13" fmla="*/ 2243845 h 2569679"/>
                <a:gd name="connsiteX14" fmla="*/ 5653409 w 10127505"/>
                <a:gd name="connsiteY14" fmla="*/ 2476927 h 2569679"/>
                <a:gd name="connsiteX15" fmla="*/ 4272844 w 10127505"/>
                <a:gd name="connsiteY15" fmla="*/ 2315562 h 2569679"/>
                <a:gd name="connsiteX16" fmla="*/ 2551620 w 10127505"/>
                <a:gd name="connsiteY16" fmla="*/ 2494856 h 2569679"/>
                <a:gd name="connsiteX17" fmla="*/ 1171056 w 10127505"/>
                <a:gd name="connsiteY17" fmla="*/ 2261774 h 2569679"/>
                <a:gd name="connsiteX18" fmla="*/ 304806 w 10127505"/>
                <a:gd name="connsiteY18" fmla="*/ 2221266 h 2569679"/>
                <a:gd name="connsiteX19" fmla="*/ 0 w 10127505"/>
                <a:gd name="connsiteY19" fmla="*/ 1916460 h 2569679"/>
                <a:gd name="connsiteX20" fmla="*/ 0 w 10127505"/>
                <a:gd name="connsiteY20" fmla="*/ 697272 h 2569679"/>
                <a:gd name="connsiteX0" fmla="*/ 0 w 10127505"/>
                <a:gd name="connsiteY0" fmla="*/ 697272 h 2628660"/>
                <a:gd name="connsiteX1" fmla="*/ 304806 w 10127505"/>
                <a:gd name="connsiteY1" fmla="*/ 392466 h 2628660"/>
                <a:gd name="connsiteX2" fmla="*/ 1559859 w 10127505"/>
                <a:gd name="connsiteY2" fmla="*/ 197484 h 2628660"/>
                <a:gd name="connsiteX3" fmla="*/ 3107432 w 10127505"/>
                <a:gd name="connsiteY3" fmla="*/ 2668 h 2628660"/>
                <a:gd name="connsiteX4" fmla="*/ 4470067 w 10127505"/>
                <a:gd name="connsiteY4" fmla="*/ 217821 h 2628660"/>
                <a:gd name="connsiteX5" fmla="*/ 5880847 w 10127505"/>
                <a:gd name="connsiteY5" fmla="*/ 125767 h 2628660"/>
                <a:gd name="connsiteX6" fmla="*/ 7697362 w 10127505"/>
                <a:gd name="connsiteY6" fmla="*/ 38527 h 2628660"/>
                <a:gd name="connsiteX7" fmla="*/ 9448794 w 10127505"/>
                <a:gd name="connsiteY7" fmla="*/ 392466 h 2628660"/>
                <a:gd name="connsiteX8" fmla="*/ 9753600 w 10127505"/>
                <a:gd name="connsiteY8" fmla="*/ 697272 h 2628660"/>
                <a:gd name="connsiteX9" fmla="*/ 9956467 w 10127505"/>
                <a:gd name="connsiteY9" fmla="*/ 1114292 h 2628660"/>
                <a:gd name="connsiteX10" fmla="*/ 9753600 w 10127505"/>
                <a:gd name="connsiteY10" fmla="*/ 1916460 h 2628660"/>
                <a:gd name="connsiteX11" fmla="*/ 9448794 w 10127505"/>
                <a:gd name="connsiteY11" fmla="*/ 2221266 h 2628660"/>
                <a:gd name="connsiteX12" fmla="*/ 8665550 w 10127505"/>
                <a:gd name="connsiteY12" fmla="*/ 2423139 h 2628660"/>
                <a:gd name="connsiteX13" fmla="*/ 6496091 w 10127505"/>
                <a:gd name="connsiteY13" fmla="*/ 2243845 h 2628660"/>
                <a:gd name="connsiteX14" fmla="*/ 5653409 w 10127505"/>
                <a:gd name="connsiteY14" fmla="*/ 2476927 h 2628660"/>
                <a:gd name="connsiteX15" fmla="*/ 4272844 w 10127505"/>
                <a:gd name="connsiteY15" fmla="*/ 2315562 h 2628660"/>
                <a:gd name="connsiteX16" fmla="*/ 2551620 w 10127505"/>
                <a:gd name="connsiteY16" fmla="*/ 2494856 h 2628660"/>
                <a:gd name="connsiteX17" fmla="*/ 1171056 w 10127505"/>
                <a:gd name="connsiteY17" fmla="*/ 2261774 h 2628660"/>
                <a:gd name="connsiteX18" fmla="*/ 304806 w 10127505"/>
                <a:gd name="connsiteY18" fmla="*/ 2221266 h 2628660"/>
                <a:gd name="connsiteX19" fmla="*/ 0 w 10127505"/>
                <a:gd name="connsiteY19" fmla="*/ 1916460 h 2628660"/>
                <a:gd name="connsiteX20" fmla="*/ 0 w 10127505"/>
                <a:gd name="connsiteY20" fmla="*/ 697272 h 2628660"/>
                <a:gd name="connsiteX0" fmla="*/ 0 w 10127505"/>
                <a:gd name="connsiteY0" fmla="*/ 697272 h 2628660"/>
                <a:gd name="connsiteX1" fmla="*/ 304806 w 10127505"/>
                <a:gd name="connsiteY1" fmla="*/ 392466 h 2628660"/>
                <a:gd name="connsiteX2" fmla="*/ 1559859 w 10127505"/>
                <a:gd name="connsiteY2" fmla="*/ 197484 h 2628660"/>
                <a:gd name="connsiteX3" fmla="*/ 3107432 w 10127505"/>
                <a:gd name="connsiteY3" fmla="*/ 2668 h 2628660"/>
                <a:gd name="connsiteX4" fmla="*/ 4470067 w 10127505"/>
                <a:gd name="connsiteY4" fmla="*/ 217821 h 2628660"/>
                <a:gd name="connsiteX5" fmla="*/ 5880847 w 10127505"/>
                <a:gd name="connsiteY5" fmla="*/ 125767 h 2628660"/>
                <a:gd name="connsiteX6" fmla="*/ 7697362 w 10127505"/>
                <a:gd name="connsiteY6" fmla="*/ 38527 h 2628660"/>
                <a:gd name="connsiteX7" fmla="*/ 9448794 w 10127505"/>
                <a:gd name="connsiteY7" fmla="*/ 392466 h 2628660"/>
                <a:gd name="connsiteX8" fmla="*/ 9753600 w 10127505"/>
                <a:gd name="connsiteY8" fmla="*/ 697272 h 2628660"/>
                <a:gd name="connsiteX9" fmla="*/ 9956467 w 10127505"/>
                <a:gd name="connsiteY9" fmla="*/ 1114292 h 2628660"/>
                <a:gd name="connsiteX10" fmla="*/ 9753600 w 10127505"/>
                <a:gd name="connsiteY10" fmla="*/ 1916460 h 2628660"/>
                <a:gd name="connsiteX11" fmla="*/ 9448794 w 10127505"/>
                <a:gd name="connsiteY11" fmla="*/ 2221266 h 2628660"/>
                <a:gd name="connsiteX12" fmla="*/ 8665550 w 10127505"/>
                <a:gd name="connsiteY12" fmla="*/ 2423139 h 2628660"/>
                <a:gd name="connsiteX13" fmla="*/ 6496091 w 10127505"/>
                <a:gd name="connsiteY13" fmla="*/ 2243845 h 2628660"/>
                <a:gd name="connsiteX14" fmla="*/ 5653409 w 10127505"/>
                <a:gd name="connsiteY14" fmla="*/ 2476927 h 2628660"/>
                <a:gd name="connsiteX15" fmla="*/ 4272844 w 10127505"/>
                <a:gd name="connsiteY15" fmla="*/ 2315562 h 2628660"/>
                <a:gd name="connsiteX16" fmla="*/ 2551620 w 10127505"/>
                <a:gd name="connsiteY16" fmla="*/ 2494856 h 2628660"/>
                <a:gd name="connsiteX17" fmla="*/ 1171056 w 10127505"/>
                <a:gd name="connsiteY17" fmla="*/ 2261774 h 2628660"/>
                <a:gd name="connsiteX18" fmla="*/ 304806 w 10127505"/>
                <a:gd name="connsiteY18" fmla="*/ 2221266 h 2628660"/>
                <a:gd name="connsiteX19" fmla="*/ 0 w 10127505"/>
                <a:gd name="connsiteY19" fmla="*/ 1916460 h 2628660"/>
                <a:gd name="connsiteX20" fmla="*/ 0 w 10127505"/>
                <a:gd name="connsiteY20" fmla="*/ 697272 h 2628660"/>
                <a:gd name="connsiteX0" fmla="*/ 0 w 10127505"/>
                <a:gd name="connsiteY0" fmla="*/ 697272 h 2652656"/>
                <a:gd name="connsiteX1" fmla="*/ 304806 w 10127505"/>
                <a:gd name="connsiteY1" fmla="*/ 392466 h 2652656"/>
                <a:gd name="connsiteX2" fmla="*/ 1559859 w 10127505"/>
                <a:gd name="connsiteY2" fmla="*/ 197484 h 2652656"/>
                <a:gd name="connsiteX3" fmla="*/ 3107432 w 10127505"/>
                <a:gd name="connsiteY3" fmla="*/ 2668 h 2652656"/>
                <a:gd name="connsiteX4" fmla="*/ 4470067 w 10127505"/>
                <a:gd name="connsiteY4" fmla="*/ 217821 h 2652656"/>
                <a:gd name="connsiteX5" fmla="*/ 5880847 w 10127505"/>
                <a:gd name="connsiteY5" fmla="*/ 125767 h 2652656"/>
                <a:gd name="connsiteX6" fmla="*/ 7697362 w 10127505"/>
                <a:gd name="connsiteY6" fmla="*/ 38527 h 2652656"/>
                <a:gd name="connsiteX7" fmla="*/ 9448794 w 10127505"/>
                <a:gd name="connsiteY7" fmla="*/ 392466 h 2652656"/>
                <a:gd name="connsiteX8" fmla="*/ 9753600 w 10127505"/>
                <a:gd name="connsiteY8" fmla="*/ 697272 h 2652656"/>
                <a:gd name="connsiteX9" fmla="*/ 9956467 w 10127505"/>
                <a:gd name="connsiteY9" fmla="*/ 1114292 h 2652656"/>
                <a:gd name="connsiteX10" fmla="*/ 9753600 w 10127505"/>
                <a:gd name="connsiteY10" fmla="*/ 1916460 h 2652656"/>
                <a:gd name="connsiteX11" fmla="*/ 9448794 w 10127505"/>
                <a:gd name="connsiteY11" fmla="*/ 2221266 h 2652656"/>
                <a:gd name="connsiteX12" fmla="*/ 8665550 w 10127505"/>
                <a:gd name="connsiteY12" fmla="*/ 2423139 h 2652656"/>
                <a:gd name="connsiteX13" fmla="*/ 6872609 w 10127505"/>
                <a:gd name="connsiteY13" fmla="*/ 2315562 h 2652656"/>
                <a:gd name="connsiteX14" fmla="*/ 5653409 w 10127505"/>
                <a:gd name="connsiteY14" fmla="*/ 2476927 h 2652656"/>
                <a:gd name="connsiteX15" fmla="*/ 4272844 w 10127505"/>
                <a:gd name="connsiteY15" fmla="*/ 2315562 h 2652656"/>
                <a:gd name="connsiteX16" fmla="*/ 2551620 w 10127505"/>
                <a:gd name="connsiteY16" fmla="*/ 2494856 h 2652656"/>
                <a:gd name="connsiteX17" fmla="*/ 1171056 w 10127505"/>
                <a:gd name="connsiteY17" fmla="*/ 2261774 h 2652656"/>
                <a:gd name="connsiteX18" fmla="*/ 304806 w 10127505"/>
                <a:gd name="connsiteY18" fmla="*/ 2221266 h 2652656"/>
                <a:gd name="connsiteX19" fmla="*/ 0 w 10127505"/>
                <a:gd name="connsiteY19" fmla="*/ 1916460 h 2652656"/>
                <a:gd name="connsiteX20" fmla="*/ 0 w 10127505"/>
                <a:gd name="connsiteY20" fmla="*/ 697272 h 2652656"/>
                <a:gd name="connsiteX0" fmla="*/ 227449 w 10354954"/>
                <a:gd name="connsiteY0" fmla="*/ 697272 h 2652656"/>
                <a:gd name="connsiteX1" fmla="*/ 532255 w 10354954"/>
                <a:gd name="connsiteY1" fmla="*/ 392466 h 2652656"/>
                <a:gd name="connsiteX2" fmla="*/ 1787308 w 10354954"/>
                <a:gd name="connsiteY2" fmla="*/ 197484 h 2652656"/>
                <a:gd name="connsiteX3" fmla="*/ 3334881 w 10354954"/>
                <a:gd name="connsiteY3" fmla="*/ 2668 h 2652656"/>
                <a:gd name="connsiteX4" fmla="*/ 4697516 w 10354954"/>
                <a:gd name="connsiteY4" fmla="*/ 217821 h 2652656"/>
                <a:gd name="connsiteX5" fmla="*/ 6108296 w 10354954"/>
                <a:gd name="connsiteY5" fmla="*/ 125767 h 2652656"/>
                <a:gd name="connsiteX6" fmla="*/ 7924811 w 10354954"/>
                <a:gd name="connsiteY6" fmla="*/ 38527 h 2652656"/>
                <a:gd name="connsiteX7" fmla="*/ 9676243 w 10354954"/>
                <a:gd name="connsiteY7" fmla="*/ 392466 h 2652656"/>
                <a:gd name="connsiteX8" fmla="*/ 9981049 w 10354954"/>
                <a:gd name="connsiteY8" fmla="*/ 697272 h 2652656"/>
                <a:gd name="connsiteX9" fmla="*/ 10183916 w 10354954"/>
                <a:gd name="connsiteY9" fmla="*/ 1114292 h 2652656"/>
                <a:gd name="connsiteX10" fmla="*/ 9981049 w 10354954"/>
                <a:gd name="connsiteY10" fmla="*/ 1916460 h 2652656"/>
                <a:gd name="connsiteX11" fmla="*/ 9676243 w 10354954"/>
                <a:gd name="connsiteY11" fmla="*/ 2221266 h 2652656"/>
                <a:gd name="connsiteX12" fmla="*/ 8892999 w 10354954"/>
                <a:gd name="connsiteY12" fmla="*/ 2423139 h 2652656"/>
                <a:gd name="connsiteX13" fmla="*/ 7100058 w 10354954"/>
                <a:gd name="connsiteY13" fmla="*/ 2315562 h 2652656"/>
                <a:gd name="connsiteX14" fmla="*/ 5880858 w 10354954"/>
                <a:gd name="connsiteY14" fmla="*/ 2476927 h 2652656"/>
                <a:gd name="connsiteX15" fmla="*/ 4500293 w 10354954"/>
                <a:gd name="connsiteY15" fmla="*/ 2315562 h 2652656"/>
                <a:gd name="connsiteX16" fmla="*/ 2779069 w 10354954"/>
                <a:gd name="connsiteY16" fmla="*/ 2494856 h 2652656"/>
                <a:gd name="connsiteX17" fmla="*/ 1398505 w 10354954"/>
                <a:gd name="connsiteY17" fmla="*/ 2261774 h 2652656"/>
                <a:gd name="connsiteX18" fmla="*/ 532255 w 10354954"/>
                <a:gd name="connsiteY18" fmla="*/ 2221266 h 2652656"/>
                <a:gd name="connsiteX19" fmla="*/ 227449 w 10354954"/>
                <a:gd name="connsiteY19" fmla="*/ 1916460 h 2652656"/>
                <a:gd name="connsiteX20" fmla="*/ 11 w 10354954"/>
                <a:gd name="connsiteY20" fmla="*/ 1186008 h 2652656"/>
                <a:gd name="connsiteX21" fmla="*/ 227449 w 10354954"/>
                <a:gd name="connsiteY21" fmla="*/ 697272 h 2652656"/>
                <a:gd name="connsiteX0" fmla="*/ 231097 w 10358602"/>
                <a:gd name="connsiteY0" fmla="*/ 697272 h 2652656"/>
                <a:gd name="connsiteX1" fmla="*/ 535903 w 10358602"/>
                <a:gd name="connsiteY1" fmla="*/ 392466 h 2652656"/>
                <a:gd name="connsiteX2" fmla="*/ 1790956 w 10358602"/>
                <a:gd name="connsiteY2" fmla="*/ 197484 h 2652656"/>
                <a:gd name="connsiteX3" fmla="*/ 3338529 w 10358602"/>
                <a:gd name="connsiteY3" fmla="*/ 2668 h 2652656"/>
                <a:gd name="connsiteX4" fmla="*/ 4701164 w 10358602"/>
                <a:gd name="connsiteY4" fmla="*/ 217821 h 2652656"/>
                <a:gd name="connsiteX5" fmla="*/ 6111944 w 10358602"/>
                <a:gd name="connsiteY5" fmla="*/ 125767 h 2652656"/>
                <a:gd name="connsiteX6" fmla="*/ 7928459 w 10358602"/>
                <a:gd name="connsiteY6" fmla="*/ 38527 h 2652656"/>
                <a:gd name="connsiteX7" fmla="*/ 9679891 w 10358602"/>
                <a:gd name="connsiteY7" fmla="*/ 392466 h 2652656"/>
                <a:gd name="connsiteX8" fmla="*/ 9984697 w 10358602"/>
                <a:gd name="connsiteY8" fmla="*/ 697272 h 2652656"/>
                <a:gd name="connsiteX9" fmla="*/ 10187564 w 10358602"/>
                <a:gd name="connsiteY9" fmla="*/ 1114292 h 2652656"/>
                <a:gd name="connsiteX10" fmla="*/ 9984697 w 10358602"/>
                <a:gd name="connsiteY10" fmla="*/ 1916460 h 2652656"/>
                <a:gd name="connsiteX11" fmla="*/ 9679891 w 10358602"/>
                <a:gd name="connsiteY11" fmla="*/ 2221266 h 2652656"/>
                <a:gd name="connsiteX12" fmla="*/ 8896647 w 10358602"/>
                <a:gd name="connsiteY12" fmla="*/ 2423139 h 2652656"/>
                <a:gd name="connsiteX13" fmla="*/ 7103706 w 10358602"/>
                <a:gd name="connsiteY13" fmla="*/ 2315562 h 2652656"/>
                <a:gd name="connsiteX14" fmla="*/ 5884506 w 10358602"/>
                <a:gd name="connsiteY14" fmla="*/ 2476927 h 2652656"/>
                <a:gd name="connsiteX15" fmla="*/ 4503941 w 10358602"/>
                <a:gd name="connsiteY15" fmla="*/ 2315562 h 2652656"/>
                <a:gd name="connsiteX16" fmla="*/ 2782717 w 10358602"/>
                <a:gd name="connsiteY16" fmla="*/ 2494856 h 2652656"/>
                <a:gd name="connsiteX17" fmla="*/ 1402153 w 10358602"/>
                <a:gd name="connsiteY17" fmla="*/ 2261774 h 2652656"/>
                <a:gd name="connsiteX18" fmla="*/ 535903 w 10358602"/>
                <a:gd name="connsiteY18" fmla="*/ 2221266 h 2652656"/>
                <a:gd name="connsiteX19" fmla="*/ 231097 w 10358602"/>
                <a:gd name="connsiteY19" fmla="*/ 1916460 h 2652656"/>
                <a:gd name="connsiteX20" fmla="*/ 3659 w 10358602"/>
                <a:gd name="connsiteY20" fmla="*/ 1186008 h 2652656"/>
                <a:gd name="connsiteX21" fmla="*/ 231097 w 10358602"/>
                <a:gd name="connsiteY21" fmla="*/ 697272 h 2652656"/>
                <a:gd name="connsiteX0" fmla="*/ 293835 w 10421340"/>
                <a:gd name="connsiteY0" fmla="*/ 697272 h 2652656"/>
                <a:gd name="connsiteX1" fmla="*/ 598641 w 10421340"/>
                <a:gd name="connsiteY1" fmla="*/ 392466 h 2652656"/>
                <a:gd name="connsiteX2" fmla="*/ 1853694 w 10421340"/>
                <a:gd name="connsiteY2" fmla="*/ 197484 h 2652656"/>
                <a:gd name="connsiteX3" fmla="*/ 3401267 w 10421340"/>
                <a:gd name="connsiteY3" fmla="*/ 2668 h 2652656"/>
                <a:gd name="connsiteX4" fmla="*/ 4763902 w 10421340"/>
                <a:gd name="connsiteY4" fmla="*/ 217821 h 2652656"/>
                <a:gd name="connsiteX5" fmla="*/ 6174682 w 10421340"/>
                <a:gd name="connsiteY5" fmla="*/ 125767 h 2652656"/>
                <a:gd name="connsiteX6" fmla="*/ 7991197 w 10421340"/>
                <a:gd name="connsiteY6" fmla="*/ 38527 h 2652656"/>
                <a:gd name="connsiteX7" fmla="*/ 9742629 w 10421340"/>
                <a:gd name="connsiteY7" fmla="*/ 392466 h 2652656"/>
                <a:gd name="connsiteX8" fmla="*/ 10047435 w 10421340"/>
                <a:gd name="connsiteY8" fmla="*/ 697272 h 2652656"/>
                <a:gd name="connsiteX9" fmla="*/ 10250302 w 10421340"/>
                <a:gd name="connsiteY9" fmla="*/ 1114292 h 2652656"/>
                <a:gd name="connsiteX10" fmla="*/ 10047435 w 10421340"/>
                <a:gd name="connsiteY10" fmla="*/ 1916460 h 2652656"/>
                <a:gd name="connsiteX11" fmla="*/ 9742629 w 10421340"/>
                <a:gd name="connsiteY11" fmla="*/ 2221266 h 2652656"/>
                <a:gd name="connsiteX12" fmla="*/ 8959385 w 10421340"/>
                <a:gd name="connsiteY12" fmla="*/ 2423139 h 2652656"/>
                <a:gd name="connsiteX13" fmla="*/ 7166444 w 10421340"/>
                <a:gd name="connsiteY13" fmla="*/ 2315562 h 2652656"/>
                <a:gd name="connsiteX14" fmla="*/ 5947244 w 10421340"/>
                <a:gd name="connsiteY14" fmla="*/ 2476927 h 2652656"/>
                <a:gd name="connsiteX15" fmla="*/ 4566679 w 10421340"/>
                <a:gd name="connsiteY15" fmla="*/ 2315562 h 2652656"/>
                <a:gd name="connsiteX16" fmla="*/ 2845455 w 10421340"/>
                <a:gd name="connsiteY16" fmla="*/ 2494856 h 2652656"/>
                <a:gd name="connsiteX17" fmla="*/ 1464891 w 10421340"/>
                <a:gd name="connsiteY17" fmla="*/ 2261774 h 2652656"/>
                <a:gd name="connsiteX18" fmla="*/ 598641 w 10421340"/>
                <a:gd name="connsiteY18" fmla="*/ 2221266 h 2652656"/>
                <a:gd name="connsiteX19" fmla="*/ 293835 w 10421340"/>
                <a:gd name="connsiteY19" fmla="*/ 1916460 h 2652656"/>
                <a:gd name="connsiteX20" fmla="*/ 66397 w 10421340"/>
                <a:gd name="connsiteY20" fmla="*/ 1186008 h 2652656"/>
                <a:gd name="connsiteX21" fmla="*/ 293835 w 10421340"/>
                <a:gd name="connsiteY21" fmla="*/ 697272 h 265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21340" h="2652656">
                  <a:moveTo>
                    <a:pt x="293835" y="697272"/>
                  </a:moveTo>
                  <a:cubicBezTo>
                    <a:pt x="293835" y="528932"/>
                    <a:pt x="430301" y="392466"/>
                    <a:pt x="598641" y="392466"/>
                  </a:cubicBezTo>
                  <a:cubicBezTo>
                    <a:pt x="999063" y="387237"/>
                    <a:pt x="861601" y="23419"/>
                    <a:pt x="1853694" y="197484"/>
                  </a:cubicBezTo>
                  <a:cubicBezTo>
                    <a:pt x="2329763" y="159412"/>
                    <a:pt x="2681102" y="14621"/>
                    <a:pt x="3401267" y="2668"/>
                  </a:cubicBezTo>
                  <a:cubicBezTo>
                    <a:pt x="3868372" y="-26813"/>
                    <a:pt x="4301666" y="197304"/>
                    <a:pt x="4763902" y="217821"/>
                  </a:cubicBezTo>
                  <a:cubicBezTo>
                    <a:pt x="5226138" y="238338"/>
                    <a:pt x="5657717" y="119791"/>
                    <a:pt x="6174682" y="125767"/>
                  </a:cubicBezTo>
                  <a:cubicBezTo>
                    <a:pt x="6691647" y="131743"/>
                    <a:pt x="7396539" y="-5923"/>
                    <a:pt x="7991197" y="38527"/>
                  </a:cubicBezTo>
                  <a:cubicBezTo>
                    <a:pt x="8585855" y="82977"/>
                    <a:pt x="9379005" y="318534"/>
                    <a:pt x="9742629" y="392466"/>
                  </a:cubicBezTo>
                  <a:cubicBezTo>
                    <a:pt x="9910969" y="392466"/>
                    <a:pt x="10047435" y="528932"/>
                    <a:pt x="10047435" y="697272"/>
                  </a:cubicBezTo>
                  <a:cubicBezTo>
                    <a:pt x="10473646" y="842255"/>
                    <a:pt x="10254397" y="969309"/>
                    <a:pt x="10250302" y="1114292"/>
                  </a:cubicBezTo>
                  <a:cubicBezTo>
                    <a:pt x="10487480" y="1399611"/>
                    <a:pt x="10527433" y="1649071"/>
                    <a:pt x="10047435" y="1916460"/>
                  </a:cubicBezTo>
                  <a:cubicBezTo>
                    <a:pt x="10047435" y="2299953"/>
                    <a:pt x="9910969" y="2221266"/>
                    <a:pt x="9742629" y="2221266"/>
                  </a:cubicBezTo>
                  <a:cubicBezTo>
                    <a:pt x="9457642" y="2216839"/>
                    <a:pt x="9244372" y="2427566"/>
                    <a:pt x="8959385" y="2423139"/>
                  </a:cubicBezTo>
                  <a:cubicBezTo>
                    <a:pt x="8230256" y="2417162"/>
                    <a:pt x="8666538" y="2536692"/>
                    <a:pt x="7166444" y="2315562"/>
                  </a:cubicBezTo>
                  <a:cubicBezTo>
                    <a:pt x="7112655" y="2692080"/>
                    <a:pt x="6305833" y="2763798"/>
                    <a:pt x="5947244" y="2476927"/>
                  </a:cubicBezTo>
                  <a:cubicBezTo>
                    <a:pt x="4967104" y="2698056"/>
                    <a:pt x="5026867" y="2327515"/>
                    <a:pt x="4566679" y="2315562"/>
                  </a:cubicBezTo>
                  <a:cubicBezTo>
                    <a:pt x="3975008" y="2303609"/>
                    <a:pt x="3777785" y="2739892"/>
                    <a:pt x="2845455" y="2494856"/>
                  </a:cubicBezTo>
                  <a:cubicBezTo>
                    <a:pt x="2397220" y="2447044"/>
                    <a:pt x="2164138" y="2632316"/>
                    <a:pt x="1464891" y="2261774"/>
                  </a:cubicBezTo>
                  <a:cubicBezTo>
                    <a:pt x="1014776" y="2463424"/>
                    <a:pt x="887391" y="2234769"/>
                    <a:pt x="598641" y="2221266"/>
                  </a:cubicBezTo>
                  <a:cubicBezTo>
                    <a:pt x="430301" y="2221266"/>
                    <a:pt x="293835" y="2084800"/>
                    <a:pt x="293835" y="1916460"/>
                  </a:cubicBezTo>
                  <a:cubicBezTo>
                    <a:pt x="295716" y="1678953"/>
                    <a:pt x="-168567" y="1656598"/>
                    <a:pt x="66397" y="1186008"/>
                  </a:cubicBezTo>
                  <a:cubicBezTo>
                    <a:pt x="34633" y="736225"/>
                    <a:pt x="218022" y="860184"/>
                    <a:pt x="293835" y="697272"/>
                  </a:cubicBezTo>
                  <a:close/>
                </a:path>
              </a:pathLst>
            </a:custGeom>
            <a:grpFill/>
            <a:ln w="19050">
              <a:solidFill>
                <a:srgbClr val="683E3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B7AD93B5-714F-4290-92AA-B6F154A92234}"/>
                </a:ext>
              </a:extLst>
            </p:cNvPr>
            <p:cNvSpPr txBox="1"/>
            <p:nvPr/>
          </p:nvSpPr>
          <p:spPr>
            <a:xfrm>
              <a:off x="7959977" y="2386190"/>
              <a:ext cx="9677400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6000" dirty="0" err="1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GB" sz="6000" dirty="0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vi-VN" sz="6000" dirty="0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tự lực thực hiện nhiệm vụ của mình.</a:t>
              </a:r>
              <a:endParaRPr lang="en-GB" sz="6000" dirty="0">
                <a:solidFill>
                  <a:srgbClr val="683E3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5D41AE-A943-441C-8D9E-6C0DFA2886EB}"/>
              </a:ext>
            </a:extLst>
          </p:cNvPr>
          <p:cNvGrpSpPr/>
          <p:nvPr/>
        </p:nvGrpSpPr>
        <p:grpSpPr>
          <a:xfrm>
            <a:off x="2055625" y="4873146"/>
            <a:ext cx="9677400" cy="1817360"/>
            <a:chOff x="6440061" y="2559399"/>
            <a:chExt cx="12609938" cy="1817360"/>
          </a:xfrm>
          <a:solidFill>
            <a:schemeClr val="bg1"/>
          </a:solidFill>
        </p:grpSpPr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0B5F0AFC-A242-4E5B-8334-11D729476D92}"/>
                </a:ext>
              </a:extLst>
            </p:cNvPr>
            <p:cNvSpPr/>
            <p:nvPr/>
          </p:nvSpPr>
          <p:spPr>
            <a:xfrm>
              <a:off x="6440061" y="2559399"/>
              <a:ext cx="12609938" cy="1817360"/>
            </a:xfrm>
            <a:custGeom>
              <a:avLst/>
              <a:gdLst>
                <a:gd name="connsiteX0" fmla="*/ 0 w 9753600"/>
                <a:gd name="connsiteY0" fmla="*/ 304806 h 1828800"/>
                <a:gd name="connsiteX1" fmla="*/ 304806 w 9753600"/>
                <a:gd name="connsiteY1" fmla="*/ 0 h 1828800"/>
                <a:gd name="connsiteX2" fmla="*/ 9448794 w 9753600"/>
                <a:gd name="connsiteY2" fmla="*/ 0 h 1828800"/>
                <a:gd name="connsiteX3" fmla="*/ 9753600 w 9753600"/>
                <a:gd name="connsiteY3" fmla="*/ 304806 h 1828800"/>
                <a:gd name="connsiteX4" fmla="*/ 9753600 w 9753600"/>
                <a:gd name="connsiteY4" fmla="*/ 1523994 h 1828800"/>
                <a:gd name="connsiteX5" fmla="*/ 9448794 w 9753600"/>
                <a:gd name="connsiteY5" fmla="*/ 1828800 h 1828800"/>
                <a:gd name="connsiteX6" fmla="*/ 304806 w 9753600"/>
                <a:gd name="connsiteY6" fmla="*/ 1828800 h 1828800"/>
                <a:gd name="connsiteX7" fmla="*/ 0 w 9753600"/>
                <a:gd name="connsiteY7" fmla="*/ 1523994 h 1828800"/>
                <a:gd name="connsiteX8" fmla="*/ 0 w 9753600"/>
                <a:gd name="connsiteY8" fmla="*/ 304806 h 1828800"/>
                <a:gd name="connsiteX0" fmla="*/ 0 w 9753600"/>
                <a:gd name="connsiteY0" fmla="*/ 499788 h 2023782"/>
                <a:gd name="connsiteX1" fmla="*/ 304806 w 9753600"/>
                <a:gd name="connsiteY1" fmla="*/ 194982 h 2023782"/>
                <a:gd name="connsiteX2" fmla="*/ 1559859 w 9753600"/>
                <a:gd name="connsiteY2" fmla="*/ 0 h 2023782"/>
                <a:gd name="connsiteX3" fmla="*/ 9448794 w 9753600"/>
                <a:gd name="connsiteY3" fmla="*/ 194982 h 2023782"/>
                <a:gd name="connsiteX4" fmla="*/ 9753600 w 9753600"/>
                <a:gd name="connsiteY4" fmla="*/ 499788 h 2023782"/>
                <a:gd name="connsiteX5" fmla="*/ 9753600 w 9753600"/>
                <a:gd name="connsiteY5" fmla="*/ 1718976 h 2023782"/>
                <a:gd name="connsiteX6" fmla="*/ 9448794 w 9753600"/>
                <a:gd name="connsiteY6" fmla="*/ 2023782 h 2023782"/>
                <a:gd name="connsiteX7" fmla="*/ 304806 w 9753600"/>
                <a:gd name="connsiteY7" fmla="*/ 2023782 h 2023782"/>
                <a:gd name="connsiteX8" fmla="*/ 0 w 9753600"/>
                <a:gd name="connsiteY8" fmla="*/ 1718976 h 2023782"/>
                <a:gd name="connsiteX9" fmla="*/ 0 w 9753600"/>
                <a:gd name="connsiteY9" fmla="*/ 499788 h 2023782"/>
                <a:gd name="connsiteX0" fmla="*/ 0 w 9753600"/>
                <a:gd name="connsiteY0" fmla="*/ 546909 h 2070903"/>
                <a:gd name="connsiteX1" fmla="*/ 304806 w 9753600"/>
                <a:gd name="connsiteY1" fmla="*/ 242103 h 2070903"/>
                <a:gd name="connsiteX2" fmla="*/ 1559859 w 9753600"/>
                <a:gd name="connsiteY2" fmla="*/ 47121 h 2070903"/>
                <a:gd name="connsiteX3" fmla="*/ 9448794 w 9753600"/>
                <a:gd name="connsiteY3" fmla="*/ 242103 h 2070903"/>
                <a:gd name="connsiteX4" fmla="*/ 9753600 w 9753600"/>
                <a:gd name="connsiteY4" fmla="*/ 546909 h 2070903"/>
                <a:gd name="connsiteX5" fmla="*/ 9753600 w 9753600"/>
                <a:gd name="connsiteY5" fmla="*/ 1766097 h 2070903"/>
                <a:gd name="connsiteX6" fmla="*/ 9448794 w 9753600"/>
                <a:gd name="connsiteY6" fmla="*/ 2070903 h 2070903"/>
                <a:gd name="connsiteX7" fmla="*/ 304806 w 9753600"/>
                <a:gd name="connsiteY7" fmla="*/ 2070903 h 2070903"/>
                <a:gd name="connsiteX8" fmla="*/ 0 w 9753600"/>
                <a:gd name="connsiteY8" fmla="*/ 1766097 h 2070903"/>
                <a:gd name="connsiteX9" fmla="*/ 0 w 9753600"/>
                <a:gd name="connsiteY9" fmla="*/ 546909 h 2070903"/>
                <a:gd name="connsiteX0" fmla="*/ 0 w 9753600"/>
                <a:gd name="connsiteY0" fmla="*/ 560694 h 2084688"/>
                <a:gd name="connsiteX1" fmla="*/ 304806 w 9753600"/>
                <a:gd name="connsiteY1" fmla="*/ 255888 h 2084688"/>
                <a:gd name="connsiteX2" fmla="*/ 1559859 w 9753600"/>
                <a:gd name="connsiteY2" fmla="*/ 60906 h 2084688"/>
                <a:gd name="connsiteX3" fmla="*/ 9448794 w 9753600"/>
                <a:gd name="connsiteY3" fmla="*/ 255888 h 2084688"/>
                <a:gd name="connsiteX4" fmla="*/ 9753600 w 9753600"/>
                <a:gd name="connsiteY4" fmla="*/ 560694 h 2084688"/>
                <a:gd name="connsiteX5" fmla="*/ 9753600 w 9753600"/>
                <a:gd name="connsiteY5" fmla="*/ 1779882 h 2084688"/>
                <a:gd name="connsiteX6" fmla="*/ 9448794 w 9753600"/>
                <a:gd name="connsiteY6" fmla="*/ 2084688 h 2084688"/>
                <a:gd name="connsiteX7" fmla="*/ 304806 w 9753600"/>
                <a:gd name="connsiteY7" fmla="*/ 2084688 h 2084688"/>
                <a:gd name="connsiteX8" fmla="*/ 0 w 9753600"/>
                <a:gd name="connsiteY8" fmla="*/ 1779882 h 2084688"/>
                <a:gd name="connsiteX9" fmla="*/ 0 w 9753600"/>
                <a:gd name="connsiteY9" fmla="*/ 560694 h 2084688"/>
                <a:gd name="connsiteX0" fmla="*/ 0 w 9753600"/>
                <a:gd name="connsiteY0" fmla="*/ 579112 h 2103106"/>
                <a:gd name="connsiteX1" fmla="*/ 304806 w 9753600"/>
                <a:gd name="connsiteY1" fmla="*/ 274306 h 2103106"/>
                <a:gd name="connsiteX2" fmla="*/ 1559859 w 9753600"/>
                <a:gd name="connsiteY2" fmla="*/ 79324 h 2103106"/>
                <a:gd name="connsiteX3" fmla="*/ 5880847 w 9753600"/>
                <a:gd name="connsiteY3" fmla="*/ 7607 h 2103106"/>
                <a:gd name="connsiteX4" fmla="*/ 9448794 w 9753600"/>
                <a:gd name="connsiteY4" fmla="*/ 274306 h 2103106"/>
                <a:gd name="connsiteX5" fmla="*/ 9753600 w 9753600"/>
                <a:gd name="connsiteY5" fmla="*/ 579112 h 2103106"/>
                <a:gd name="connsiteX6" fmla="*/ 9753600 w 9753600"/>
                <a:gd name="connsiteY6" fmla="*/ 1798300 h 2103106"/>
                <a:gd name="connsiteX7" fmla="*/ 9448794 w 9753600"/>
                <a:gd name="connsiteY7" fmla="*/ 2103106 h 2103106"/>
                <a:gd name="connsiteX8" fmla="*/ 304806 w 9753600"/>
                <a:gd name="connsiteY8" fmla="*/ 2103106 h 2103106"/>
                <a:gd name="connsiteX9" fmla="*/ 0 w 9753600"/>
                <a:gd name="connsiteY9" fmla="*/ 1798300 h 2103106"/>
                <a:gd name="connsiteX10" fmla="*/ 0 w 9753600"/>
                <a:gd name="connsiteY10" fmla="*/ 579112 h 2103106"/>
                <a:gd name="connsiteX0" fmla="*/ 0 w 9753600"/>
                <a:gd name="connsiteY0" fmla="*/ 579112 h 2103106"/>
                <a:gd name="connsiteX1" fmla="*/ 304806 w 9753600"/>
                <a:gd name="connsiteY1" fmla="*/ 274306 h 2103106"/>
                <a:gd name="connsiteX2" fmla="*/ 1559859 w 9753600"/>
                <a:gd name="connsiteY2" fmla="*/ 79324 h 2103106"/>
                <a:gd name="connsiteX3" fmla="*/ 5880847 w 9753600"/>
                <a:gd name="connsiteY3" fmla="*/ 7607 h 2103106"/>
                <a:gd name="connsiteX4" fmla="*/ 9448794 w 9753600"/>
                <a:gd name="connsiteY4" fmla="*/ 274306 h 2103106"/>
                <a:gd name="connsiteX5" fmla="*/ 9753600 w 9753600"/>
                <a:gd name="connsiteY5" fmla="*/ 579112 h 2103106"/>
                <a:gd name="connsiteX6" fmla="*/ 9753600 w 9753600"/>
                <a:gd name="connsiteY6" fmla="*/ 1798300 h 2103106"/>
                <a:gd name="connsiteX7" fmla="*/ 9448794 w 9753600"/>
                <a:gd name="connsiteY7" fmla="*/ 2103106 h 2103106"/>
                <a:gd name="connsiteX8" fmla="*/ 304806 w 9753600"/>
                <a:gd name="connsiteY8" fmla="*/ 2103106 h 2103106"/>
                <a:gd name="connsiteX9" fmla="*/ 0 w 9753600"/>
                <a:gd name="connsiteY9" fmla="*/ 1798300 h 2103106"/>
                <a:gd name="connsiteX10" fmla="*/ 0 w 9753600"/>
                <a:gd name="connsiteY10" fmla="*/ 579112 h 2103106"/>
                <a:gd name="connsiteX0" fmla="*/ 0 w 9753600"/>
                <a:gd name="connsiteY0" fmla="*/ 571505 h 2095499"/>
                <a:gd name="connsiteX1" fmla="*/ 304806 w 9753600"/>
                <a:gd name="connsiteY1" fmla="*/ 266699 h 2095499"/>
                <a:gd name="connsiteX2" fmla="*/ 1559859 w 9753600"/>
                <a:gd name="connsiteY2" fmla="*/ 71717 h 2095499"/>
                <a:gd name="connsiteX3" fmla="*/ 5880847 w 9753600"/>
                <a:gd name="connsiteY3" fmla="*/ 0 h 2095499"/>
                <a:gd name="connsiteX4" fmla="*/ 9448794 w 9753600"/>
                <a:gd name="connsiteY4" fmla="*/ 266699 h 2095499"/>
                <a:gd name="connsiteX5" fmla="*/ 9753600 w 9753600"/>
                <a:gd name="connsiteY5" fmla="*/ 571505 h 2095499"/>
                <a:gd name="connsiteX6" fmla="*/ 9753600 w 9753600"/>
                <a:gd name="connsiteY6" fmla="*/ 1790693 h 2095499"/>
                <a:gd name="connsiteX7" fmla="*/ 9448794 w 9753600"/>
                <a:gd name="connsiteY7" fmla="*/ 2095499 h 2095499"/>
                <a:gd name="connsiteX8" fmla="*/ 304806 w 9753600"/>
                <a:gd name="connsiteY8" fmla="*/ 2095499 h 2095499"/>
                <a:gd name="connsiteX9" fmla="*/ 0 w 9753600"/>
                <a:gd name="connsiteY9" fmla="*/ 1790693 h 2095499"/>
                <a:gd name="connsiteX10" fmla="*/ 0 w 9753600"/>
                <a:gd name="connsiteY10" fmla="*/ 571505 h 2095499"/>
                <a:gd name="connsiteX0" fmla="*/ 0 w 9753600"/>
                <a:gd name="connsiteY0" fmla="*/ 695617 h 2219611"/>
                <a:gd name="connsiteX1" fmla="*/ 304806 w 9753600"/>
                <a:gd name="connsiteY1" fmla="*/ 390811 h 2219611"/>
                <a:gd name="connsiteX2" fmla="*/ 1559859 w 9753600"/>
                <a:gd name="connsiteY2" fmla="*/ 195829 h 2219611"/>
                <a:gd name="connsiteX3" fmla="*/ 3107432 w 9753600"/>
                <a:gd name="connsiteY3" fmla="*/ 1013 h 2219611"/>
                <a:gd name="connsiteX4" fmla="*/ 5880847 w 9753600"/>
                <a:gd name="connsiteY4" fmla="*/ 124112 h 2219611"/>
                <a:gd name="connsiteX5" fmla="*/ 9448794 w 9753600"/>
                <a:gd name="connsiteY5" fmla="*/ 390811 h 2219611"/>
                <a:gd name="connsiteX6" fmla="*/ 9753600 w 9753600"/>
                <a:gd name="connsiteY6" fmla="*/ 695617 h 2219611"/>
                <a:gd name="connsiteX7" fmla="*/ 9753600 w 9753600"/>
                <a:gd name="connsiteY7" fmla="*/ 1914805 h 2219611"/>
                <a:gd name="connsiteX8" fmla="*/ 9448794 w 9753600"/>
                <a:gd name="connsiteY8" fmla="*/ 2219611 h 2219611"/>
                <a:gd name="connsiteX9" fmla="*/ 304806 w 9753600"/>
                <a:gd name="connsiteY9" fmla="*/ 2219611 h 2219611"/>
                <a:gd name="connsiteX10" fmla="*/ 0 w 9753600"/>
                <a:gd name="connsiteY10" fmla="*/ 1914805 h 2219611"/>
                <a:gd name="connsiteX11" fmla="*/ 0 w 9753600"/>
                <a:gd name="connsiteY11" fmla="*/ 695617 h 2219611"/>
                <a:gd name="connsiteX0" fmla="*/ 0 w 9753600"/>
                <a:gd name="connsiteY0" fmla="*/ 697272 h 2221266"/>
                <a:gd name="connsiteX1" fmla="*/ 304806 w 9753600"/>
                <a:gd name="connsiteY1" fmla="*/ 392466 h 2221266"/>
                <a:gd name="connsiteX2" fmla="*/ 1559859 w 9753600"/>
                <a:gd name="connsiteY2" fmla="*/ 197484 h 2221266"/>
                <a:gd name="connsiteX3" fmla="*/ 3107432 w 9753600"/>
                <a:gd name="connsiteY3" fmla="*/ 2668 h 2221266"/>
                <a:gd name="connsiteX4" fmla="*/ 4470067 w 9753600"/>
                <a:gd name="connsiteY4" fmla="*/ 217821 h 2221266"/>
                <a:gd name="connsiteX5" fmla="*/ 5880847 w 9753600"/>
                <a:gd name="connsiteY5" fmla="*/ 125767 h 2221266"/>
                <a:gd name="connsiteX6" fmla="*/ 9448794 w 9753600"/>
                <a:gd name="connsiteY6" fmla="*/ 392466 h 2221266"/>
                <a:gd name="connsiteX7" fmla="*/ 9753600 w 9753600"/>
                <a:gd name="connsiteY7" fmla="*/ 697272 h 2221266"/>
                <a:gd name="connsiteX8" fmla="*/ 9753600 w 9753600"/>
                <a:gd name="connsiteY8" fmla="*/ 1916460 h 2221266"/>
                <a:gd name="connsiteX9" fmla="*/ 9448794 w 9753600"/>
                <a:gd name="connsiteY9" fmla="*/ 2221266 h 2221266"/>
                <a:gd name="connsiteX10" fmla="*/ 304806 w 9753600"/>
                <a:gd name="connsiteY10" fmla="*/ 2221266 h 2221266"/>
                <a:gd name="connsiteX11" fmla="*/ 0 w 9753600"/>
                <a:gd name="connsiteY11" fmla="*/ 1916460 h 2221266"/>
                <a:gd name="connsiteX12" fmla="*/ 0 w 9753600"/>
                <a:gd name="connsiteY12" fmla="*/ 697272 h 2221266"/>
                <a:gd name="connsiteX0" fmla="*/ 0 w 9753600"/>
                <a:gd name="connsiteY0" fmla="*/ 697272 h 2221266"/>
                <a:gd name="connsiteX1" fmla="*/ 304806 w 9753600"/>
                <a:gd name="connsiteY1" fmla="*/ 392466 h 2221266"/>
                <a:gd name="connsiteX2" fmla="*/ 1559859 w 9753600"/>
                <a:gd name="connsiteY2" fmla="*/ 197484 h 2221266"/>
                <a:gd name="connsiteX3" fmla="*/ 3107432 w 9753600"/>
                <a:gd name="connsiteY3" fmla="*/ 2668 h 2221266"/>
                <a:gd name="connsiteX4" fmla="*/ 4470067 w 9753600"/>
                <a:gd name="connsiteY4" fmla="*/ 217821 h 2221266"/>
                <a:gd name="connsiteX5" fmla="*/ 5880847 w 9753600"/>
                <a:gd name="connsiteY5" fmla="*/ 125767 h 2221266"/>
                <a:gd name="connsiteX6" fmla="*/ 7697362 w 9753600"/>
                <a:gd name="connsiteY6" fmla="*/ 38527 h 2221266"/>
                <a:gd name="connsiteX7" fmla="*/ 9448794 w 9753600"/>
                <a:gd name="connsiteY7" fmla="*/ 392466 h 2221266"/>
                <a:gd name="connsiteX8" fmla="*/ 9753600 w 9753600"/>
                <a:gd name="connsiteY8" fmla="*/ 697272 h 2221266"/>
                <a:gd name="connsiteX9" fmla="*/ 9753600 w 9753600"/>
                <a:gd name="connsiteY9" fmla="*/ 1916460 h 2221266"/>
                <a:gd name="connsiteX10" fmla="*/ 9448794 w 9753600"/>
                <a:gd name="connsiteY10" fmla="*/ 2221266 h 2221266"/>
                <a:gd name="connsiteX11" fmla="*/ 304806 w 9753600"/>
                <a:gd name="connsiteY11" fmla="*/ 2221266 h 2221266"/>
                <a:gd name="connsiteX12" fmla="*/ 0 w 9753600"/>
                <a:gd name="connsiteY12" fmla="*/ 1916460 h 2221266"/>
                <a:gd name="connsiteX13" fmla="*/ 0 w 9753600"/>
                <a:gd name="connsiteY13" fmla="*/ 697272 h 2221266"/>
                <a:gd name="connsiteX0" fmla="*/ 0 w 9956525"/>
                <a:gd name="connsiteY0" fmla="*/ 697272 h 2221266"/>
                <a:gd name="connsiteX1" fmla="*/ 304806 w 9956525"/>
                <a:gd name="connsiteY1" fmla="*/ 392466 h 2221266"/>
                <a:gd name="connsiteX2" fmla="*/ 1559859 w 9956525"/>
                <a:gd name="connsiteY2" fmla="*/ 197484 h 2221266"/>
                <a:gd name="connsiteX3" fmla="*/ 3107432 w 9956525"/>
                <a:gd name="connsiteY3" fmla="*/ 2668 h 2221266"/>
                <a:gd name="connsiteX4" fmla="*/ 4470067 w 9956525"/>
                <a:gd name="connsiteY4" fmla="*/ 217821 h 2221266"/>
                <a:gd name="connsiteX5" fmla="*/ 5880847 w 9956525"/>
                <a:gd name="connsiteY5" fmla="*/ 125767 h 2221266"/>
                <a:gd name="connsiteX6" fmla="*/ 7697362 w 9956525"/>
                <a:gd name="connsiteY6" fmla="*/ 38527 h 2221266"/>
                <a:gd name="connsiteX7" fmla="*/ 9448794 w 9956525"/>
                <a:gd name="connsiteY7" fmla="*/ 392466 h 2221266"/>
                <a:gd name="connsiteX8" fmla="*/ 9753600 w 9956525"/>
                <a:gd name="connsiteY8" fmla="*/ 697272 h 2221266"/>
                <a:gd name="connsiteX9" fmla="*/ 9956467 w 9956525"/>
                <a:gd name="connsiteY9" fmla="*/ 1114292 h 2221266"/>
                <a:gd name="connsiteX10" fmla="*/ 9753600 w 9956525"/>
                <a:gd name="connsiteY10" fmla="*/ 1916460 h 2221266"/>
                <a:gd name="connsiteX11" fmla="*/ 9448794 w 9956525"/>
                <a:gd name="connsiteY11" fmla="*/ 2221266 h 2221266"/>
                <a:gd name="connsiteX12" fmla="*/ 304806 w 9956525"/>
                <a:gd name="connsiteY12" fmla="*/ 2221266 h 2221266"/>
                <a:gd name="connsiteX13" fmla="*/ 0 w 9956525"/>
                <a:gd name="connsiteY13" fmla="*/ 1916460 h 2221266"/>
                <a:gd name="connsiteX14" fmla="*/ 0 w 9956525"/>
                <a:gd name="connsiteY14" fmla="*/ 697272 h 2221266"/>
                <a:gd name="connsiteX0" fmla="*/ 0 w 10016455"/>
                <a:gd name="connsiteY0" fmla="*/ 697272 h 2221266"/>
                <a:gd name="connsiteX1" fmla="*/ 304806 w 10016455"/>
                <a:gd name="connsiteY1" fmla="*/ 392466 h 2221266"/>
                <a:gd name="connsiteX2" fmla="*/ 1559859 w 10016455"/>
                <a:gd name="connsiteY2" fmla="*/ 197484 h 2221266"/>
                <a:gd name="connsiteX3" fmla="*/ 3107432 w 10016455"/>
                <a:gd name="connsiteY3" fmla="*/ 2668 h 2221266"/>
                <a:gd name="connsiteX4" fmla="*/ 4470067 w 10016455"/>
                <a:gd name="connsiteY4" fmla="*/ 217821 h 2221266"/>
                <a:gd name="connsiteX5" fmla="*/ 5880847 w 10016455"/>
                <a:gd name="connsiteY5" fmla="*/ 125767 h 2221266"/>
                <a:gd name="connsiteX6" fmla="*/ 7697362 w 10016455"/>
                <a:gd name="connsiteY6" fmla="*/ 38527 h 2221266"/>
                <a:gd name="connsiteX7" fmla="*/ 9448794 w 10016455"/>
                <a:gd name="connsiteY7" fmla="*/ 392466 h 2221266"/>
                <a:gd name="connsiteX8" fmla="*/ 9753600 w 10016455"/>
                <a:gd name="connsiteY8" fmla="*/ 697272 h 2221266"/>
                <a:gd name="connsiteX9" fmla="*/ 9956467 w 10016455"/>
                <a:gd name="connsiteY9" fmla="*/ 1114292 h 2221266"/>
                <a:gd name="connsiteX10" fmla="*/ 9753600 w 10016455"/>
                <a:gd name="connsiteY10" fmla="*/ 1916460 h 2221266"/>
                <a:gd name="connsiteX11" fmla="*/ 9448794 w 10016455"/>
                <a:gd name="connsiteY11" fmla="*/ 2221266 h 2221266"/>
                <a:gd name="connsiteX12" fmla="*/ 304806 w 10016455"/>
                <a:gd name="connsiteY12" fmla="*/ 2221266 h 2221266"/>
                <a:gd name="connsiteX13" fmla="*/ 0 w 10016455"/>
                <a:gd name="connsiteY13" fmla="*/ 1916460 h 2221266"/>
                <a:gd name="connsiteX14" fmla="*/ 0 w 10016455"/>
                <a:gd name="connsiteY14" fmla="*/ 697272 h 2221266"/>
                <a:gd name="connsiteX0" fmla="*/ 0 w 10034551"/>
                <a:gd name="connsiteY0" fmla="*/ 697272 h 2221266"/>
                <a:gd name="connsiteX1" fmla="*/ 304806 w 10034551"/>
                <a:gd name="connsiteY1" fmla="*/ 392466 h 2221266"/>
                <a:gd name="connsiteX2" fmla="*/ 1559859 w 10034551"/>
                <a:gd name="connsiteY2" fmla="*/ 197484 h 2221266"/>
                <a:gd name="connsiteX3" fmla="*/ 3107432 w 10034551"/>
                <a:gd name="connsiteY3" fmla="*/ 2668 h 2221266"/>
                <a:gd name="connsiteX4" fmla="*/ 4470067 w 10034551"/>
                <a:gd name="connsiteY4" fmla="*/ 217821 h 2221266"/>
                <a:gd name="connsiteX5" fmla="*/ 5880847 w 10034551"/>
                <a:gd name="connsiteY5" fmla="*/ 125767 h 2221266"/>
                <a:gd name="connsiteX6" fmla="*/ 7697362 w 10034551"/>
                <a:gd name="connsiteY6" fmla="*/ 38527 h 2221266"/>
                <a:gd name="connsiteX7" fmla="*/ 9448794 w 10034551"/>
                <a:gd name="connsiteY7" fmla="*/ 392466 h 2221266"/>
                <a:gd name="connsiteX8" fmla="*/ 9753600 w 10034551"/>
                <a:gd name="connsiteY8" fmla="*/ 697272 h 2221266"/>
                <a:gd name="connsiteX9" fmla="*/ 9956467 w 10034551"/>
                <a:gd name="connsiteY9" fmla="*/ 1114292 h 2221266"/>
                <a:gd name="connsiteX10" fmla="*/ 9753600 w 10034551"/>
                <a:gd name="connsiteY10" fmla="*/ 1916460 h 2221266"/>
                <a:gd name="connsiteX11" fmla="*/ 9448794 w 10034551"/>
                <a:gd name="connsiteY11" fmla="*/ 2221266 h 2221266"/>
                <a:gd name="connsiteX12" fmla="*/ 304806 w 10034551"/>
                <a:gd name="connsiteY12" fmla="*/ 2221266 h 2221266"/>
                <a:gd name="connsiteX13" fmla="*/ 0 w 10034551"/>
                <a:gd name="connsiteY13" fmla="*/ 1916460 h 2221266"/>
                <a:gd name="connsiteX14" fmla="*/ 0 w 10034551"/>
                <a:gd name="connsiteY14" fmla="*/ 697272 h 2221266"/>
                <a:gd name="connsiteX0" fmla="*/ 0 w 10127505"/>
                <a:gd name="connsiteY0" fmla="*/ 697272 h 2221266"/>
                <a:gd name="connsiteX1" fmla="*/ 304806 w 10127505"/>
                <a:gd name="connsiteY1" fmla="*/ 392466 h 2221266"/>
                <a:gd name="connsiteX2" fmla="*/ 1559859 w 10127505"/>
                <a:gd name="connsiteY2" fmla="*/ 197484 h 2221266"/>
                <a:gd name="connsiteX3" fmla="*/ 3107432 w 10127505"/>
                <a:gd name="connsiteY3" fmla="*/ 2668 h 2221266"/>
                <a:gd name="connsiteX4" fmla="*/ 4470067 w 10127505"/>
                <a:gd name="connsiteY4" fmla="*/ 217821 h 2221266"/>
                <a:gd name="connsiteX5" fmla="*/ 5880847 w 10127505"/>
                <a:gd name="connsiteY5" fmla="*/ 125767 h 2221266"/>
                <a:gd name="connsiteX6" fmla="*/ 7697362 w 10127505"/>
                <a:gd name="connsiteY6" fmla="*/ 38527 h 2221266"/>
                <a:gd name="connsiteX7" fmla="*/ 9448794 w 10127505"/>
                <a:gd name="connsiteY7" fmla="*/ 392466 h 2221266"/>
                <a:gd name="connsiteX8" fmla="*/ 9753600 w 10127505"/>
                <a:gd name="connsiteY8" fmla="*/ 697272 h 2221266"/>
                <a:gd name="connsiteX9" fmla="*/ 9956467 w 10127505"/>
                <a:gd name="connsiteY9" fmla="*/ 1114292 h 2221266"/>
                <a:gd name="connsiteX10" fmla="*/ 9753600 w 10127505"/>
                <a:gd name="connsiteY10" fmla="*/ 1916460 h 2221266"/>
                <a:gd name="connsiteX11" fmla="*/ 9448794 w 10127505"/>
                <a:gd name="connsiteY11" fmla="*/ 2221266 h 2221266"/>
                <a:gd name="connsiteX12" fmla="*/ 304806 w 10127505"/>
                <a:gd name="connsiteY12" fmla="*/ 2221266 h 2221266"/>
                <a:gd name="connsiteX13" fmla="*/ 0 w 10127505"/>
                <a:gd name="connsiteY13" fmla="*/ 1916460 h 2221266"/>
                <a:gd name="connsiteX14" fmla="*/ 0 w 10127505"/>
                <a:gd name="connsiteY14" fmla="*/ 697272 h 2221266"/>
                <a:gd name="connsiteX0" fmla="*/ 0 w 10127505"/>
                <a:gd name="connsiteY0" fmla="*/ 697272 h 2227927"/>
                <a:gd name="connsiteX1" fmla="*/ 304806 w 10127505"/>
                <a:gd name="connsiteY1" fmla="*/ 392466 h 2227927"/>
                <a:gd name="connsiteX2" fmla="*/ 1559859 w 10127505"/>
                <a:gd name="connsiteY2" fmla="*/ 197484 h 2227927"/>
                <a:gd name="connsiteX3" fmla="*/ 3107432 w 10127505"/>
                <a:gd name="connsiteY3" fmla="*/ 2668 h 2227927"/>
                <a:gd name="connsiteX4" fmla="*/ 4470067 w 10127505"/>
                <a:gd name="connsiteY4" fmla="*/ 217821 h 2227927"/>
                <a:gd name="connsiteX5" fmla="*/ 5880847 w 10127505"/>
                <a:gd name="connsiteY5" fmla="*/ 125767 h 2227927"/>
                <a:gd name="connsiteX6" fmla="*/ 7697362 w 10127505"/>
                <a:gd name="connsiteY6" fmla="*/ 38527 h 2227927"/>
                <a:gd name="connsiteX7" fmla="*/ 9448794 w 10127505"/>
                <a:gd name="connsiteY7" fmla="*/ 392466 h 2227927"/>
                <a:gd name="connsiteX8" fmla="*/ 9753600 w 10127505"/>
                <a:gd name="connsiteY8" fmla="*/ 697272 h 2227927"/>
                <a:gd name="connsiteX9" fmla="*/ 9956467 w 10127505"/>
                <a:gd name="connsiteY9" fmla="*/ 1114292 h 2227927"/>
                <a:gd name="connsiteX10" fmla="*/ 9753600 w 10127505"/>
                <a:gd name="connsiteY10" fmla="*/ 1916460 h 2227927"/>
                <a:gd name="connsiteX11" fmla="*/ 9448794 w 10127505"/>
                <a:gd name="connsiteY11" fmla="*/ 2221266 h 2227927"/>
                <a:gd name="connsiteX12" fmla="*/ 304806 w 10127505"/>
                <a:gd name="connsiteY12" fmla="*/ 2221266 h 2227927"/>
                <a:gd name="connsiteX13" fmla="*/ 0 w 10127505"/>
                <a:gd name="connsiteY13" fmla="*/ 1916460 h 2227927"/>
                <a:gd name="connsiteX14" fmla="*/ 0 w 10127505"/>
                <a:gd name="connsiteY14" fmla="*/ 697272 h 2227927"/>
                <a:gd name="connsiteX0" fmla="*/ 0 w 10127505"/>
                <a:gd name="connsiteY0" fmla="*/ 697272 h 2423207"/>
                <a:gd name="connsiteX1" fmla="*/ 304806 w 10127505"/>
                <a:gd name="connsiteY1" fmla="*/ 392466 h 2423207"/>
                <a:gd name="connsiteX2" fmla="*/ 1559859 w 10127505"/>
                <a:gd name="connsiteY2" fmla="*/ 197484 h 2423207"/>
                <a:gd name="connsiteX3" fmla="*/ 3107432 w 10127505"/>
                <a:gd name="connsiteY3" fmla="*/ 2668 h 2423207"/>
                <a:gd name="connsiteX4" fmla="*/ 4470067 w 10127505"/>
                <a:gd name="connsiteY4" fmla="*/ 217821 h 2423207"/>
                <a:gd name="connsiteX5" fmla="*/ 5880847 w 10127505"/>
                <a:gd name="connsiteY5" fmla="*/ 125767 h 2423207"/>
                <a:gd name="connsiteX6" fmla="*/ 7697362 w 10127505"/>
                <a:gd name="connsiteY6" fmla="*/ 38527 h 2423207"/>
                <a:gd name="connsiteX7" fmla="*/ 9448794 w 10127505"/>
                <a:gd name="connsiteY7" fmla="*/ 392466 h 2423207"/>
                <a:gd name="connsiteX8" fmla="*/ 9753600 w 10127505"/>
                <a:gd name="connsiteY8" fmla="*/ 697272 h 2423207"/>
                <a:gd name="connsiteX9" fmla="*/ 9956467 w 10127505"/>
                <a:gd name="connsiteY9" fmla="*/ 1114292 h 2423207"/>
                <a:gd name="connsiteX10" fmla="*/ 9753600 w 10127505"/>
                <a:gd name="connsiteY10" fmla="*/ 1916460 h 2423207"/>
                <a:gd name="connsiteX11" fmla="*/ 9448794 w 10127505"/>
                <a:gd name="connsiteY11" fmla="*/ 2221266 h 2423207"/>
                <a:gd name="connsiteX12" fmla="*/ 8665550 w 10127505"/>
                <a:gd name="connsiteY12" fmla="*/ 2423139 h 2423207"/>
                <a:gd name="connsiteX13" fmla="*/ 304806 w 10127505"/>
                <a:gd name="connsiteY13" fmla="*/ 2221266 h 2423207"/>
                <a:gd name="connsiteX14" fmla="*/ 0 w 10127505"/>
                <a:gd name="connsiteY14" fmla="*/ 1916460 h 2423207"/>
                <a:gd name="connsiteX15" fmla="*/ 0 w 10127505"/>
                <a:gd name="connsiteY15" fmla="*/ 697272 h 2423207"/>
                <a:gd name="connsiteX0" fmla="*/ 0 w 10127505"/>
                <a:gd name="connsiteY0" fmla="*/ 697272 h 2423207"/>
                <a:gd name="connsiteX1" fmla="*/ 304806 w 10127505"/>
                <a:gd name="connsiteY1" fmla="*/ 392466 h 2423207"/>
                <a:gd name="connsiteX2" fmla="*/ 1559859 w 10127505"/>
                <a:gd name="connsiteY2" fmla="*/ 197484 h 2423207"/>
                <a:gd name="connsiteX3" fmla="*/ 3107432 w 10127505"/>
                <a:gd name="connsiteY3" fmla="*/ 2668 h 2423207"/>
                <a:gd name="connsiteX4" fmla="*/ 4470067 w 10127505"/>
                <a:gd name="connsiteY4" fmla="*/ 217821 h 2423207"/>
                <a:gd name="connsiteX5" fmla="*/ 5880847 w 10127505"/>
                <a:gd name="connsiteY5" fmla="*/ 125767 h 2423207"/>
                <a:gd name="connsiteX6" fmla="*/ 7697362 w 10127505"/>
                <a:gd name="connsiteY6" fmla="*/ 38527 h 2423207"/>
                <a:gd name="connsiteX7" fmla="*/ 9448794 w 10127505"/>
                <a:gd name="connsiteY7" fmla="*/ 392466 h 2423207"/>
                <a:gd name="connsiteX8" fmla="*/ 9753600 w 10127505"/>
                <a:gd name="connsiteY8" fmla="*/ 697272 h 2423207"/>
                <a:gd name="connsiteX9" fmla="*/ 9956467 w 10127505"/>
                <a:gd name="connsiteY9" fmla="*/ 1114292 h 2423207"/>
                <a:gd name="connsiteX10" fmla="*/ 9753600 w 10127505"/>
                <a:gd name="connsiteY10" fmla="*/ 1916460 h 2423207"/>
                <a:gd name="connsiteX11" fmla="*/ 9448794 w 10127505"/>
                <a:gd name="connsiteY11" fmla="*/ 2221266 h 2423207"/>
                <a:gd name="connsiteX12" fmla="*/ 8665550 w 10127505"/>
                <a:gd name="connsiteY12" fmla="*/ 2423139 h 2423207"/>
                <a:gd name="connsiteX13" fmla="*/ 6496091 w 10127505"/>
                <a:gd name="connsiteY13" fmla="*/ 2243845 h 2423207"/>
                <a:gd name="connsiteX14" fmla="*/ 304806 w 10127505"/>
                <a:gd name="connsiteY14" fmla="*/ 2221266 h 2423207"/>
                <a:gd name="connsiteX15" fmla="*/ 0 w 10127505"/>
                <a:gd name="connsiteY15" fmla="*/ 1916460 h 2423207"/>
                <a:gd name="connsiteX16" fmla="*/ 0 w 10127505"/>
                <a:gd name="connsiteY16" fmla="*/ 697272 h 2423207"/>
                <a:gd name="connsiteX0" fmla="*/ 0 w 10127505"/>
                <a:gd name="connsiteY0" fmla="*/ 697272 h 2476927"/>
                <a:gd name="connsiteX1" fmla="*/ 304806 w 10127505"/>
                <a:gd name="connsiteY1" fmla="*/ 392466 h 2476927"/>
                <a:gd name="connsiteX2" fmla="*/ 1559859 w 10127505"/>
                <a:gd name="connsiteY2" fmla="*/ 197484 h 2476927"/>
                <a:gd name="connsiteX3" fmla="*/ 3107432 w 10127505"/>
                <a:gd name="connsiteY3" fmla="*/ 2668 h 2476927"/>
                <a:gd name="connsiteX4" fmla="*/ 4470067 w 10127505"/>
                <a:gd name="connsiteY4" fmla="*/ 217821 h 2476927"/>
                <a:gd name="connsiteX5" fmla="*/ 5880847 w 10127505"/>
                <a:gd name="connsiteY5" fmla="*/ 125767 h 2476927"/>
                <a:gd name="connsiteX6" fmla="*/ 7697362 w 10127505"/>
                <a:gd name="connsiteY6" fmla="*/ 38527 h 2476927"/>
                <a:gd name="connsiteX7" fmla="*/ 9448794 w 10127505"/>
                <a:gd name="connsiteY7" fmla="*/ 392466 h 2476927"/>
                <a:gd name="connsiteX8" fmla="*/ 9753600 w 10127505"/>
                <a:gd name="connsiteY8" fmla="*/ 697272 h 2476927"/>
                <a:gd name="connsiteX9" fmla="*/ 9956467 w 10127505"/>
                <a:gd name="connsiteY9" fmla="*/ 1114292 h 2476927"/>
                <a:gd name="connsiteX10" fmla="*/ 9753600 w 10127505"/>
                <a:gd name="connsiteY10" fmla="*/ 1916460 h 2476927"/>
                <a:gd name="connsiteX11" fmla="*/ 9448794 w 10127505"/>
                <a:gd name="connsiteY11" fmla="*/ 2221266 h 2476927"/>
                <a:gd name="connsiteX12" fmla="*/ 8665550 w 10127505"/>
                <a:gd name="connsiteY12" fmla="*/ 2423139 h 2476927"/>
                <a:gd name="connsiteX13" fmla="*/ 6496091 w 10127505"/>
                <a:gd name="connsiteY13" fmla="*/ 2243845 h 2476927"/>
                <a:gd name="connsiteX14" fmla="*/ 5653409 w 10127505"/>
                <a:gd name="connsiteY14" fmla="*/ 2476927 h 2476927"/>
                <a:gd name="connsiteX15" fmla="*/ 304806 w 10127505"/>
                <a:gd name="connsiteY15" fmla="*/ 2221266 h 2476927"/>
                <a:gd name="connsiteX16" fmla="*/ 0 w 10127505"/>
                <a:gd name="connsiteY16" fmla="*/ 1916460 h 2476927"/>
                <a:gd name="connsiteX17" fmla="*/ 0 w 10127505"/>
                <a:gd name="connsiteY17" fmla="*/ 697272 h 2476927"/>
                <a:gd name="connsiteX0" fmla="*/ 0 w 10127505"/>
                <a:gd name="connsiteY0" fmla="*/ 697272 h 2476927"/>
                <a:gd name="connsiteX1" fmla="*/ 304806 w 10127505"/>
                <a:gd name="connsiteY1" fmla="*/ 392466 h 2476927"/>
                <a:gd name="connsiteX2" fmla="*/ 1559859 w 10127505"/>
                <a:gd name="connsiteY2" fmla="*/ 197484 h 2476927"/>
                <a:gd name="connsiteX3" fmla="*/ 3107432 w 10127505"/>
                <a:gd name="connsiteY3" fmla="*/ 2668 h 2476927"/>
                <a:gd name="connsiteX4" fmla="*/ 4470067 w 10127505"/>
                <a:gd name="connsiteY4" fmla="*/ 217821 h 2476927"/>
                <a:gd name="connsiteX5" fmla="*/ 5880847 w 10127505"/>
                <a:gd name="connsiteY5" fmla="*/ 125767 h 2476927"/>
                <a:gd name="connsiteX6" fmla="*/ 7697362 w 10127505"/>
                <a:gd name="connsiteY6" fmla="*/ 38527 h 2476927"/>
                <a:gd name="connsiteX7" fmla="*/ 9448794 w 10127505"/>
                <a:gd name="connsiteY7" fmla="*/ 392466 h 2476927"/>
                <a:gd name="connsiteX8" fmla="*/ 9753600 w 10127505"/>
                <a:gd name="connsiteY8" fmla="*/ 697272 h 2476927"/>
                <a:gd name="connsiteX9" fmla="*/ 9956467 w 10127505"/>
                <a:gd name="connsiteY9" fmla="*/ 1114292 h 2476927"/>
                <a:gd name="connsiteX10" fmla="*/ 9753600 w 10127505"/>
                <a:gd name="connsiteY10" fmla="*/ 1916460 h 2476927"/>
                <a:gd name="connsiteX11" fmla="*/ 9448794 w 10127505"/>
                <a:gd name="connsiteY11" fmla="*/ 2221266 h 2476927"/>
                <a:gd name="connsiteX12" fmla="*/ 8665550 w 10127505"/>
                <a:gd name="connsiteY12" fmla="*/ 2423139 h 2476927"/>
                <a:gd name="connsiteX13" fmla="*/ 6496091 w 10127505"/>
                <a:gd name="connsiteY13" fmla="*/ 2243845 h 2476927"/>
                <a:gd name="connsiteX14" fmla="*/ 5653409 w 10127505"/>
                <a:gd name="connsiteY14" fmla="*/ 2476927 h 2476927"/>
                <a:gd name="connsiteX15" fmla="*/ 4272844 w 10127505"/>
                <a:gd name="connsiteY15" fmla="*/ 2315562 h 2476927"/>
                <a:gd name="connsiteX16" fmla="*/ 304806 w 10127505"/>
                <a:gd name="connsiteY16" fmla="*/ 2221266 h 2476927"/>
                <a:gd name="connsiteX17" fmla="*/ 0 w 10127505"/>
                <a:gd name="connsiteY17" fmla="*/ 1916460 h 2476927"/>
                <a:gd name="connsiteX18" fmla="*/ 0 w 10127505"/>
                <a:gd name="connsiteY18" fmla="*/ 697272 h 2476927"/>
                <a:gd name="connsiteX0" fmla="*/ 0 w 10127505"/>
                <a:gd name="connsiteY0" fmla="*/ 697272 h 2495363"/>
                <a:gd name="connsiteX1" fmla="*/ 304806 w 10127505"/>
                <a:gd name="connsiteY1" fmla="*/ 392466 h 2495363"/>
                <a:gd name="connsiteX2" fmla="*/ 1559859 w 10127505"/>
                <a:gd name="connsiteY2" fmla="*/ 197484 h 2495363"/>
                <a:gd name="connsiteX3" fmla="*/ 3107432 w 10127505"/>
                <a:gd name="connsiteY3" fmla="*/ 2668 h 2495363"/>
                <a:gd name="connsiteX4" fmla="*/ 4470067 w 10127505"/>
                <a:gd name="connsiteY4" fmla="*/ 217821 h 2495363"/>
                <a:gd name="connsiteX5" fmla="*/ 5880847 w 10127505"/>
                <a:gd name="connsiteY5" fmla="*/ 125767 h 2495363"/>
                <a:gd name="connsiteX6" fmla="*/ 7697362 w 10127505"/>
                <a:gd name="connsiteY6" fmla="*/ 38527 h 2495363"/>
                <a:gd name="connsiteX7" fmla="*/ 9448794 w 10127505"/>
                <a:gd name="connsiteY7" fmla="*/ 392466 h 2495363"/>
                <a:gd name="connsiteX8" fmla="*/ 9753600 w 10127505"/>
                <a:gd name="connsiteY8" fmla="*/ 697272 h 2495363"/>
                <a:gd name="connsiteX9" fmla="*/ 9956467 w 10127505"/>
                <a:gd name="connsiteY9" fmla="*/ 1114292 h 2495363"/>
                <a:gd name="connsiteX10" fmla="*/ 9753600 w 10127505"/>
                <a:gd name="connsiteY10" fmla="*/ 1916460 h 2495363"/>
                <a:gd name="connsiteX11" fmla="*/ 9448794 w 10127505"/>
                <a:gd name="connsiteY11" fmla="*/ 2221266 h 2495363"/>
                <a:gd name="connsiteX12" fmla="*/ 8665550 w 10127505"/>
                <a:gd name="connsiteY12" fmla="*/ 2423139 h 2495363"/>
                <a:gd name="connsiteX13" fmla="*/ 6496091 w 10127505"/>
                <a:gd name="connsiteY13" fmla="*/ 2243845 h 2495363"/>
                <a:gd name="connsiteX14" fmla="*/ 5653409 w 10127505"/>
                <a:gd name="connsiteY14" fmla="*/ 2476927 h 2495363"/>
                <a:gd name="connsiteX15" fmla="*/ 4272844 w 10127505"/>
                <a:gd name="connsiteY15" fmla="*/ 2315562 h 2495363"/>
                <a:gd name="connsiteX16" fmla="*/ 2551620 w 10127505"/>
                <a:gd name="connsiteY16" fmla="*/ 2494856 h 2495363"/>
                <a:gd name="connsiteX17" fmla="*/ 304806 w 10127505"/>
                <a:gd name="connsiteY17" fmla="*/ 2221266 h 2495363"/>
                <a:gd name="connsiteX18" fmla="*/ 0 w 10127505"/>
                <a:gd name="connsiteY18" fmla="*/ 1916460 h 2495363"/>
                <a:gd name="connsiteX19" fmla="*/ 0 w 10127505"/>
                <a:gd name="connsiteY19" fmla="*/ 697272 h 2495363"/>
                <a:gd name="connsiteX0" fmla="*/ 0 w 10127505"/>
                <a:gd name="connsiteY0" fmla="*/ 697272 h 2495363"/>
                <a:gd name="connsiteX1" fmla="*/ 304806 w 10127505"/>
                <a:gd name="connsiteY1" fmla="*/ 392466 h 2495363"/>
                <a:gd name="connsiteX2" fmla="*/ 1559859 w 10127505"/>
                <a:gd name="connsiteY2" fmla="*/ 197484 h 2495363"/>
                <a:gd name="connsiteX3" fmla="*/ 3107432 w 10127505"/>
                <a:gd name="connsiteY3" fmla="*/ 2668 h 2495363"/>
                <a:gd name="connsiteX4" fmla="*/ 4470067 w 10127505"/>
                <a:gd name="connsiteY4" fmla="*/ 217821 h 2495363"/>
                <a:gd name="connsiteX5" fmla="*/ 5880847 w 10127505"/>
                <a:gd name="connsiteY5" fmla="*/ 125767 h 2495363"/>
                <a:gd name="connsiteX6" fmla="*/ 7697362 w 10127505"/>
                <a:gd name="connsiteY6" fmla="*/ 38527 h 2495363"/>
                <a:gd name="connsiteX7" fmla="*/ 9448794 w 10127505"/>
                <a:gd name="connsiteY7" fmla="*/ 392466 h 2495363"/>
                <a:gd name="connsiteX8" fmla="*/ 9753600 w 10127505"/>
                <a:gd name="connsiteY8" fmla="*/ 697272 h 2495363"/>
                <a:gd name="connsiteX9" fmla="*/ 9956467 w 10127505"/>
                <a:gd name="connsiteY9" fmla="*/ 1114292 h 2495363"/>
                <a:gd name="connsiteX10" fmla="*/ 9753600 w 10127505"/>
                <a:gd name="connsiteY10" fmla="*/ 1916460 h 2495363"/>
                <a:gd name="connsiteX11" fmla="*/ 9448794 w 10127505"/>
                <a:gd name="connsiteY11" fmla="*/ 2221266 h 2495363"/>
                <a:gd name="connsiteX12" fmla="*/ 8665550 w 10127505"/>
                <a:gd name="connsiteY12" fmla="*/ 2423139 h 2495363"/>
                <a:gd name="connsiteX13" fmla="*/ 6496091 w 10127505"/>
                <a:gd name="connsiteY13" fmla="*/ 2243845 h 2495363"/>
                <a:gd name="connsiteX14" fmla="*/ 5653409 w 10127505"/>
                <a:gd name="connsiteY14" fmla="*/ 2476927 h 2495363"/>
                <a:gd name="connsiteX15" fmla="*/ 4272844 w 10127505"/>
                <a:gd name="connsiteY15" fmla="*/ 2315562 h 2495363"/>
                <a:gd name="connsiteX16" fmla="*/ 2551620 w 10127505"/>
                <a:gd name="connsiteY16" fmla="*/ 2494856 h 2495363"/>
                <a:gd name="connsiteX17" fmla="*/ 1171056 w 10127505"/>
                <a:gd name="connsiteY17" fmla="*/ 2261774 h 2495363"/>
                <a:gd name="connsiteX18" fmla="*/ 304806 w 10127505"/>
                <a:gd name="connsiteY18" fmla="*/ 2221266 h 2495363"/>
                <a:gd name="connsiteX19" fmla="*/ 0 w 10127505"/>
                <a:gd name="connsiteY19" fmla="*/ 1916460 h 2495363"/>
                <a:gd name="connsiteX20" fmla="*/ 0 w 10127505"/>
                <a:gd name="connsiteY20" fmla="*/ 697272 h 2495363"/>
                <a:gd name="connsiteX0" fmla="*/ 0 w 10127505"/>
                <a:gd name="connsiteY0" fmla="*/ 697272 h 2495363"/>
                <a:gd name="connsiteX1" fmla="*/ 304806 w 10127505"/>
                <a:gd name="connsiteY1" fmla="*/ 392466 h 2495363"/>
                <a:gd name="connsiteX2" fmla="*/ 1559859 w 10127505"/>
                <a:gd name="connsiteY2" fmla="*/ 197484 h 2495363"/>
                <a:gd name="connsiteX3" fmla="*/ 3107432 w 10127505"/>
                <a:gd name="connsiteY3" fmla="*/ 2668 h 2495363"/>
                <a:gd name="connsiteX4" fmla="*/ 4470067 w 10127505"/>
                <a:gd name="connsiteY4" fmla="*/ 217821 h 2495363"/>
                <a:gd name="connsiteX5" fmla="*/ 5880847 w 10127505"/>
                <a:gd name="connsiteY5" fmla="*/ 125767 h 2495363"/>
                <a:gd name="connsiteX6" fmla="*/ 7697362 w 10127505"/>
                <a:gd name="connsiteY6" fmla="*/ 38527 h 2495363"/>
                <a:gd name="connsiteX7" fmla="*/ 9448794 w 10127505"/>
                <a:gd name="connsiteY7" fmla="*/ 392466 h 2495363"/>
                <a:gd name="connsiteX8" fmla="*/ 9753600 w 10127505"/>
                <a:gd name="connsiteY8" fmla="*/ 697272 h 2495363"/>
                <a:gd name="connsiteX9" fmla="*/ 9956467 w 10127505"/>
                <a:gd name="connsiteY9" fmla="*/ 1114292 h 2495363"/>
                <a:gd name="connsiteX10" fmla="*/ 9753600 w 10127505"/>
                <a:gd name="connsiteY10" fmla="*/ 1916460 h 2495363"/>
                <a:gd name="connsiteX11" fmla="*/ 9448794 w 10127505"/>
                <a:gd name="connsiteY11" fmla="*/ 2221266 h 2495363"/>
                <a:gd name="connsiteX12" fmla="*/ 8665550 w 10127505"/>
                <a:gd name="connsiteY12" fmla="*/ 2423139 h 2495363"/>
                <a:gd name="connsiteX13" fmla="*/ 6496091 w 10127505"/>
                <a:gd name="connsiteY13" fmla="*/ 2243845 h 2495363"/>
                <a:gd name="connsiteX14" fmla="*/ 5653409 w 10127505"/>
                <a:gd name="connsiteY14" fmla="*/ 2476927 h 2495363"/>
                <a:gd name="connsiteX15" fmla="*/ 4272844 w 10127505"/>
                <a:gd name="connsiteY15" fmla="*/ 2315562 h 2495363"/>
                <a:gd name="connsiteX16" fmla="*/ 2551620 w 10127505"/>
                <a:gd name="connsiteY16" fmla="*/ 2494856 h 2495363"/>
                <a:gd name="connsiteX17" fmla="*/ 1171056 w 10127505"/>
                <a:gd name="connsiteY17" fmla="*/ 2261774 h 2495363"/>
                <a:gd name="connsiteX18" fmla="*/ 304806 w 10127505"/>
                <a:gd name="connsiteY18" fmla="*/ 2221266 h 2495363"/>
                <a:gd name="connsiteX19" fmla="*/ 0 w 10127505"/>
                <a:gd name="connsiteY19" fmla="*/ 1916460 h 2495363"/>
                <a:gd name="connsiteX20" fmla="*/ 0 w 10127505"/>
                <a:gd name="connsiteY20" fmla="*/ 697272 h 2495363"/>
                <a:gd name="connsiteX0" fmla="*/ 0 w 10127505"/>
                <a:gd name="connsiteY0" fmla="*/ 697272 h 2500049"/>
                <a:gd name="connsiteX1" fmla="*/ 304806 w 10127505"/>
                <a:gd name="connsiteY1" fmla="*/ 392466 h 2500049"/>
                <a:gd name="connsiteX2" fmla="*/ 1559859 w 10127505"/>
                <a:gd name="connsiteY2" fmla="*/ 197484 h 2500049"/>
                <a:gd name="connsiteX3" fmla="*/ 3107432 w 10127505"/>
                <a:gd name="connsiteY3" fmla="*/ 2668 h 2500049"/>
                <a:gd name="connsiteX4" fmla="*/ 4470067 w 10127505"/>
                <a:gd name="connsiteY4" fmla="*/ 217821 h 2500049"/>
                <a:gd name="connsiteX5" fmla="*/ 5880847 w 10127505"/>
                <a:gd name="connsiteY5" fmla="*/ 125767 h 2500049"/>
                <a:gd name="connsiteX6" fmla="*/ 7697362 w 10127505"/>
                <a:gd name="connsiteY6" fmla="*/ 38527 h 2500049"/>
                <a:gd name="connsiteX7" fmla="*/ 9448794 w 10127505"/>
                <a:gd name="connsiteY7" fmla="*/ 392466 h 2500049"/>
                <a:gd name="connsiteX8" fmla="*/ 9753600 w 10127505"/>
                <a:gd name="connsiteY8" fmla="*/ 697272 h 2500049"/>
                <a:gd name="connsiteX9" fmla="*/ 9956467 w 10127505"/>
                <a:gd name="connsiteY9" fmla="*/ 1114292 h 2500049"/>
                <a:gd name="connsiteX10" fmla="*/ 9753600 w 10127505"/>
                <a:gd name="connsiteY10" fmla="*/ 1916460 h 2500049"/>
                <a:gd name="connsiteX11" fmla="*/ 9448794 w 10127505"/>
                <a:gd name="connsiteY11" fmla="*/ 2221266 h 2500049"/>
                <a:gd name="connsiteX12" fmla="*/ 8665550 w 10127505"/>
                <a:gd name="connsiteY12" fmla="*/ 2423139 h 2500049"/>
                <a:gd name="connsiteX13" fmla="*/ 6496091 w 10127505"/>
                <a:gd name="connsiteY13" fmla="*/ 2243845 h 2500049"/>
                <a:gd name="connsiteX14" fmla="*/ 5653409 w 10127505"/>
                <a:gd name="connsiteY14" fmla="*/ 2476927 h 2500049"/>
                <a:gd name="connsiteX15" fmla="*/ 4272844 w 10127505"/>
                <a:gd name="connsiteY15" fmla="*/ 2315562 h 2500049"/>
                <a:gd name="connsiteX16" fmla="*/ 2551620 w 10127505"/>
                <a:gd name="connsiteY16" fmla="*/ 2494856 h 2500049"/>
                <a:gd name="connsiteX17" fmla="*/ 1171056 w 10127505"/>
                <a:gd name="connsiteY17" fmla="*/ 2261774 h 2500049"/>
                <a:gd name="connsiteX18" fmla="*/ 304806 w 10127505"/>
                <a:gd name="connsiteY18" fmla="*/ 2221266 h 2500049"/>
                <a:gd name="connsiteX19" fmla="*/ 0 w 10127505"/>
                <a:gd name="connsiteY19" fmla="*/ 1916460 h 2500049"/>
                <a:gd name="connsiteX20" fmla="*/ 0 w 10127505"/>
                <a:gd name="connsiteY20" fmla="*/ 697272 h 2500049"/>
                <a:gd name="connsiteX0" fmla="*/ 0 w 10127505"/>
                <a:gd name="connsiteY0" fmla="*/ 697272 h 2569679"/>
                <a:gd name="connsiteX1" fmla="*/ 304806 w 10127505"/>
                <a:gd name="connsiteY1" fmla="*/ 392466 h 2569679"/>
                <a:gd name="connsiteX2" fmla="*/ 1559859 w 10127505"/>
                <a:gd name="connsiteY2" fmla="*/ 197484 h 2569679"/>
                <a:gd name="connsiteX3" fmla="*/ 3107432 w 10127505"/>
                <a:gd name="connsiteY3" fmla="*/ 2668 h 2569679"/>
                <a:gd name="connsiteX4" fmla="*/ 4470067 w 10127505"/>
                <a:gd name="connsiteY4" fmla="*/ 217821 h 2569679"/>
                <a:gd name="connsiteX5" fmla="*/ 5880847 w 10127505"/>
                <a:gd name="connsiteY5" fmla="*/ 125767 h 2569679"/>
                <a:gd name="connsiteX6" fmla="*/ 7697362 w 10127505"/>
                <a:gd name="connsiteY6" fmla="*/ 38527 h 2569679"/>
                <a:gd name="connsiteX7" fmla="*/ 9448794 w 10127505"/>
                <a:gd name="connsiteY7" fmla="*/ 392466 h 2569679"/>
                <a:gd name="connsiteX8" fmla="*/ 9753600 w 10127505"/>
                <a:gd name="connsiteY8" fmla="*/ 697272 h 2569679"/>
                <a:gd name="connsiteX9" fmla="*/ 9956467 w 10127505"/>
                <a:gd name="connsiteY9" fmla="*/ 1114292 h 2569679"/>
                <a:gd name="connsiteX10" fmla="*/ 9753600 w 10127505"/>
                <a:gd name="connsiteY10" fmla="*/ 1916460 h 2569679"/>
                <a:gd name="connsiteX11" fmla="*/ 9448794 w 10127505"/>
                <a:gd name="connsiteY11" fmla="*/ 2221266 h 2569679"/>
                <a:gd name="connsiteX12" fmla="*/ 8665550 w 10127505"/>
                <a:gd name="connsiteY12" fmla="*/ 2423139 h 2569679"/>
                <a:gd name="connsiteX13" fmla="*/ 6496091 w 10127505"/>
                <a:gd name="connsiteY13" fmla="*/ 2243845 h 2569679"/>
                <a:gd name="connsiteX14" fmla="*/ 5653409 w 10127505"/>
                <a:gd name="connsiteY14" fmla="*/ 2476927 h 2569679"/>
                <a:gd name="connsiteX15" fmla="*/ 4272844 w 10127505"/>
                <a:gd name="connsiteY15" fmla="*/ 2315562 h 2569679"/>
                <a:gd name="connsiteX16" fmla="*/ 2551620 w 10127505"/>
                <a:gd name="connsiteY16" fmla="*/ 2494856 h 2569679"/>
                <a:gd name="connsiteX17" fmla="*/ 1171056 w 10127505"/>
                <a:gd name="connsiteY17" fmla="*/ 2261774 h 2569679"/>
                <a:gd name="connsiteX18" fmla="*/ 304806 w 10127505"/>
                <a:gd name="connsiteY18" fmla="*/ 2221266 h 2569679"/>
                <a:gd name="connsiteX19" fmla="*/ 0 w 10127505"/>
                <a:gd name="connsiteY19" fmla="*/ 1916460 h 2569679"/>
                <a:gd name="connsiteX20" fmla="*/ 0 w 10127505"/>
                <a:gd name="connsiteY20" fmla="*/ 697272 h 2569679"/>
                <a:gd name="connsiteX0" fmla="*/ 0 w 10127505"/>
                <a:gd name="connsiteY0" fmla="*/ 697272 h 2569679"/>
                <a:gd name="connsiteX1" fmla="*/ 304806 w 10127505"/>
                <a:gd name="connsiteY1" fmla="*/ 392466 h 2569679"/>
                <a:gd name="connsiteX2" fmla="*/ 1559859 w 10127505"/>
                <a:gd name="connsiteY2" fmla="*/ 197484 h 2569679"/>
                <a:gd name="connsiteX3" fmla="*/ 3107432 w 10127505"/>
                <a:gd name="connsiteY3" fmla="*/ 2668 h 2569679"/>
                <a:gd name="connsiteX4" fmla="*/ 4470067 w 10127505"/>
                <a:gd name="connsiteY4" fmla="*/ 217821 h 2569679"/>
                <a:gd name="connsiteX5" fmla="*/ 5880847 w 10127505"/>
                <a:gd name="connsiteY5" fmla="*/ 125767 h 2569679"/>
                <a:gd name="connsiteX6" fmla="*/ 7697362 w 10127505"/>
                <a:gd name="connsiteY6" fmla="*/ 38527 h 2569679"/>
                <a:gd name="connsiteX7" fmla="*/ 9448794 w 10127505"/>
                <a:gd name="connsiteY7" fmla="*/ 392466 h 2569679"/>
                <a:gd name="connsiteX8" fmla="*/ 9753600 w 10127505"/>
                <a:gd name="connsiteY8" fmla="*/ 697272 h 2569679"/>
                <a:gd name="connsiteX9" fmla="*/ 9956467 w 10127505"/>
                <a:gd name="connsiteY9" fmla="*/ 1114292 h 2569679"/>
                <a:gd name="connsiteX10" fmla="*/ 9753600 w 10127505"/>
                <a:gd name="connsiteY10" fmla="*/ 1916460 h 2569679"/>
                <a:gd name="connsiteX11" fmla="*/ 9448794 w 10127505"/>
                <a:gd name="connsiteY11" fmla="*/ 2221266 h 2569679"/>
                <a:gd name="connsiteX12" fmla="*/ 8665550 w 10127505"/>
                <a:gd name="connsiteY12" fmla="*/ 2423139 h 2569679"/>
                <a:gd name="connsiteX13" fmla="*/ 6496091 w 10127505"/>
                <a:gd name="connsiteY13" fmla="*/ 2243845 h 2569679"/>
                <a:gd name="connsiteX14" fmla="*/ 5653409 w 10127505"/>
                <a:gd name="connsiteY14" fmla="*/ 2476927 h 2569679"/>
                <a:gd name="connsiteX15" fmla="*/ 4272844 w 10127505"/>
                <a:gd name="connsiteY15" fmla="*/ 2315562 h 2569679"/>
                <a:gd name="connsiteX16" fmla="*/ 2551620 w 10127505"/>
                <a:gd name="connsiteY16" fmla="*/ 2494856 h 2569679"/>
                <a:gd name="connsiteX17" fmla="*/ 1171056 w 10127505"/>
                <a:gd name="connsiteY17" fmla="*/ 2261774 h 2569679"/>
                <a:gd name="connsiteX18" fmla="*/ 304806 w 10127505"/>
                <a:gd name="connsiteY18" fmla="*/ 2221266 h 2569679"/>
                <a:gd name="connsiteX19" fmla="*/ 0 w 10127505"/>
                <a:gd name="connsiteY19" fmla="*/ 1916460 h 2569679"/>
                <a:gd name="connsiteX20" fmla="*/ 0 w 10127505"/>
                <a:gd name="connsiteY20" fmla="*/ 697272 h 2569679"/>
                <a:gd name="connsiteX0" fmla="*/ 0 w 10127505"/>
                <a:gd name="connsiteY0" fmla="*/ 697272 h 2569679"/>
                <a:gd name="connsiteX1" fmla="*/ 304806 w 10127505"/>
                <a:gd name="connsiteY1" fmla="*/ 392466 h 2569679"/>
                <a:gd name="connsiteX2" fmla="*/ 1559859 w 10127505"/>
                <a:gd name="connsiteY2" fmla="*/ 197484 h 2569679"/>
                <a:gd name="connsiteX3" fmla="*/ 3107432 w 10127505"/>
                <a:gd name="connsiteY3" fmla="*/ 2668 h 2569679"/>
                <a:gd name="connsiteX4" fmla="*/ 4470067 w 10127505"/>
                <a:gd name="connsiteY4" fmla="*/ 217821 h 2569679"/>
                <a:gd name="connsiteX5" fmla="*/ 5880847 w 10127505"/>
                <a:gd name="connsiteY5" fmla="*/ 125767 h 2569679"/>
                <a:gd name="connsiteX6" fmla="*/ 7697362 w 10127505"/>
                <a:gd name="connsiteY6" fmla="*/ 38527 h 2569679"/>
                <a:gd name="connsiteX7" fmla="*/ 9448794 w 10127505"/>
                <a:gd name="connsiteY7" fmla="*/ 392466 h 2569679"/>
                <a:gd name="connsiteX8" fmla="*/ 9753600 w 10127505"/>
                <a:gd name="connsiteY8" fmla="*/ 697272 h 2569679"/>
                <a:gd name="connsiteX9" fmla="*/ 9956467 w 10127505"/>
                <a:gd name="connsiteY9" fmla="*/ 1114292 h 2569679"/>
                <a:gd name="connsiteX10" fmla="*/ 9753600 w 10127505"/>
                <a:gd name="connsiteY10" fmla="*/ 1916460 h 2569679"/>
                <a:gd name="connsiteX11" fmla="*/ 9448794 w 10127505"/>
                <a:gd name="connsiteY11" fmla="*/ 2221266 h 2569679"/>
                <a:gd name="connsiteX12" fmla="*/ 8665550 w 10127505"/>
                <a:gd name="connsiteY12" fmla="*/ 2423139 h 2569679"/>
                <a:gd name="connsiteX13" fmla="*/ 6496091 w 10127505"/>
                <a:gd name="connsiteY13" fmla="*/ 2243845 h 2569679"/>
                <a:gd name="connsiteX14" fmla="*/ 5653409 w 10127505"/>
                <a:gd name="connsiteY14" fmla="*/ 2476927 h 2569679"/>
                <a:gd name="connsiteX15" fmla="*/ 4272844 w 10127505"/>
                <a:gd name="connsiteY15" fmla="*/ 2315562 h 2569679"/>
                <a:gd name="connsiteX16" fmla="*/ 2551620 w 10127505"/>
                <a:gd name="connsiteY16" fmla="*/ 2494856 h 2569679"/>
                <a:gd name="connsiteX17" fmla="*/ 1171056 w 10127505"/>
                <a:gd name="connsiteY17" fmla="*/ 2261774 h 2569679"/>
                <a:gd name="connsiteX18" fmla="*/ 304806 w 10127505"/>
                <a:gd name="connsiteY18" fmla="*/ 2221266 h 2569679"/>
                <a:gd name="connsiteX19" fmla="*/ 0 w 10127505"/>
                <a:gd name="connsiteY19" fmla="*/ 1916460 h 2569679"/>
                <a:gd name="connsiteX20" fmla="*/ 0 w 10127505"/>
                <a:gd name="connsiteY20" fmla="*/ 697272 h 2569679"/>
                <a:gd name="connsiteX0" fmla="*/ 0 w 10127505"/>
                <a:gd name="connsiteY0" fmla="*/ 697272 h 2628660"/>
                <a:gd name="connsiteX1" fmla="*/ 304806 w 10127505"/>
                <a:gd name="connsiteY1" fmla="*/ 392466 h 2628660"/>
                <a:gd name="connsiteX2" fmla="*/ 1559859 w 10127505"/>
                <a:gd name="connsiteY2" fmla="*/ 197484 h 2628660"/>
                <a:gd name="connsiteX3" fmla="*/ 3107432 w 10127505"/>
                <a:gd name="connsiteY3" fmla="*/ 2668 h 2628660"/>
                <a:gd name="connsiteX4" fmla="*/ 4470067 w 10127505"/>
                <a:gd name="connsiteY4" fmla="*/ 217821 h 2628660"/>
                <a:gd name="connsiteX5" fmla="*/ 5880847 w 10127505"/>
                <a:gd name="connsiteY5" fmla="*/ 125767 h 2628660"/>
                <a:gd name="connsiteX6" fmla="*/ 7697362 w 10127505"/>
                <a:gd name="connsiteY6" fmla="*/ 38527 h 2628660"/>
                <a:gd name="connsiteX7" fmla="*/ 9448794 w 10127505"/>
                <a:gd name="connsiteY7" fmla="*/ 392466 h 2628660"/>
                <a:gd name="connsiteX8" fmla="*/ 9753600 w 10127505"/>
                <a:gd name="connsiteY8" fmla="*/ 697272 h 2628660"/>
                <a:gd name="connsiteX9" fmla="*/ 9956467 w 10127505"/>
                <a:gd name="connsiteY9" fmla="*/ 1114292 h 2628660"/>
                <a:gd name="connsiteX10" fmla="*/ 9753600 w 10127505"/>
                <a:gd name="connsiteY10" fmla="*/ 1916460 h 2628660"/>
                <a:gd name="connsiteX11" fmla="*/ 9448794 w 10127505"/>
                <a:gd name="connsiteY11" fmla="*/ 2221266 h 2628660"/>
                <a:gd name="connsiteX12" fmla="*/ 8665550 w 10127505"/>
                <a:gd name="connsiteY12" fmla="*/ 2423139 h 2628660"/>
                <a:gd name="connsiteX13" fmla="*/ 6496091 w 10127505"/>
                <a:gd name="connsiteY13" fmla="*/ 2243845 h 2628660"/>
                <a:gd name="connsiteX14" fmla="*/ 5653409 w 10127505"/>
                <a:gd name="connsiteY14" fmla="*/ 2476927 h 2628660"/>
                <a:gd name="connsiteX15" fmla="*/ 4272844 w 10127505"/>
                <a:gd name="connsiteY15" fmla="*/ 2315562 h 2628660"/>
                <a:gd name="connsiteX16" fmla="*/ 2551620 w 10127505"/>
                <a:gd name="connsiteY16" fmla="*/ 2494856 h 2628660"/>
                <a:gd name="connsiteX17" fmla="*/ 1171056 w 10127505"/>
                <a:gd name="connsiteY17" fmla="*/ 2261774 h 2628660"/>
                <a:gd name="connsiteX18" fmla="*/ 304806 w 10127505"/>
                <a:gd name="connsiteY18" fmla="*/ 2221266 h 2628660"/>
                <a:gd name="connsiteX19" fmla="*/ 0 w 10127505"/>
                <a:gd name="connsiteY19" fmla="*/ 1916460 h 2628660"/>
                <a:gd name="connsiteX20" fmla="*/ 0 w 10127505"/>
                <a:gd name="connsiteY20" fmla="*/ 697272 h 2628660"/>
                <a:gd name="connsiteX0" fmla="*/ 0 w 10127505"/>
                <a:gd name="connsiteY0" fmla="*/ 697272 h 2628660"/>
                <a:gd name="connsiteX1" fmla="*/ 304806 w 10127505"/>
                <a:gd name="connsiteY1" fmla="*/ 392466 h 2628660"/>
                <a:gd name="connsiteX2" fmla="*/ 1559859 w 10127505"/>
                <a:gd name="connsiteY2" fmla="*/ 197484 h 2628660"/>
                <a:gd name="connsiteX3" fmla="*/ 3107432 w 10127505"/>
                <a:gd name="connsiteY3" fmla="*/ 2668 h 2628660"/>
                <a:gd name="connsiteX4" fmla="*/ 4470067 w 10127505"/>
                <a:gd name="connsiteY4" fmla="*/ 217821 h 2628660"/>
                <a:gd name="connsiteX5" fmla="*/ 5880847 w 10127505"/>
                <a:gd name="connsiteY5" fmla="*/ 125767 h 2628660"/>
                <a:gd name="connsiteX6" fmla="*/ 7697362 w 10127505"/>
                <a:gd name="connsiteY6" fmla="*/ 38527 h 2628660"/>
                <a:gd name="connsiteX7" fmla="*/ 9448794 w 10127505"/>
                <a:gd name="connsiteY7" fmla="*/ 392466 h 2628660"/>
                <a:gd name="connsiteX8" fmla="*/ 9753600 w 10127505"/>
                <a:gd name="connsiteY8" fmla="*/ 697272 h 2628660"/>
                <a:gd name="connsiteX9" fmla="*/ 9956467 w 10127505"/>
                <a:gd name="connsiteY9" fmla="*/ 1114292 h 2628660"/>
                <a:gd name="connsiteX10" fmla="*/ 9753600 w 10127505"/>
                <a:gd name="connsiteY10" fmla="*/ 1916460 h 2628660"/>
                <a:gd name="connsiteX11" fmla="*/ 9448794 w 10127505"/>
                <a:gd name="connsiteY11" fmla="*/ 2221266 h 2628660"/>
                <a:gd name="connsiteX12" fmla="*/ 8665550 w 10127505"/>
                <a:gd name="connsiteY12" fmla="*/ 2423139 h 2628660"/>
                <a:gd name="connsiteX13" fmla="*/ 6496091 w 10127505"/>
                <a:gd name="connsiteY13" fmla="*/ 2243845 h 2628660"/>
                <a:gd name="connsiteX14" fmla="*/ 5653409 w 10127505"/>
                <a:gd name="connsiteY14" fmla="*/ 2476927 h 2628660"/>
                <a:gd name="connsiteX15" fmla="*/ 4272844 w 10127505"/>
                <a:gd name="connsiteY15" fmla="*/ 2315562 h 2628660"/>
                <a:gd name="connsiteX16" fmla="*/ 2551620 w 10127505"/>
                <a:gd name="connsiteY16" fmla="*/ 2494856 h 2628660"/>
                <a:gd name="connsiteX17" fmla="*/ 1171056 w 10127505"/>
                <a:gd name="connsiteY17" fmla="*/ 2261774 h 2628660"/>
                <a:gd name="connsiteX18" fmla="*/ 304806 w 10127505"/>
                <a:gd name="connsiteY18" fmla="*/ 2221266 h 2628660"/>
                <a:gd name="connsiteX19" fmla="*/ 0 w 10127505"/>
                <a:gd name="connsiteY19" fmla="*/ 1916460 h 2628660"/>
                <a:gd name="connsiteX20" fmla="*/ 0 w 10127505"/>
                <a:gd name="connsiteY20" fmla="*/ 697272 h 2628660"/>
                <a:gd name="connsiteX0" fmla="*/ 0 w 10127505"/>
                <a:gd name="connsiteY0" fmla="*/ 697272 h 2652656"/>
                <a:gd name="connsiteX1" fmla="*/ 304806 w 10127505"/>
                <a:gd name="connsiteY1" fmla="*/ 392466 h 2652656"/>
                <a:gd name="connsiteX2" fmla="*/ 1559859 w 10127505"/>
                <a:gd name="connsiteY2" fmla="*/ 197484 h 2652656"/>
                <a:gd name="connsiteX3" fmla="*/ 3107432 w 10127505"/>
                <a:gd name="connsiteY3" fmla="*/ 2668 h 2652656"/>
                <a:gd name="connsiteX4" fmla="*/ 4470067 w 10127505"/>
                <a:gd name="connsiteY4" fmla="*/ 217821 h 2652656"/>
                <a:gd name="connsiteX5" fmla="*/ 5880847 w 10127505"/>
                <a:gd name="connsiteY5" fmla="*/ 125767 h 2652656"/>
                <a:gd name="connsiteX6" fmla="*/ 7697362 w 10127505"/>
                <a:gd name="connsiteY6" fmla="*/ 38527 h 2652656"/>
                <a:gd name="connsiteX7" fmla="*/ 9448794 w 10127505"/>
                <a:gd name="connsiteY7" fmla="*/ 392466 h 2652656"/>
                <a:gd name="connsiteX8" fmla="*/ 9753600 w 10127505"/>
                <a:gd name="connsiteY8" fmla="*/ 697272 h 2652656"/>
                <a:gd name="connsiteX9" fmla="*/ 9956467 w 10127505"/>
                <a:gd name="connsiteY9" fmla="*/ 1114292 h 2652656"/>
                <a:gd name="connsiteX10" fmla="*/ 9753600 w 10127505"/>
                <a:gd name="connsiteY10" fmla="*/ 1916460 h 2652656"/>
                <a:gd name="connsiteX11" fmla="*/ 9448794 w 10127505"/>
                <a:gd name="connsiteY11" fmla="*/ 2221266 h 2652656"/>
                <a:gd name="connsiteX12" fmla="*/ 8665550 w 10127505"/>
                <a:gd name="connsiteY12" fmla="*/ 2423139 h 2652656"/>
                <a:gd name="connsiteX13" fmla="*/ 6872609 w 10127505"/>
                <a:gd name="connsiteY13" fmla="*/ 2315562 h 2652656"/>
                <a:gd name="connsiteX14" fmla="*/ 5653409 w 10127505"/>
                <a:gd name="connsiteY14" fmla="*/ 2476927 h 2652656"/>
                <a:gd name="connsiteX15" fmla="*/ 4272844 w 10127505"/>
                <a:gd name="connsiteY15" fmla="*/ 2315562 h 2652656"/>
                <a:gd name="connsiteX16" fmla="*/ 2551620 w 10127505"/>
                <a:gd name="connsiteY16" fmla="*/ 2494856 h 2652656"/>
                <a:gd name="connsiteX17" fmla="*/ 1171056 w 10127505"/>
                <a:gd name="connsiteY17" fmla="*/ 2261774 h 2652656"/>
                <a:gd name="connsiteX18" fmla="*/ 304806 w 10127505"/>
                <a:gd name="connsiteY18" fmla="*/ 2221266 h 2652656"/>
                <a:gd name="connsiteX19" fmla="*/ 0 w 10127505"/>
                <a:gd name="connsiteY19" fmla="*/ 1916460 h 2652656"/>
                <a:gd name="connsiteX20" fmla="*/ 0 w 10127505"/>
                <a:gd name="connsiteY20" fmla="*/ 697272 h 2652656"/>
                <a:gd name="connsiteX0" fmla="*/ 227449 w 10354954"/>
                <a:gd name="connsiteY0" fmla="*/ 697272 h 2652656"/>
                <a:gd name="connsiteX1" fmla="*/ 532255 w 10354954"/>
                <a:gd name="connsiteY1" fmla="*/ 392466 h 2652656"/>
                <a:gd name="connsiteX2" fmla="*/ 1787308 w 10354954"/>
                <a:gd name="connsiteY2" fmla="*/ 197484 h 2652656"/>
                <a:gd name="connsiteX3" fmla="*/ 3334881 w 10354954"/>
                <a:gd name="connsiteY3" fmla="*/ 2668 h 2652656"/>
                <a:gd name="connsiteX4" fmla="*/ 4697516 w 10354954"/>
                <a:gd name="connsiteY4" fmla="*/ 217821 h 2652656"/>
                <a:gd name="connsiteX5" fmla="*/ 6108296 w 10354954"/>
                <a:gd name="connsiteY5" fmla="*/ 125767 h 2652656"/>
                <a:gd name="connsiteX6" fmla="*/ 7924811 w 10354954"/>
                <a:gd name="connsiteY6" fmla="*/ 38527 h 2652656"/>
                <a:gd name="connsiteX7" fmla="*/ 9676243 w 10354954"/>
                <a:gd name="connsiteY7" fmla="*/ 392466 h 2652656"/>
                <a:gd name="connsiteX8" fmla="*/ 9981049 w 10354954"/>
                <a:gd name="connsiteY8" fmla="*/ 697272 h 2652656"/>
                <a:gd name="connsiteX9" fmla="*/ 10183916 w 10354954"/>
                <a:gd name="connsiteY9" fmla="*/ 1114292 h 2652656"/>
                <a:gd name="connsiteX10" fmla="*/ 9981049 w 10354954"/>
                <a:gd name="connsiteY10" fmla="*/ 1916460 h 2652656"/>
                <a:gd name="connsiteX11" fmla="*/ 9676243 w 10354954"/>
                <a:gd name="connsiteY11" fmla="*/ 2221266 h 2652656"/>
                <a:gd name="connsiteX12" fmla="*/ 8892999 w 10354954"/>
                <a:gd name="connsiteY12" fmla="*/ 2423139 h 2652656"/>
                <a:gd name="connsiteX13" fmla="*/ 7100058 w 10354954"/>
                <a:gd name="connsiteY13" fmla="*/ 2315562 h 2652656"/>
                <a:gd name="connsiteX14" fmla="*/ 5880858 w 10354954"/>
                <a:gd name="connsiteY14" fmla="*/ 2476927 h 2652656"/>
                <a:gd name="connsiteX15" fmla="*/ 4500293 w 10354954"/>
                <a:gd name="connsiteY15" fmla="*/ 2315562 h 2652656"/>
                <a:gd name="connsiteX16" fmla="*/ 2779069 w 10354954"/>
                <a:gd name="connsiteY16" fmla="*/ 2494856 h 2652656"/>
                <a:gd name="connsiteX17" fmla="*/ 1398505 w 10354954"/>
                <a:gd name="connsiteY17" fmla="*/ 2261774 h 2652656"/>
                <a:gd name="connsiteX18" fmla="*/ 532255 w 10354954"/>
                <a:gd name="connsiteY18" fmla="*/ 2221266 h 2652656"/>
                <a:gd name="connsiteX19" fmla="*/ 227449 w 10354954"/>
                <a:gd name="connsiteY19" fmla="*/ 1916460 h 2652656"/>
                <a:gd name="connsiteX20" fmla="*/ 11 w 10354954"/>
                <a:gd name="connsiteY20" fmla="*/ 1186008 h 2652656"/>
                <a:gd name="connsiteX21" fmla="*/ 227449 w 10354954"/>
                <a:gd name="connsiteY21" fmla="*/ 697272 h 2652656"/>
                <a:gd name="connsiteX0" fmla="*/ 231097 w 10358602"/>
                <a:gd name="connsiteY0" fmla="*/ 697272 h 2652656"/>
                <a:gd name="connsiteX1" fmla="*/ 535903 w 10358602"/>
                <a:gd name="connsiteY1" fmla="*/ 392466 h 2652656"/>
                <a:gd name="connsiteX2" fmla="*/ 1790956 w 10358602"/>
                <a:gd name="connsiteY2" fmla="*/ 197484 h 2652656"/>
                <a:gd name="connsiteX3" fmla="*/ 3338529 w 10358602"/>
                <a:gd name="connsiteY3" fmla="*/ 2668 h 2652656"/>
                <a:gd name="connsiteX4" fmla="*/ 4701164 w 10358602"/>
                <a:gd name="connsiteY4" fmla="*/ 217821 h 2652656"/>
                <a:gd name="connsiteX5" fmla="*/ 6111944 w 10358602"/>
                <a:gd name="connsiteY5" fmla="*/ 125767 h 2652656"/>
                <a:gd name="connsiteX6" fmla="*/ 7928459 w 10358602"/>
                <a:gd name="connsiteY6" fmla="*/ 38527 h 2652656"/>
                <a:gd name="connsiteX7" fmla="*/ 9679891 w 10358602"/>
                <a:gd name="connsiteY7" fmla="*/ 392466 h 2652656"/>
                <a:gd name="connsiteX8" fmla="*/ 9984697 w 10358602"/>
                <a:gd name="connsiteY8" fmla="*/ 697272 h 2652656"/>
                <a:gd name="connsiteX9" fmla="*/ 10187564 w 10358602"/>
                <a:gd name="connsiteY9" fmla="*/ 1114292 h 2652656"/>
                <a:gd name="connsiteX10" fmla="*/ 9984697 w 10358602"/>
                <a:gd name="connsiteY10" fmla="*/ 1916460 h 2652656"/>
                <a:gd name="connsiteX11" fmla="*/ 9679891 w 10358602"/>
                <a:gd name="connsiteY11" fmla="*/ 2221266 h 2652656"/>
                <a:gd name="connsiteX12" fmla="*/ 8896647 w 10358602"/>
                <a:gd name="connsiteY12" fmla="*/ 2423139 h 2652656"/>
                <a:gd name="connsiteX13" fmla="*/ 7103706 w 10358602"/>
                <a:gd name="connsiteY13" fmla="*/ 2315562 h 2652656"/>
                <a:gd name="connsiteX14" fmla="*/ 5884506 w 10358602"/>
                <a:gd name="connsiteY14" fmla="*/ 2476927 h 2652656"/>
                <a:gd name="connsiteX15" fmla="*/ 4503941 w 10358602"/>
                <a:gd name="connsiteY15" fmla="*/ 2315562 h 2652656"/>
                <a:gd name="connsiteX16" fmla="*/ 2782717 w 10358602"/>
                <a:gd name="connsiteY16" fmla="*/ 2494856 h 2652656"/>
                <a:gd name="connsiteX17" fmla="*/ 1402153 w 10358602"/>
                <a:gd name="connsiteY17" fmla="*/ 2261774 h 2652656"/>
                <a:gd name="connsiteX18" fmla="*/ 535903 w 10358602"/>
                <a:gd name="connsiteY18" fmla="*/ 2221266 h 2652656"/>
                <a:gd name="connsiteX19" fmla="*/ 231097 w 10358602"/>
                <a:gd name="connsiteY19" fmla="*/ 1916460 h 2652656"/>
                <a:gd name="connsiteX20" fmla="*/ 3659 w 10358602"/>
                <a:gd name="connsiteY20" fmla="*/ 1186008 h 2652656"/>
                <a:gd name="connsiteX21" fmla="*/ 231097 w 10358602"/>
                <a:gd name="connsiteY21" fmla="*/ 697272 h 2652656"/>
                <a:gd name="connsiteX0" fmla="*/ 293835 w 10421340"/>
                <a:gd name="connsiteY0" fmla="*/ 697272 h 2652656"/>
                <a:gd name="connsiteX1" fmla="*/ 598641 w 10421340"/>
                <a:gd name="connsiteY1" fmla="*/ 392466 h 2652656"/>
                <a:gd name="connsiteX2" fmla="*/ 1853694 w 10421340"/>
                <a:gd name="connsiteY2" fmla="*/ 197484 h 2652656"/>
                <a:gd name="connsiteX3" fmla="*/ 3401267 w 10421340"/>
                <a:gd name="connsiteY3" fmla="*/ 2668 h 2652656"/>
                <a:gd name="connsiteX4" fmla="*/ 4763902 w 10421340"/>
                <a:gd name="connsiteY4" fmla="*/ 217821 h 2652656"/>
                <a:gd name="connsiteX5" fmla="*/ 6174682 w 10421340"/>
                <a:gd name="connsiteY5" fmla="*/ 125767 h 2652656"/>
                <a:gd name="connsiteX6" fmla="*/ 7991197 w 10421340"/>
                <a:gd name="connsiteY6" fmla="*/ 38527 h 2652656"/>
                <a:gd name="connsiteX7" fmla="*/ 9742629 w 10421340"/>
                <a:gd name="connsiteY7" fmla="*/ 392466 h 2652656"/>
                <a:gd name="connsiteX8" fmla="*/ 10047435 w 10421340"/>
                <a:gd name="connsiteY8" fmla="*/ 697272 h 2652656"/>
                <a:gd name="connsiteX9" fmla="*/ 10250302 w 10421340"/>
                <a:gd name="connsiteY9" fmla="*/ 1114292 h 2652656"/>
                <a:gd name="connsiteX10" fmla="*/ 10047435 w 10421340"/>
                <a:gd name="connsiteY10" fmla="*/ 1916460 h 2652656"/>
                <a:gd name="connsiteX11" fmla="*/ 9742629 w 10421340"/>
                <a:gd name="connsiteY11" fmla="*/ 2221266 h 2652656"/>
                <a:gd name="connsiteX12" fmla="*/ 8959385 w 10421340"/>
                <a:gd name="connsiteY12" fmla="*/ 2423139 h 2652656"/>
                <a:gd name="connsiteX13" fmla="*/ 7166444 w 10421340"/>
                <a:gd name="connsiteY13" fmla="*/ 2315562 h 2652656"/>
                <a:gd name="connsiteX14" fmla="*/ 5947244 w 10421340"/>
                <a:gd name="connsiteY14" fmla="*/ 2476927 h 2652656"/>
                <a:gd name="connsiteX15" fmla="*/ 4566679 w 10421340"/>
                <a:gd name="connsiteY15" fmla="*/ 2315562 h 2652656"/>
                <a:gd name="connsiteX16" fmla="*/ 2845455 w 10421340"/>
                <a:gd name="connsiteY16" fmla="*/ 2494856 h 2652656"/>
                <a:gd name="connsiteX17" fmla="*/ 1464891 w 10421340"/>
                <a:gd name="connsiteY17" fmla="*/ 2261774 h 2652656"/>
                <a:gd name="connsiteX18" fmla="*/ 598641 w 10421340"/>
                <a:gd name="connsiteY18" fmla="*/ 2221266 h 2652656"/>
                <a:gd name="connsiteX19" fmla="*/ 293835 w 10421340"/>
                <a:gd name="connsiteY19" fmla="*/ 1916460 h 2652656"/>
                <a:gd name="connsiteX20" fmla="*/ 66397 w 10421340"/>
                <a:gd name="connsiteY20" fmla="*/ 1186008 h 2652656"/>
                <a:gd name="connsiteX21" fmla="*/ 293835 w 10421340"/>
                <a:gd name="connsiteY21" fmla="*/ 697272 h 265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21340" h="2652656">
                  <a:moveTo>
                    <a:pt x="293835" y="697272"/>
                  </a:moveTo>
                  <a:cubicBezTo>
                    <a:pt x="293835" y="528932"/>
                    <a:pt x="430301" y="392466"/>
                    <a:pt x="598641" y="392466"/>
                  </a:cubicBezTo>
                  <a:cubicBezTo>
                    <a:pt x="999063" y="387237"/>
                    <a:pt x="861601" y="23419"/>
                    <a:pt x="1853694" y="197484"/>
                  </a:cubicBezTo>
                  <a:cubicBezTo>
                    <a:pt x="2329763" y="159412"/>
                    <a:pt x="2681102" y="14621"/>
                    <a:pt x="3401267" y="2668"/>
                  </a:cubicBezTo>
                  <a:cubicBezTo>
                    <a:pt x="3868372" y="-26813"/>
                    <a:pt x="4301666" y="197304"/>
                    <a:pt x="4763902" y="217821"/>
                  </a:cubicBezTo>
                  <a:cubicBezTo>
                    <a:pt x="5226138" y="238338"/>
                    <a:pt x="5657717" y="119791"/>
                    <a:pt x="6174682" y="125767"/>
                  </a:cubicBezTo>
                  <a:cubicBezTo>
                    <a:pt x="6691647" y="131743"/>
                    <a:pt x="7396539" y="-5923"/>
                    <a:pt x="7991197" y="38527"/>
                  </a:cubicBezTo>
                  <a:cubicBezTo>
                    <a:pt x="8585855" y="82977"/>
                    <a:pt x="9379005" y="318534"/>
                    <a:pt x="9742629" y="392466"/>
                  </a:cubicBezTo>
                  <a:cubicBezTo>
                    <a:pt x="9910969" y="392466"/>
                    <a:pt x="10047435" y="528932"/>
                    <a:pt x="10047435" y="697272"/>
                  </a:cubicBezTo>
                  <a:cubicBezTo>
                    <a:pt x="10473646" y="842255"/>
                    <a:pt x="10254397" y="969309"/>
                    <a:pt x="10250302" y="1114292"/>
                  </a:cubicBezTo>
                  <a:cubicBezTo>
                    <a:pt x="10487480" y="1399611"/>
                    <a:pt x="10527433" y="1649071"/>
                    <a:pt x="10047435" y="1916460"/>
                  </a:cubicBezTo>
                  <a:cubicBezTo>
                    <a:pt x="10047435" y="2299953"/>
                    <a:pt x="9910969" y="2221266"/>
                    <a:pt x="9742629" y="2221266"/>
                  </a:cubicBezTo>
                  <a:cubicBezTo>
                    <a:pt x="9457642" y="2216839"/>
                    <a:pt x="9244372" y="2427566"/>
                    <a:pt x="8959385" y="2423139"/>
                  </a:cubicBezTo>
                  <a:cubicBezTo>
                    <a:pt x="8230256" y="2417162"/>
                    <a:pt x="8666538" y="2536692"/>
                    <a:pt x="7166444" y="2315562"/>
                  </a:cubicBezTo>
                  <a:cubicBezTo>
                    <a:pt x="7112655" y="2692080"/>
                    <a:pt x="6305833" y="2763798"/>
                    <a:pt x="5947244" y="2476927"/>
                  </a:cubicBezTo>
                  <a:cubicBezTo>
                    <a:pt x="4967104" y="2698056"/>
                    <a:pt x="5026867" y="2327515"/>
                    <a:pt x="4566679" y="2315562"/>
                  </a:cubicBezTo>
                  <a:cubicBezTo>
                    <a:pt x="3975008" y="2303609"/>
                    <a:pt x="3777785" y="2739892"/>
                    <a:pt x="2845455" y="2494856"/>
                  </a:cubicBezTo>
                  <a:cubicBezTo>
                    <a:pt x="2397220" y="2447044"/>
                    <a:pt x="2164138" y="2632316"/>
                    <a:pt x="1464891" y="2261774"/>
                  </a:cubicBezTo>
                  <a:cubicBezTo>
                    <a:pt x="1014776" y="2463424"/>
                    <a:pt x="887391" y="2234769"/>
                    <a:pt x="598641" y="2221266"/>
                  </a:cubicBezTo>
                  <a:cubicBezTo>
                    <a:pt x="430301" y="2221266"/>
                    <a:pt x="293835" y="2084800"/>
                    <a:pt x="293835" y="1916460"/>
                  </a:cubicBezTo>
                  <a:cubicBezTo>
                    <a:pt x="295716" y="1678953"/>
                    <a:pt x="-168567" y="1656598"/>
                    <a:pt x="66397" y="1186008"/>
                  </a:cubicBezTo>
                  <a:cubicBezTo>
                    <a:pt x="34633" y="736225"/>
                    <a:pt x="218022" y="860184"/>
                    <a:pt x="293835" y="697272"/>
                  </a:cubicBezTo>
                  <a:close/>
                </a:path>
              </a:pathLst>
            </a:custGeom>
            <a:grpFill/>
            <a:ln w="19050">
              <a:solidFill>
                <a:srgbClr val="683E3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0E3EC8A6-6B4F-48F8-9FAE-62F5539E8535}"/>
                </a:ext>
              </a:extLst>
            </p:cNvPr>
            <p:cNvSpPr txBox="1"/>
            <p:nvPr/>
          </p:nvSpPr>
          <p:spPr>
            <a:xfrm>
              <a:off x="7010400" y="3015203"/>
              <a:ext cx="11297432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GB" sz="6000" dirty="0" err="1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GB" sz="6000" dirty="0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GB" sz="6000" dirty="0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GB" sz="6000" dirty="0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6000" dirty="0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6000" dirty="0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6000" dirty="0">
                  <a:solidFill>
                    <a:srgbClr val="683E3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5319856-6E4D-4B56-B706-B96D56B7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17" y="-92497"/>
            <a:ext cx="7687722" cy="2554445"/>
          </a:xfrm>
          <a:prstGeom prst="rect">
            <a:avLst/>
          </a:prstGeom>
        </p:spPr>
      </p:pic>
      <p:pic>
        <p:nvPicPr>
          <p:cNvPr id="11" name="图片 3" descr="千库网_Q版圣诞老人和圣诞麋鹿PNG素材_元素编号11531481">
            <a:extLst>
              <a:ext uri="{FF2B5EF4-FFF2-40B4-BE49-F238E27FC236}">
                <a16:creationId xmlns:a16="http://schemas.microsoft.com/office/drawing/2014/main" id="{1770F527-7C2F-421B-8EC8-98D6215F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63" t="5354" r="6285" b="4409"/>
          <a:stretch>
            <a:fillRect/>
          </a:stretch>
        </p:blipFill>
        <p:spPr>
          <a:xfrm>
            <a:off x="-27575" y="4037073"/>
            <a:ext cx="2403792" cy="2583753"/>
          </a:xfrm>
          <a:prstGeom prst="rect">
            <a:avLst/>
          </a:prstGeom>
          <a:effectLst>
            <a:outerShdw blurRad="254000" dist="2540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4" descr="千库网_圣诞节圣诞帽_元素编号12607135">
            <a:extLst>
              <a:ext uri="{FF2B5EF4-FFF2-40B4-BE49-F238E27FC236}">
                <a16:creationId xmlns:a16="http://schemas.microsoft.com/office/drawing/2014/main" id="{0E4F8FF9-9DCD-422C-A944-14DA658EF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80000">
            <a:off x="96837" y="57545"/>
            <a:ext cx="1127125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圣诞节小清新节日策划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157</Words>
  <Application>Microsoft Office PowerPoint</Application>
  <PresentationFormat>Widescreen</PresentationFormat>
  <Paragraphs>24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等线 Light</vt:lpstr>
      <vt:lpstr>Wingdings</vt:lpstr>
      <vt:lpstr>字魂98号-菱方体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绿色圣诞节小清新节日策划通用PPT模板</dc:title>
  <dc:creator>MANG NON</dc:creator>
  <cp:keywords>Măngnon</cp:keywords>
  <cp:lastModifiedBy>admin</cp:lastModifiedBy>
  <cp:revision>164</cp:revision>
  <dcterms:created xsi:type="dcterms:W3CDTF">2019-06-19T02:08:00Z</dcterms:created>
  <dcterms:modified xsi:type="dcterms:W3CDTF">2023-12-12T05:34:24Z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