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332" r:id="rId2"/>
    <p:sldId id="257" r:id="rId3"/>
    <p:sldId id="326" r:id="rId4"/>
    <p:sldId id="327" r:id="rId5"/>
    <p:sldId id="325" r:id="rId6"/>
    <p:sldId id="328" r:id="rId7"/>
    <p:sldId id="311" r:id="rId8"/>
    <p:sldId id="331" r:id="rId9"/>
    <p:sldId id="330" r:id="rId10"/>
    <p:sldId id="262" r:id="rId11"/>
    <p:sldId id="291" r:id="rId12"/>
  </p:sldIdLst>
  <p:sldSz cx="9144000" cy="5143500" type="screen16x9"/>
  <p:notesSz cx="6858000" cy="9144000"/>
  <p:embeddedFontLst>
    <p:embeddedFont>
      <p:font typeface="Exo 2" panose="020B0604020202020204" charset="0"/>
      <p:regular r:id="rId14"/>
    </p:embeddedFont>
    <p:embeddedFont>
      <p:font typeface="Fredoka One" panose="020B0604020202020204" charset="0"/>
      <p:regular r:id="rId15"/>
    </p:embeddedFont>
    <p:embeddedFont>
      <p:font typeface="Roboto Condensed Light" panose="02000000000000000000" pitchFamily="2" charset="0"/>
      <p:regular r:id="rId16"/>
    </p:embeddedFont>
    <p:embeddedFont>
      <p:font typeface="SimSun" panose="02010600030101010101" pitchFamily="2" charset="-122"/>
      <p:regular r:id="rId17"/>
    </p:embeddedFont>
    <p:embeddedFont>
      <p:font typeface="PT Sans"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5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8"/>
        <p:cNvGrpSpPr/>
        <p:nvPr/>
      </p:nvGrpSpPr>
      <p:grpSpPr>
        <a:xfrm>
          <a:off x="0" y="0"/>
          <a:ext cx="0" cy="0"/>
          <a:chOff x="0" y="0"/>
          <a:chExt cx="0" cy="0"/>
        </a:xfrm>
      </p:grpSpPr>
      <p:sp>
        <p:nvSpPr>
          <p:cNvPr id="3189" name="Google Shape;318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0" name="Google Shape;319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3"/>
        <p:cNvGrpSpPr/>
        <p:nvPr/>
      </p:nvGrpSpPr>
      <p:grpSpPr>
        <a:xfrm>
          <a:off x="0" y="0"/>
          <a:ext cx="0" cy="0"/>
          <a:chOff x="0" y="0"/>
          <a:chExt cx="0" cy="0"/>
        </a:xfrm>
      </p:grpSpPr>
      <p:sp>
        <p:nvSpPr>
          <p:cNvPr id="5034" name="Google Shape;5034;gf7a39de043_2_6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5" name="Google Shape;5035;gf7a39de043_2_6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grpSp>
        <p:nvGrpSpPr>
          <p:cNvPr id="95" name="Google Shape;95;p3"/>
          <p:cNvGrpSpPr/>
          <p:nvPr/>
        </p:nvGrpSpPr>
        <p:grpSpPr>
          <a:xfrm>
            <a:off x="4870108" y="630544"/>
            <a:ext cx="4112429" cy="3882309"/>
            <a:chOff x="4544101" y="322704"/>
            <a:chExt cx="4764719" cy="4498098"/>
          </a:xfrm>
        </p:grpSpPr>
        <p:sp>
          <p:nvSpPr>
            <p:cNvPr id="96" name="Google Shape;96;p3"/>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
          <p:cNvSpPr txBox="1">
            <a:spLocks noGrp="1"/>
          </p:cNvSpPr>
          <p:nvPr>
            <p:ph type="title"/>
          </p:nvPr>
        </p:nvSpPr>
        <p:spPr>
          <a:xfrm>
            <a:off x="720000" y="2145750"/>
            <a:ext cx="4560300" cy="160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2" name="Google Shape;102;p3"/>
          <p:cNvSpPr txBox="1">
            <a:spLocks noGrp="1"/>
          </p:cNvSpPr>
          <p:nvPr>
            <p:ph type="title" idx="2" hasCustomPrompt="1"/>
          </p:nvPr>
        </p:nvSpPr>
        <p:spPr>
          <a:xfrm>
            <a:off x="720000" y="8271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3" name="Google Shape;103;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4" name="Google Shape;104;p3"/>
          <p:cNvGrpSpPr/>
          <p:nvPr/>
        </p:nvGrpSpPr>
        <p:grpSpPr>
          <a:xfrm rot="-5400000" flipH="1">
            <a:off x="574720" y="-584584"/>
            <a:ext cx="1175451" cy="2324553"/>
            <a:chOff x="961675" y="1958725"/>
            <a:chExt cx="563225" cy="1113825"/>
          </a:xfrm>
        </p:grpSpPr>
        <p:sp>
          <p:nvSpPr>
            <p:cNvPr id="105" name="Google Shape;105;p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5400000" flipH="1">
            <a:off x="-924680" y="2091609"/>
            <a:ext cx="5719701" cy="4411139"/>
            <a:chOff x="1569550" y="795179"/>
            <a:chExt cx="6519663" cy="3469513"/>
          </a:xfrm>
        </p:grpSpPr>
        <p:sp>
          <p:nvSpPr>
            <p:cNvPr id="108" name="Google Shape;108;p3"/>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569550" y="795179"/>
              <a:ext cx="6519663" cy="3469513"/>
              <a:chOff x="6012925" y="3010525"/>
              <a:chExt cx="1512718" cy="964075"/>
            </a:xfrm>
          </p:grpSpPr>
          <p:sp>
            <p:nvSpPr>
              <p:cNvPr id="110" name="Google Shape;110;p3"/>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145846">
                <a:off x="7297308" y="3198654"/>
                <a:ext cx="200225" cy="20938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rot="10800000" flipH="1">
            <a:off x="6281533" y="3449289"/>
            <a:ext cx="2862466" cy="1695774"/>
            <a:chOff x="238125" y="3383650"/>
            <a:chExt cx="1287775" cy="762900"/>
          </a:xfrm>
        </p:grpSpPr>
        <p:sp>
          <p:nvSpPr>
            <p:cNvPr id="116" name="Google Shape;116;p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3"/>
          <p:cNvSpPr/>
          <p:nvPr/>
        </p:nvSpPr>
        <p:spPr>
          <a:xfrm>
            <a:off x="2848265" y="8810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26102" y="5413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8642" y="30287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2838" y="41497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7"/>
        <p:cNvGrpSpPr/>
        <p:nvPr/>
      </p:nvGrpSpPr>
      <p:grpSpPr>
        <a:xfrm>
          <a:off x="0" y="0"/>
          <a:ext cx="0" cy="0"/>
          <a:chOff x="0" y="0"/>
          <a:chExt cx="0" cy="0"/>
        </a:xfrm>
      </p:grpSpPr>
      <p:sp>
        <p:nvSpPr>
          <p:cNvPr id="648" name="Google Shape;648;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1" name="Google Shape;651;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3" name="Google Shape;653;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5" name="Google Shape;655;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3"/>
          <p:cNvSpPr txBox="1">
            <a:spLocks noGrp="1"/>
          </p:cNvSpPr>
          <p:nvPr>
            <p:ph type="title" idx="8" hasCustomPrompt="1"/>
          </p:nvPr>
        </p:nvSpPr>
        <p:spPr>
          <a:xfrm>
            <a:off x="874125"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7" name="Google Shape;657;p13"/>
          <p:cNvSpPr txBox="1">
            <a:spLocks noGrp="1"/>
          </p:cNvSpPr>
          <p:nvPr>
            <p:ph type="title" idx="9" hasCustomPrompt="1"/>
          </p:nvPr>
        </p:nvSpPr>
        <p:spPr>
          <a:xfrm>
            <a:off x="874125"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8" name="Google Shape;658;p13"/>
          <p:cNvSpPr txBox="1">
            <a:spLocks noGrp="1"/>
          </p:cNvSpPr>
          <p:nvPr>
            <p:ph type="title" idx="13" hasCustomPrompt="1"/>
          </p:nvPr>
        </p:nvSpPr>
        <p:spPr>
          <a:xfrm>
            <a:off x="4724300"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9" name="Google Shape;659;p13"/>
          <p:cNvSpPr txBox="1">
            <a:spLocks noGrp="1"/>
          </p:cNvSpPr>
          <p:nvPr>
            <p:ph type="title" idx="14" hasCustomPrompt="1"/>
          </p:nvPr>
        </p:nvSpPr>
        <p:spPr>
          <a:xfrm>
            <a:off x="4724300"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0" name="Google Shape;66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1" name="Google Shape;661;p13"/>
          <p:cNvSpPr/>
          <p:nvPr/>
        </p:nvSpPr>
        <p:spPr>
          <a:xfrm rot="10800000" flipH="1">
            <a:off x="-517827"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3"/>
          <p:cNvGrpSpPr/>
          <p:nvPr/>
        </p:nvGrpSpPr>
        <p:grpSpPr>
          <a:xfrm rot="10800000">
            <a:off x="-408312" y="3449289"/>
            <a:ext cx="2862466" cy="1695774"/>
            <a:chOff x="238125" y="3383650"/>
            <a:chExt cx="1287775" cy="762900"/>
          </a:xfrm>
        </p:grpSpPr>
        <p:sp>
          <p:nvSpPr>
            <p:cNvPr id="663" name="Google Shape;663;p1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rot="5400000">
            <a:off x="7701648" y="-484217"/>
            <a:ext cx="970042" cy="1918341"/>
            <a:chOff x="961675" y="1958725"/>
            <a:chExt cx="563225" cy="1113825"/>
          </a:xfrm>
        </p:grpSpPr>
        <p:sp>
          <p:nvSpPr>
            <p:cNvPr id="667" name="Google Shape;667;p1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rot="5737592">
            <a:off x="7386584"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289955" y="534601"/>
            <a:ext cx="860090" cy="986678"/>
            <a:chOff x="289955" y="534601"/>
            <a:chExt cx="860090" cy="986678"/>
          </a:xfrm>
        </p:grpSpPr>
        <p:sp>
          <p:nvSpPr>
            <p:cNvPr id="671" name="Google Shape;671;p13"/>
            <p:cNvSpPr/>
            <p:nvPr/>
          </p:nvSpPr>
          <p:spPr>
            <a:xfrm flipH="1">
              <a:off x="289955" y="918754"/>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3"/>
            <p:cNvGrpSpPr/>
            <p:nvPr/>
          </p:nvGrpSpPr>
          <p:grpSpPr>
            <a:xfrm rot="3427758">
              <a:off x="583243" y="625622"/>
              <a:ext cx="475768" cy="475796"/>
              <a:chOff x="1460350" y="2402425"/>
              <a:chExt cx="208950" cy="208950"/>
            </a:xfrm>
          </p:grpSpPr>
          <p:sp>
            <p:nvSpPr>
              <p:cNvPr id="673" name="Google Shape;673;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3"/>
            <p:cNvSpPr/>
            <p:nvPr/>
          </p:nvSpPr>
          <p:spPr>
            <a:xfrm rot="-690935" flipH="1">
              <a:off x="429539" y="1214294"/>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7976962" y="1017725"/>
            <a:ext cx="894076" cy="666865"/>
            <a:chOff x="7976962" y="1017725"/>
            <a:chExt cx="894076" cy="666865"/>
          </a:xfrm>
        </p:grpSpPr>
        <p:sp>
          <p:nvSpPr>
            <p:cNvPr id="703" name="Google Shape;703;p13"/>
            <p:cNvSpPr/>
            <p:nvPr/>
          </p:nvSpPr>
          <p:spPr>
            <a:xfrm rot="-1305975">
              <a:off x="8384412" y="10773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rot="-615088">
              <a:off x="8488660" y="13797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3"/>
            <p:cNvGrpSpPr/>
            <p:nvPr/>
          </p:nvGrpSpPr>
          <p:grpSpPr>
            <a:xfrm>
              <a:off x="7976962" y="1017725"/>
              <a:ext cx="475779" cy="475800"/>
              <a:chOff x="1460350" y="2402425"/>
              <a:chExt cx="208950" cy="208950"/>
            </a:xfrm>
          </p:grpSpPr>
          <p:sp>
            <p:nvSpPr>
              <p:cNvPr id="706" name="Google Shape;706;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4" name="Google Shape;734;p13"/>
          <p:cNvSpPr/>
          <p:nvPr/>
        </p:nvSpPr>
        <p:spPr>
          <a:xfrm>
            <a:off x="7227502" y="45135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174365" y="449609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36"/>
        <p:cNvGrpSpPr/>
        <p:nvPr/>
      </p:nvGrpSpPr>
      <p:grpSpPr>
        <a:xfrm>
          <a:off x="0" y="0"/>
          <a:ext cx="0" cy="0"/>
          <a:chOff x="0" y="0"/>
          <a:chExt cx="0" cy="0"/>
        </a:xfrm>
      </p:grpSpPr>
      <p:grpSp>
        <p:nvGrpSpPr>
          <p:cNvPr id="737" name="Google Shape;737;p14"/>
          <p:cNvGrpSpPr/>
          <p:nvPr/>
        </p:nvGrpSpPr>
        <p:grpSpPr>
          <a:xfrm rot="10800000">
            <a:off x="1373558" y="670004"/>
            <a:ext cx="6367911" cy="3922930"/>
            <a:chOff x="1569550" y="629994"/>
            <a:chExt cx="5900038" cy="3634698"/>
          </a:xfrm>
        </p:grpSpPr>
        <p:grpSp>
          <p:nvGrpSpPr>
            <p:cNvPr id="738" name="Google Shape;738;p14"/>
            <p:cNvGrpSpPr/>
            <p:nvPr/>
          </p:nvGrpSpPr>
          <p:grpSpPr>
            <a:xfrm>
              <a:off x="1569550" y="629994"/>
              <a:ext cx="5900038" cy="3634698"/>
              <a:chOff x="6012925" y="2964625"/>
              <a:chExt cx="1368950" cy="1009975"/>
            </a:xfrm>
          </p:grpSpPr>
          <p:sp>
            <p:nvSpPr>
              <p:cNvPr id="739" name="Google Shape;739;p1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1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14"/>
          <p:cNvSpPr txBox="1">
            <a:spLocks noGrp="1"/>
          </p:cNvSpPr>
          <p:nvPr>
            <p:ph type="title"/>
          </p:nvPr>
        </p:nvSpPr>
        <p:spPr>
          <a:xfrm>
            <a:off x="2391900" y="33055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6" name="Google Shape;746;p14"/>
          <p:cNvSpPr txBox="1">
            <a:spLocks noGrp="1"/>
          </p:cNvSpPr>
          <p:nvPr>
            <p:ph type="subTitle" idx="1"/>
          </p:nvPr>
        </p:nvSpPr>
        <p:spPr>
          <a:xfrm>
            <a:off x="2009325" y="1422650"/>
            <a:ext cx="5125200" cy="199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7" name="Google Shape;747;p14"/>
          <p:cNvSpPr/>
          <p:nvPr/>
        </p:nvSpPr>
        <p:spPr>
          <a:xfrm rot="10800000">
            <a:off x="7181552"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rot="-5737592" flipH="1">
            <a:off x="-1783885"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14"/>
          <p:cNvGrpSpPr/>
          <p:nvPr/>
        </p:nvGrpSpPr>
        <p:grpSpPr>
          <a:xfrm rot="-5400000" flipH="1">
            <a:off x="627067" y="-643620"/>
            <a:ext cx="1296319" cy="2563468"/>
            <a:chOff x="961675" y="1958725"/>
            <a:chExt cx="563225" cy="1113825"/>
          </a:xfrm>
        </p:grpSpPr>
        <p:sp>
          <p:nvSpPr>
            <p:cNvPr id="750" name="Google Shape;750;p1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14"/>
          <p:cNvGrpSpPr/>
          <p:nvPr/>
        </p:nvGrpSpPr>
        <p:grpSpPr>
          <a:xfrm rot="10800000" flipH="1">
            <a:off x="5860738" y="3085772"/>
            <a:ext cx="3487166" cy="2065857"/>
            <a:chOff x="238125" y="3383650"/>
            <a:chExt cx="1287775" cy="762900"/>
          </a:xfrm>
        </p:grpSpPr>
        <p:sp>
          <p:nvSpPr>
            <p:cNvPr id="753" name="Google Shape;753;p1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4"/>
          <p:cNvGrpSpPr/>
          <p:nvPr/>
        </p:nvGrpSpPr>
        <p:grpSpPr>
          <a:xfrm>
            <a:off x="7232137" y="3085775"/>
            <a:ext cx="475779" cy="475800"/>
            <a:chOff x="1460350" y="2402425"/>
            <a:chExt cx="208950" cy="208950"/>
          </a:xfrm>
        </p:grpSpPr>
        <p:sp>
          <p:nvSpPr>
            <p:cNvPr id="757" name="Google Shape;757;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4"/>
          <p:cNvGrpSpPr/>
          <p:nvPr/>
        </p:nvGrpSpPr>
        <p:grpSpPr>
          <a:xfrm rot="3427758">
            <a:off x="1037343" y="1498272"/>
            <a:ext cx="475768" cy="475796"/>
            <a:chOff x="1460350" y="2402425"/>
            <a:chExt cx="208950" cy="208950"/>
          </a:xfrm>
        </p:grpSpPr>
        <p:sp>
          <p:nvSpPr>
            <p:cNvPr id="786" name="Google Shape;786;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4"/>
          <p:cNvSpPr/>
          <p:nvPr/>
        </p:nvSpPr>
        <p:spPr>
          <a:xfrm>
            <a:off x="5630958" y="93401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1680765" y="368502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816"/>
        <p:cNvGrpSpPr/>
        <p:nvPr/>
      </p:nvGrpSpPr>
      <p:grpSpPr>
        <a:xfrm>
          <a:off x="0" y="0"/>
          <a:ext cx="0" cy="0"/>
          <a:chOff x="0" y="0"/>
          <a:chExt cx="0" cy="0"/>
        </a:xfrm>
      </p:grpSpPr>
      <p:grpSp>
        <p:nvGrpSpPr>
          <p:cNvPr id="817" name="Google Shape;817;p15"/>
          <p:cNvGrpSpPr/>
          <p:nvPr/>
        </p:nvGrpSpPr>
        <p:grpSpPr>
          <a:xfrm>
            <a:off x="1373558" y="441404"/>
            <a:ext cx="6367911" cy="3922930"/>
            <a:chOff x="1569550" y="629994"/>
            <a:chExt cx="5900038" cy="3634698"/>
          </a:xfrm>
        </p:grpSpPr>
        <p:grpSp>
          <p:nvGrpSpPr>
            <p:cNvPr id="818" name="Google Shape;818;p15"/>
            <p:cNvGrpSpPr/>
            <p:nvPr/>
          </p:nvGrpSpPr>
          <p:grpSpPr>
            <a:xfrm>
              <a:off x="1569550" y="629994"/>
              <a:ext cx="5900038" cy="3634698"/>
              <a:chOff x="6012925" y="2964625"/>
              <a:chExt cx="1368950" cy="1009975"/>
            </a:xfrm>
          </p:grpSpPr>
          <p:sp>
            <p:nvSpPr>
              <p:cNvPr id="819" name="Google Shape;819;p1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1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5"/>
          <p:cNvSpPr txBox="1">
            <a:spLocks noGrp="1"/>
          </p:cNvSpPr>
          <p:nvPr>
            <p:ph type="title"/>
          </p:nvPr>
        </p:nvSpPr>
        <p:spPr>
          <a:xfrm>
            <a:off x="1991650" y="1028776"/>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0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26" name="Google Shape;826;p15"/>
          <p:cNvSpPr txBox="1">
            <a:spLocks noGrp="1"/>
          </p:cNvSpPr>
          <p:nvPr>
            <p:ph type="subTitle" idx="1"/>
          </p:nvPr>
        </p:nvSpPr>
        <p:spPr>
          <a:xfrm>
            <a:off x="2046150" y="2883100"/>
            <a:ext cx="50748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7" name="Google Shape;827;p15"/>
          <p:cNvSpPr/>
          <p:nvPr/>
        </p:nvSpPr>
        <p:spPr>
          <a:xfrm rot="10800000" flipH="1">
            <a:off x="-532037" y="-606633"/>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rot="5737592">
            <a:off x="7064899" y="2728579"/>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5"/>
          <p:cNvGrpSpPr/>
          <p:nvPr/>
        </p:nvGrpSpPr>
        <p:grpSpPr>
          <a:xfrm rot="5400000">
            <a:off x="7718171" y="-484217"/>
            <a:ext cx="970042" cy="1918341"/>
            <a:chOff x="961675" y="1958725"/>
            <a:chExt cx="563225" cy="1113825"/>
          </a:xfrm>
        </p:grpSpPr>
        <p:sp>
          <p:nvSpPr>
            <p:cNvPr id="830" name="Google Shape;830;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5"/>
          <p:cNvGrpSpPr/>
          <p:nvPr/>
        </p:nvGrpSpPr>
        <p:grpSpPr>
          <a:xfrm rot="10800000">
            <a:off x="-14209" y="3449289"/>
            <a:ext cx="2862466" cy="1695774"/>
            <a:chOff x="238125" y="3383650"/>
            <a:chExt cx="1287775" cy="762900"/>
          </a:xfrm>
        </p:grpSpPr>
        <p:sp>
          <p:nvSpPr>
            <p:cNvPr id="833" name="Google Shape;833;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5"/>
          <p:cNvSpPr/>
          <p:nvPr/>
        </p:nvSpPr>
        <p:spPr>
          <a:xfrm>
            <a:off x="2080440" y="39221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6819877" y="663935"/>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7066983" y="375451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15"/>
          <p:cNvGrpSpPr/>
          <p:nvPr/>
        </p:nvGrpSpPr>
        <p:grpSpPr>
          <a:xfrm rot="-5839867">
            <a:off x="451931" y="1931146"/>
            <a:ext cx="894053" cy="666848"/>
            <a:chOff x="7664899" y="1459525"/>
            <a:chExt cx="894076" cy="666865"/>
          </a:xfrm>
        </p:grpSpPr>
        <p:sp>
          <p:nvSpPr>
            <p:cNvPr id="840" name="Google Shape;840;p15"/>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15"/>
            <p:cNvGrpSpPr/>
            <p:nvPr/>
          </p:nvGrpSpPr>
          <p:grpSpPr>
            <a:xfrm>
              <a:off x="7664899" y="1459525"/>
              <a:ext cx="475779" cy="475800"/>
              <a:chOff x="1460350" y="2402425"/>
              <a:chExt cx="208950" cy="208950"/>
            </a:xfrm>
          </p:grpSpPr>
          <p:sp>
            <p:nvSpPr>
              <p:cNvPr id="843" name="Google Shape;843;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1" name="Google Shape;871;p15"/>
          <p:cNvGrpSpPr/>
          <p:nvPr/>
        </p:nvGrpSpPr>
        <p:grpSpPr>
          <a:xfrm rot="1834538" flipH="1">
            <a:off x="7880182" y="1613616"/>
            <a:ext cx="860132" cy="986726"/>
            <a:chOff x="513430" y="1075376"/>
            <a:chExt cx="860090" cy="986678"/>
          </a:xfrm>
        </p:grpSpPr>
        <p:sp>
          <p:nvSpPr>
            <p:cNvPr id="872" name="Google Shape;872;p15"/>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15"/>
            <p:cNvGrpSpPr/>
            <p:nvPr/>
          </p:nvGrpSpPr>
          <p:grpSpPr>
            <a:xfrm rot="3427758">
              <a:off x="806718" y="1166397"/>
              <a:ext cx="475768" cy="475796"/>
              <a:chOff x="1460350" y="2402425"/>
              <a:chExt cx="208950" cy="208950"/>
            </a:xfrm>
          </p:grpSpPr>
          <p:sp>
            <p:nvSpPr>
              <p:cNvPr id="874" name="Google Shape;874;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5"/>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15"/>
          <p:cNvSpPr/>
          <p:nvPr/>
        </p:nvSpPr>
        <p:spPr>
          <a:xfrm>
            <a:off x="1840600" y="9340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904"/>
        <p:cNvGrpSpPr/>
        <p:nvPr/>
      </p:nvGrpSpPr>
      <p:grpSpPr>
        <a:xfrm>
          <a:off x="0" y="0"/>
          <a:ext cx="0" cy="0"/>
          <a:chOff x="0" y="0"/>
          <a:chExt cx="0" cy="0"/>
        </a:xfrm>
      </p:grpSpPr>
      <p:sp>
        <p:nvSpPr>
          <p:cNvPr id="905" name="Google Shape;90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06" name="Google Shape;906;p16"/>
          <p:cNvSpPr txBox="1">
            <a:spLocks noGrp="1"/>
          </p:cNvSpPr>
          <p:nvPr>
            <p:ph type="body" idx="1"/>
          </p:nvPr>
        </p:nvSpPr>
        <p:spPr>
          <a:xfrm>
            <a:off x="720000" y="1215750"/>
            <a:ext cx="7704000" cy="3465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Arial" panose="020B0604020202020204"/>
              <a:buChar char="●"/>
              <a:defRPr>
                <a:solidFill>
                  <a:srgbClr val="434343"/>
                </a:solidFill>
              </a:defRPr>
            </a:lvl1pPr>
            <a:lvl2pPr marL="914400" lvl="1" indent="-317500" rtl="0">
              <a:lnSpc>
                <a:spcPct val="115000"/>
              </a:lnSpc>
              <a:spcBef>
                <a:spcPts val="1600"/>
              </a:spcBef>
              <a:spcAft>
                <a:spcPts val="0"/>
              </a:spcAft>
              <a:buSzPts val="1400"/>
              <a:buFont typeface="Arial" panose="020B0604020202020204"/>
              <a:buChar char="○"/>
              <a:defRPr>
                <a:solidFill>
                  <a:srgbClr val="434343"/>
                </a:solidFill>
              </a:defRPr>
            </a:lvl2pPr>
            <a:lvl3pPr marL="1371600" lvl="2" indent="-317500" rtl="0">
              <a:lnSpc>
                <a:spcPct val="115000"/>
              </a:lnSpc>
              <a:spcBef>
                <a:spcPts val="1600"/>
              </a:spcBef>
              <a:spcAft>
                <a:spcPts val="0"/>
              </a:spcAft>
              <a:buSzPts val="1400"/>
              <a:buFont typeface="Arial" panose="020B0604020202020204"/>
              <a:buChar char="■"/>
              <a:defRPr>
                <a:solidFill>
                  <a:srgbClr val="434343"/>
                </a:solidFill>
              </a:defRPr>
            </a:lvl3pPr>
            <a:lvl4pPr marL="1828800" lvl="3" indent="-317500" rtl="0">
              <a:lnSpc>
                <a:spcPct val="115000"/>
              </a:lnSpc>
              <a:spcBef>
                <a:spcPts val="1600"/>
              </a:spcBef>
              <a:spcAft>
                <a:spcPts val="0"/>
              </a:spcAft>
              <a:buSzPts val="1400"/>
              <a:buFont typeface="Arial" panose="020B0604020202020204"/>
              <a:buChar char="●"/>
              <a:defRPr>
                <a:solidFill>
                  <a:srgbClr val="434343"/>
                </a:solidFill>
              </a:defRPr>
            </a:lvl4pPr>
            <a:lvl5pPr marL="2286000" lvl="4" indent="-317500" rtl="0">
              <a:lnSpc>
                <a:spcPct val="115000"/>
              </a:lnSpc>
              <a:spcBef>
                <a:spcPts val="1600"/>
              </a:spcBef>
              <a:spcAft>
                <a:spcPts val="0"/>
              </a:spcAft>
              <a:buSzPts val="1400"/>
              <a:buFont typeface="Arial" panose="020B0604020202020204"/>
              <a:buChar char="○"/>
              <a:defRPr>
                <a:solidFill>
                  <a:srgbClr val="434343"/>
                </a:solidFill>
              </a:defRPr>
            </a:lvl5pPr>
            <a:lvl6pPr marL="2743200" lvl="5" indent="-317500" rtl="0">
              <a:lnSpc>
                <a:spcPct val="115000"/>
              </a:lnSpc>
              <a:spcBef>
                <a:spcPts val="1600"/>
              </a:spcBef>
              <a:spcAft>
                <a:spcPts val="0"/>
              </a:spcAft>
              <a:buSzPts val="1400"/>
              <a:buFont typeface="Arial" panose="020B0604020202020204"/>
              <a:buChar char="■"/>
              <a:defRPr>
                <a:solidFill>
                  <a:srgbClr val="434343"/>
                </a:solidFill>
              </a:defRPr>
            </a:lvl6pPr>
            <a:lvl7pPr marL="3200400" lvl="6" indent="-317500" rtl="0">
              <a:lnSpc>
                <a:spcPct val="115000"/>
              </a:lnSpc>
              <a:spcBef>
                <a:spcPts val="1600"/>
              </a:spcBef>
              <a:spcAft>
                <a:spcPts val="0"/>
              </a:spcAft>
              <a:buSzPts val="1400"/>
              <a:buFont typeface="Arial" panose="020B0604020202020204"/>
              <a:buChar char="●"/>
              <a:defRPr>
                <a:solidFill>
                  <a:srgbClr val="434343"/>
                </a:solidFill>
              </a:defRPr>
            </a:lvl7pPr>
            <a:lvl8pPr marL="3657600" lvl="7" indent="-317500" rtl="0">
              <a:lnSpc>
                <a:spcPct val="115000"/>
              </a:lnSpc>
              <a:spcBef>
                <a:spcPts val="1600"/>
              </a:spcBef>
              <a:spcAft>
                <a:spcPts val="0"/>
              </a:spcAft>
              <a:buSzPts val="1400"/>
              <a:buFont typeface="Arial" panose="020B0604020202020204"/>
              <a:buChar char="○"/>
              <a:defRPr>
                <a:solidFill>
                  <a:srgbClr val="434343"/>
                </a:solidFill>
              </a:defRPr>
            </a:lvl8pPr>
            <a:lvl9pPr marL="4114800" lvl="8" indent="-317500" rtl="0">
              <a:lnSpc>
                <a:spcPct val="115000"/>
              </a:lnSpc>
              <a:spcBef>
                <a:spcPts val="1600"/>
              </a:spcBef>
              <a:spcAft>
                <a:spcPts val="1600"/>
              </a:spcAft>
              <a:buSzPts val="1400"/>
              <a:buFont typeface="Arial" panose="020B0604020202020204"/>
              <a:buChar char="■"/>
              <a:defRPr>
                <a:solidFill>
                  <a:srgbClr val="434343"/>
                </a:solidFill>
              </a:defRPr>
            </a:lvl9pPr>
          </a:lstStyle>
          <a:p>
            <a:endParaRPr/>
          </a:p>
        </p:txBody>
      </p:sp>
      <p:sp>
        <p:nvSpPr>
          <p:cNvPr id="907" name="Google Shape;907;p16"/>
          <p:cNvSpPr/>
          <p:nvPr/>
        </p:nvSpPr>
        <p:spPr>
          <a:xfrm rot="-275813">
            <a:off x="-1164095" y="2762000"/>
            <a:ext cx="3393984" cy="4581405"/>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16"/>
          <p:cNvGrpSpPr/>
          <p:nvPr/>
        </p:nvGrpSpPr>
        <p:grpSpPr>
          <a:xfrm flipH="1">
            <a:off x="-398107" y="-10068"/>
            <a:ext cx="2862466" cy="1695774"/>
            <a:chOff x="238125" y="3383650"/>
            <a:chExt cx="1287775" cy="762900"/>
          </a:xfrm>
        </p:grpSpPr>
        <p:sp>
          <p:nvSpPr>
            <p:cNvPr id="909" name="Google Shape;909;p1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16"/>
          <p:cNvGrpSpPr/>
          <p:nvPr/>
        </p:nvGrpSpPr>
        <p:grpSpPr>
          <a:xfrm rot="5400000" flipH="1">
            <a:off x="7423012" y="3418010"/>
            <a:ext cx="1156019" cy="2286014"/>
            <a:chOff x="961675" y="1958725"/>
            <a:chExt cx="563225" cy="1113825"/>
          </a:xfrm>
        </p:grpSpPr>
        <p:sp>
          <p:nvSpPr>
            <p:cNvPr id="913" name="Google Shape;913;p1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16"/>
          <p:cNvSpPr/>
          <p:nvPr/>
        </p:nvSpPr>
        <p:spPr>
          <a:xfrm rot="3818722" flipH="1">
            <a:off x="7011285" y="-853003"/>
            <a:ext cx="3709350" cy="3697173"/>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244640" y="44382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226575" y="19838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6"/>
          <p:cNvGrpSpPr/>
          <p:nvPr/>
        </p:nvGrpSpPr>
        <p:grpSpPr>
          <a:xfrm>
            <a:off x="3842012" y="4800875"/>
            <a:ext cx="475779" cy="475800"/>
            <a:chOff x="1460350" y="2402425"/>
            <a:chExt cx="208950" cy="208950"/>
          </a:xfrm>
        </p:grpSpPr>
        <p:sp>
          <p:nvSpPr>
            <p:cNvPr id="919" name="Google Shape;919;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16"/>
          <p:cNvGrpSpPr/>
          <p:nvPr/>
        </p:nvGrpSpPr>
        <p:grpSpPr>
          <a:xfrm rot="3427705">
            <a:off x="8018003" y="560954"/>
            <a:ext cx="340783" cy="340829"/>
            <a:chOff x="1460350" y="2402425"/>
            <a:chExt cx="208950" cy="208950"/>
          </a:xfrm>
        </p:grpSpPr>
        <p:sp>
          <p:nvSpPr>
            <p:cNvPr id="948" name="Google Shape;948;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6"/>
          <p:cNvSpPr/>
          <p:nvPr/>
        </p:nvSpPr>
        <p:spPr>
          <a:xfrm>
            <a:off x="8186315" y="2727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977"/>
        <p:cNvGrpSpPr/>
        <p:nvPr/>
      </p:nvGrpSpPr>
      <p:grpSpPr>
        <a:xfrm>
          <a:off x="0" y="0"/>
          <a:ext cx="0" cy="0"/>
          <a:chOff x="0" y="0"/>
          <a:chExt cx="0" cy="0"/>
        </a:xfrm>
      </p:grpSpPr>
      <p:grpSp>
        <p:nvGrpSpPr>
          <p:cNvPr id="978" name="Google Shape;978;p17"/>
          <p:cNvGrpSpPr/>
          <p:nvPr/>
        </p:nvGrpSpPr>
        <p:grpSpPr>
          <a:xfrm flipH="1">
            <a:off x="-25927" y="-304519"/>
            <a:ext cx="9545671" cy="5880578"/>
            <a:chOff x="1569550" y="629994"/>
            <a:chExt cx="5900038" cy="3634698"/>
          </a:xfrm>
        </p:grpSpPr>
        <p:grpSp>
          <p:nvGrpSpPr>
            <p:cNvPr id="979" name="Google Shape;979;p17"/>
            <p:cNvGrpSpPr/>
            <p:nvPr/>
          </p:nvGrpSpPr>
          <p:grpSpPr>
            <a:xfrm>
              <a:off x="1569550" y="629994"/>
              <a:ext cx="5900038" cy="3634698"/>
              <a:chOff x="6012925" y="2964625"/>
              <a:chExt cx="1368950" cy="1009975"/>
            </a:xfrm>
          </p:grpSpPr>
          <p:sp>
            <p:nvSpPr>
              <p:cNvPr id="980" name="Google Shape;980;p1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17"/>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7"/>
          <p:cNvSpPr txBox="1">
            <a:spLocks noGrp="1"/>
          </p:cNvSpPr>
          <p:nvPr>
            <p:ph type="title"/>
          </p:nvPr>
        </p:nvSpPr>
        <p:spPr>
          <a:xfrm>
            <a:off x="905075"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7" name="Google Shape;987;p17"/>
          <p:cNvSpPr txBox="1">
            <a:spLocks noGrp="1"/>
          </p:cNvSpPr>
          <p:nvPr>
            <p:ph type="subTitle" idx="1"/>
          </p:nvPr>
        </p:nvSpPr>
        <p:spPr>
          <a:xfrm>
            <a:off x="905075"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8" name="Google Shape;988;p17"/>
          <p:cNvSpPr txBox="1">
            <a:spLocks noGrp="1"/>
          </p:cNvSpPr>
          <p:nvPr>
            <p:ph type="title" idx="2"/>
          </p:nvPr>
        </p:nvSpPr>
        <p:spPr>
          <a:xfrm>
            <a:off x="3426593"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9" name="Google Shape;989;p17"/>
          <p:cNvSpPr txBox="1">
            <a:spLocks noGrp="1"/>
          </p:cNvSpPr>
          <p:nvPr>
            <p:ph type="subTitle" idx="3"/>
          </p:nvPr>
        </p:nvSpPr>
        <p:spPr>
          <a:xfrm>
            <a:off x="3426593"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0" name="Google Shape;990;p17"/>
          <p:cNvSpPr txBox="1">
            <a:spLocks noGrp="1"/>
          </p:cNvSpPr>
          <p:nvPr>
            <p:ph type="title" idx="4"/>
          </p:nvPr>
        </p:nvSpPr>
        <p:spPr>
          <a:xfrm>
            <a:off x="5948114"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91" name="Google Shape;991;p17"/>
          <p:cNvSpPr txBox="1">
            <a:spLocks noGrp="1"/>
          </p:cNvSpPr>
          <p:nvPr>
            <p:ph type="subTitle" idx="5"/>
          </p:nvPr>
        </p:nvSpPr>
        <p:spPr>
          <a:xfrm>
            <a:off x="5948114"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2" name="Google Shape;992;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993" name="Google Shape;993;p17"/>
          <p:cNvGrpSpPr/>
          <p:nvPr/>
        </p:nvGrpSpPr>
        <p:grpSpPr>
          <a:xfrm rot="5400000">
            <a:off x="7478172" y="-580359"/>
            <a:ext cx="1175451" cy="2324553"/>
            <a:chOff x="961675" y="1958725"/>
            <a:chExt cx="563225" cy="1113825"/>
          </a:xfrm>
        </p:grpSpPr>
        <p:sp>
          <p:nvSpPr>
            <p:cNvPr id="994" name="Google Shape;994;p1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17"/>
          <p:cNvGrpSpPr/>
          <p:nvPr/>
        </p:nvGrpSpPr>
        <p:grpSpPr>
          <a:xfrm rot="10800000">
            <a:off x="-388982" y="3453514"/>
            <a:ext cx="2862466" cy="1695774"/>
            <a:chOff x="238125" y="3383650"/>
            <a:chExt cx="1287775" cy="762900"/>
          </a:xfrm>
        </p:grpSpPr>
        <p:sp>
          <p:nvSpPr>
            <p:cNvPr id="997" name="Google Shape;997;p1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17"/>
          <p:cNvSpPr/>
          <p:nvPr/>
        </p:nvSpPr>
        <p:spPr>
          <a:xfrm>
            <a:off x="-174060" y="23506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8423988" y="1478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17"/>
          <p:cNvGrpSpPr/>
          <p:nvPr/>
        </p:nvGrpSpPr>
        <p:grpSpPr>
          <a:xfrm>
            <a:off x="8238937" y="4354950"/>
            <a:ext cx="475779" cy="475800"/>
            <a:chOff x="1460350" y="2402425"/>
            <a:chExt cx="208950" cy="208950"/>
          </a:xfrm>
        </p:grpSpPr>
        <p:sp>
          <p:nvSpPr>
            <p:cNvPr id="1003" name="Google Shape;1003;p1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17"/>
          <p:cNvGrpSpPr/>
          <p:nvPr/>
        </p:nvGrpSpPr>
        <p:grpSpPr>
          <a:xfrm rot="3427705">
            <a:off x="785228" y="-118946"/>
            <a:ext cx="340783" cy="340829"/>
            <a:chOff x="1460350" y="2402425"/>
            <a:chExt cx="208950" cy="208950"/>
          </a:xfrm>
        </p:grpSpPr>
        <p:sp>
          <p:nvSpPr>
            <p:cNvPr id="1032" name="Google Shape;1032;p1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60"/>
        <p:cNvGrpSpPr/>
        <p:nvPr/>
      </p:nvGrpSpPr>
      <p:grpSpPr>
        <a:xfrm>
          <a:off x="0" y="0"/>
          <a:ext cx="0" cy="0"/>
          <a:chOff x="0" y="0"/>
          <a:chExt cx="0" cy="0"/>
        </a:xfrm>
      </p:grpSpPr>
      <p:grpSp>
        <p:nvGrpSpPr>
          <p:cNvPr id="1061" name="Google Shape;1061;p18"/>
          <p:cNvGrpSpPr/>
          <p:nvPr/>
        </p:nvGrpSpPr>
        <p:grpSpPr>
          <a:xfrm>
            <a:off x="975797" y="700497"/>
            <a:ext cx="7011015" cy="4319112"/>
            <a:chOff x="1569550" y="629994"/>
            <a:chExt cx="5900038" cy="3634698"/>
          </a:xfrm>
        </p:grpSpPr>
        <p:grpSp>
          <p:nvGrpSpPr>
            <p:cNvPr id="1062" name="Google Shape;1062;p18"/>
            <p:cNvGrpSpPr/>
            <p:nvPr/>
          </p:nvGrpSpPr>
          <p:grpSpPr>
            <a:xfrm>
              <a:off x="1569550" y="629994"/>
              <a:ext cx="5900038" cy="3634698"/>
              <a:chOff x="6012925" y="2964625"/>
              <a:chExt cx="1368950" cy="1009975"/>
            </a:xfrm>
          </p:grpSpPr>
          <p:sp>
            <p:nvSpPr>
              <p:cNvPr id="1063" name="Google Shape;1063;p18"/>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18"/>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70" name="Google Shape;1070;p18"/>
          <p:cNvSpPr txBox="1">
            <a:spLocks noGrp="1"/>
          </p:cNvSpPr>
          <p:nvPr>
            <p:ph type="title" idx="2"/>
          </p:nvPr>
        </p:nvSpPr>
        <p:spPr>
          <a:xfrm>
            <a:off x="2196550" y="1620475"/>
            <a:ext cx="2112600" cy="5991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1" name="Google Shape;1071;p18"/>
          <p:cNvSpPr txBox="1">
            <a:spLocks noGrp="1"/>
          </p:cNvSpPr>
          <p:nvPr>
            <p:ph type="subTitle" idx="1"/>
          </p:nvPr>
        </p:nvSpPr>
        <p:spPr>
          <a:xfrm>
            <a:off x="2196550" y="2203846"/>
            <a:ext cx="2112600" cy="5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2" name="Google Shape;1072;p18"/>
          <p:cNvSpPr txBox="1">
            <a:spLocks noGrp="1"/>
          </p:cNvSpPr>
          <p:nvPr>
            <p:ph type="title" idx="3"/>
          </p:nvPr>
        </p:nvSpPr>
        <p:spPr>
          <a:xfrm>
            <a:off x="4834925" y="1620475"/>
            <a:ext cx="2112600" cy="59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3" name="Google Shape;1073;p18"/>
          <p:cNvSpPr txBox="1">
            <a:spLocks noGrp="1"/>
          </p:cNvSpPr>
          <p:nvPr>
            <p:ph type="subTitle" idx="4"/>
          </p:nvPr>
        </p:nvSpPr>
        <p:spPr>
          <a:xfrm>
            <a:off x="4834974" y="2203846"/>
            <a:ext cx="2112600" cy="59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4" name="Google Shape;1074;p18"/>
          <p:cNvSpPr txBox="1">
            <a:spLocks noGrp="1"/>
          </p:cNvSpPr>
          <p:nvPr>
            <p:ph type="title" idx="5"/>
          </p:nvPr>
        </p:nvSpPr>
        <p:spPr>
          <a:xfrm>
            <a:off x="2196550" y="3238301"/>
            <a:ext cx="2112600" cy="5991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5" name="Google Shape;1075;p18"/>
          <p:cNvSpPr txBox="1">
            <a:spLocks noGrp="1"/>
          </p:cNvSpPr>
          <p:nvPr>
            <p:ph type="subTitle" idx="6"/>
          </p:nvPr>
        </p:nvSpPr>
        <p:spPr>
          <a:xfrm>
            <a:off x="2196550" y="3811868"/>
            <a:ext cx="2112600" cy="5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6" name="Google Shape;1076;p18"/>
          <p:cNvSpPr txBox="1">
            <a:spLocks noGrp="1"/>
          </p:cNvSpPr>
          <p:nvPr>
            <p:ph type="title" idx="7"/>
          </p:nvPr>
        </p:nvSpPr>
        <p:spPr>
          <a:xfrm>
            <a:off x="4834925" y="3238301"/>
            <a:ext cx="2112600" cy="59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7" name="Google Shape;1077;p18"/>
          <p:cNvSpPr txBox="1">
            <a:spLocks noGrp="1"/>
          </p:cNvSpPr>
          <p:nvPr>
            <p:ph type="subTitle" idx="8"/>
          </p:nvPr>
        </p:nvSpPr>
        <p:spPr>
          <a:xfrm>
            <a:off x="4834973" y="3811868"/>
            <a:ext cx="2112600" cy="59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8" name="Google Shape;1078;p18"/>
          <p:cNvSpPr/>
          <p:nvPr/>
        </p:nvSpPr>
        <p:spPr>
          <a:xfrm rot="5400000">
            <a:off x="8457600" y="116820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18"/>
          <p:cNvGrpSpPr/>
          <p:nvPr/>
        </p:nvGrpSpPr>
        <p:grpSpPr>
          <a:xfrm rot="-5400000" flipH="1">
            <a:off x="574720" y="-584584"/>
            <a:ext cx="1175451" cy="2324553"/>
            <a:chOff x="961675" y="1958725"/>
            <a:chExt cx="563225" cy="1113825"/>
          </a:xfrm>
        </p:grpSpPr>
        <p:sp>
          <p:nvSpPr>
            <p:cNvPr id="1080" name="Google Shape;1080;p1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18"/>
          <p:cNvGrpSpPr/>
          <p:nvPr/>
        </p:nvGrpSpPr>
        <p:grpSpPr>
          <a:xfrm rot="10800000" flipH="1">
            <a:off x="6691758" y="3449289"/>
            <a:ext cx="2862466" cy="1695774"/>
            <a:chOff x="238125" y="3383650"/>
            <a:chExt cx="1287775" cy="762900"/>
          </a:xfrm>
        </p:grpSpPr>
        <p:sp>
          <p:nvSpPr>
            <p:cNvPr id="1083" name="Google Shape;1083;p1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18"/>
          <p:cNvSpPr/>
          <p:nvPr/>
        </p:nvSpPr>
        <p:spPr>
          <a:xfrm>
            <a:off x="-195110" y="20190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8"/>
          <p:cNvGrpSpPr/>
          <p:nvPr/>
        </p:nvGrpSpPr>
        <p:grpSpPr>
          <a:xfrm>
            <a:off x="8953962" y="901625"/>
            <a:ext cx="475779" cy="475800"/>
            <a:chOff x="1460350" y="2402425"/>
            <a:chExt cx="208950" cy="208950"/>
          </a:xfrm>
        </p:grpSpPr>
        <p:sp>
          <p:nvSpPr>
            <p:cNvPr id="1088" name="Google Shape;1088;p1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8"/>
          <p:cNvGrpSpPr/>
          <p:nvPr/>
        </p:nvGrpSpPr>
        <p:grpSpPr>
          <a:xfrm rot="3427705">
            <a:off x="573553" y="4516729"/>
            <a:ext cx="340783" cy="340829"/>
            <a:chOff x="1460350" y="2402425"/>
            <a:chExt cx="208950" cy="208950"/>
          </a:xfrm>
        </p:grpSpPr>
        <p:sp>
          <p:nvSpPr>
            <p:cNvPr id="1117" name="Google Shape;1117;p1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18"/>
          <p:cNvSpPr/>
          <p:nvPr/>
        </p:nvSpPr>
        <p:spPr>
          <a:xfrm>
            <a:off x="6715813" y="-883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46"/>
        <p:cNvGrpSpPr/>
        <p:nvPr/>
      </p:nvGrpSpPr>
      <p:grpSpPr>
        <a:xfrm>
          <a:off x="0" y="0"/>
          <a:ext cx="0" cy="0"/>
          <a:chOff x="0" y="0"/>
          <a:chExt cx="0" cy="0"/>
        </a:xfrm>
      </p:grpSpPr>
      <p:grpSp>
        <p:nvGrpSpPr>
          <p:cNvPr id="1147" name="Google Shape;1147;p19"/>
          <p:cNvGrpSpPr/>
          <p:nvPr/>
        </p:nvGrpSpPr>
        <p:grpSpPr>
          <a:xfrm rot="10800000">
            <a:off x="408372" y="317862"/>
            <a:ext cx="8637390" cy="5321053"/>
            <a:chOff x="6012925" y="2964625"/>
            <a:chExt cx="1368950" cy="1009975"/>
          </a:xfrm>
        </p:grpSpPr>
        <p:sp>
          <p:nvSpPr>
            <p:cNvPr id="1148" name="Google Shape;1148;p19"/>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5400000">
            <a:off x="7718171" y="-484217"/>
            <a:ext cx="970042" cy="1918341"/>
            <a:chOff x="961675" y="1958725"/>
            <a:chExt cx="563225" cy="1113825"/>
          </a:xfrm>
        </p:grpSpPr>
        <p:sp>
          <p:nvSpPr>
            <p:cNvPr id="1153" name="Google Shape;1153;p1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19"/>
          <p:cNvGrpSpPr/>
          <p:nvPr/>
        </p:nvGrpSpPr>
        <p:grpSpPr>
          <a:xfrm rot="10800000">
            <a:off x="-14209" y="3449289"/>
            <a:ext cx="2862466" cy="1695774"/>
            <a:chOff x="238125" y="3383650"/>
            <a:chExt cx="1287775" cy="762900"/>
          </a:xfrm>
        </p:grpSpPr>
        <p:sp>
          <p:nvSpPr>
            <p:cNvPr id="1156" name="Google Shape;1156;p1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19"/>
          <p:cNvSpPr/>
          <p:nvPr/>
        </p:nvSpPr>
        <p:spPr>
          <a:xfrm rot="10800000" flipH="1">
            <a:off x="-1210001" y="-634185"/>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rot="5737594">
            <a:off x="7708987" y="3166409"/>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2" name="Google Shape;1162;p19"/>
          <p:cNvSpPr txBox="1">
            <a:spLocks noGrp="1"/>
          </p:cNvSpPr>
          <p:nvPr>
            <p:ph type="title" idx="2"/>
          </p:nvPr>
        </p:nvSpPr>
        <p:spPr>
          <a:xfrm>
            <a:off x="1265650"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3" name="Google Shape;1163;p19"/>
          <p:cNvSpPr txBox="1">
            <a:spLocks noGrp="1"/>
          </p:cNvSpPr>
          <p:nvPr>
            <p:ph type="subTitle" idx="1"/>
          </p:nvPr>
        </p:nvSpPr>
        <p:spPr>
          <a:xfrm>
            <a:off x="1265650" y="1967816"/>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4" name="Google Shape;1164;p19"/>
          <p:cNvSpPr txBox="1">
            <a:spLocks noGrp="1"/>
          </p:cNvSpPr>
          <p:nvPr>
            <p:ph type="title" idx="3"/>
          </p:nvPr>
        </p:nvSpPr>
        <p:spPr>
          <a:xfrm>
            <a:off x="3577514"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5" name="Google Shape;1165;p19"/>
          <p:cNvSpPr txBox="1">
            <a:spLocks noGrp="1"/>
          </p:cNvSpPr>
          <p:nvPr>
            <p:ph type="subTitle" idx="4"/>
          </p:nvPr>
        </p:nvSpPr>
        <p:spPr>
          <a:xfrm>
            <a:off x="3577513" y="1967808"/>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6" name="Google Shape;1166;p19"/>
          <p:cNvSpPr txBox="1">
            <a:spLocks noGrp="1"/>
          </p:cNvSpPr>
          <p:nvPr>
            <p:ph type="title" idx="5"/>
          </p:nvPr>
        </p:nvSpPr>
        <p:spPr>
          <a:xfrm>
            <a:off x="1265650" y="311353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7" name="Google Shape;1167;p19"/>
          <p:cNvSpPr txBox="1">
            <a:spLocks noGrp="1"/>
          </p:cNvSpPr>
          <p:nvPr>
            <p:ph type="subTitle" idx="6"/>
          </p:nvPr>
        </p:nvSpPr>
        <p:spPr>
          <a:xfrm>
            <a:off x="1265650" y="3547644"/>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8" name="Google Shape;1168;p19"/>
          <p:cNvSpPr txBox="1">
            <a:spLocks noGrp="1"/>
          </p:cNvSpPr>
          <p:nvPr>
            <p:ph type="title" idx="7"/>
          </p:nvPr>
        </p:nvSpPr>
        <p:spPr>
          <a:xfrm>
            <a:off x="3577514" y="3113523"/>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9" name="Google Shape;1169;p19"/>
          <p:cNvSpPr txBox="1">
            <a:spLocks noGrp="1"/>
          </p:cNvSpPr>
          <p:nvPr>
            <p:ph type="subTitle" idx="8"/>
          </p:nvPr>
        </p:nvSpPr>
        <p:spPr>
          <a:xfrm>
            <a:off x="3577513" y="3547629"/>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0" name="Google Shape;1170;p19"/>
          <p:cNvSpPr txBox="1">
            <a:spLocks noGrp="1"/>
          </p:cNvSpPr>
          <p:nvPr>
            <p:ph type="title" idx="9"/>
          </p:nvPr>
        </p:nvSpPr>
        <p:spPr>
          <a:xfrm>
            <a:off x="5889403"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71" name="Google Shape;1171;p19"/>
          <p:cNvSpPr txBox="1">
            <a:spLocks noGrp="1"/>
          </p:cNvSpPr>
          <p:nvPr>
            <p:ph type="subTitle" idx="13"/>
          </p:nvPr>
        </p:nvSpPr>
        <p:spPr>
          <a:xfrm>
            <a:off x="5889402" y="1967808"/>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2" name="Google Shape;1172;p19"/>
          <p:cNvSpPr txBox="1">
            <a:spLocks noGrp="1"/>
          </p:cNvSpPr>
          <p:nvPr>
            <p:ph type="title" idx="14"/>
          </p:nvPr>
        </p:nvSpPr>
        <p:spPr>
          <a:xfrm>
            <a:off x="5889403" y="3113523"/>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73" name="Google Shape;1173;p19"/>
          <p:cNvSpPr txBox="1">
            <a:spLocks noGrp="1"/>
          </p:cNvSpPr>
          <p:nvPr>
            <p:ph type="subTitle" idx="15"/>
          </p:nvPr>
        </p:nvSpPr>
        <p:spPr>
          <a:xfrm>
            <a:off x="5889402" y="3547629"/>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4" name="Google Shape;1174;p19"/>
          <p:cNvSpPr/>
          <p:nvPr/>
        </p:nvSpPr>
        <p:spPr>
          <a:xfrm>
            <a:off x="134040" y="34390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19"/>
          <p:cNvGrpSpPr/>
          <p:nvPr/>
        </p:nvGrpSpPr>
        <p:grpSpPr>
          <a:xfrm>
            <a:off x="8375462" y="1456400"/>
            <a:ext cx="475779" cy="475800"/>
            <a:chOff x="1460350" y="2402425"/>
            <a:chExt cx="208950" cy="208950"/>
          </a:xfrm>
        </p:grpSpPr>
        <p:sp>
          <p:nvSpPr>
            <p:cNvPr id="1176" name="Google Shape;1176;p1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9"/>
          <p:cNvGrpSpPr/>
          <p:nvPr/>
        </p:nvGrpSpPr>
        <p:grpSpPr>
          <a:xfrm>
            <a:off x="508712" y="1266451"/>
            <a:ext cx="434073" cy="434094"/>
            <a:chOff x="1460350" y="2402425"/>
            <a:chExt cx="208950" cy="208950"/>
          </a:xfrm>
        </p:grpSpPr>
        <p:sp>
          <p:nvSpPr>
            <p:cNvPr id="1205" name="Google Shape;1205;p1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19"/>
          <p:cNvSpPr/>
          <p:nvPr/>
        </p:nvSpPr>
        <p:spPr>
          <a:xfrm>
            <a:off x="8375665" y="41672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rot="10800000">
            <a:off x="7305444" y="4634608"/>
            <a:ext cx="1088231" cy="696101"/>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1235"/>
        <p:cNvGrpSpPr/>
        <p:nvPr/>
      </p:nvGrpSpPr>
      <p:grpSpPr>
        <a:xfrm>
          <a:off x="0" y="0"/>
          <a:ext cx="0" cy="0"/>
          <a:chOff x="0" y="0"/>
          <a:chExt cx="0" cy="0"/>
        </a:xfrm>
      </p:grpSpPr>
      <p:grpSp>
        <p:nvGrpSpPr>
          <p:cNvPr id="1236" name="Google Shape;1236;p20"/>
          <p:cNvGrpSpPr/>
          <p:nvPr/>
        </p:nvGrpSpPr>
        <p:grpSpPr>
          <a:xfrm rot="10800000" flipH="1">
            <a:off x="2681504" y="492112"/>
            <a:ext cx="7340036" cy="4521860"/>
            <a:chOff x="6012925" y="2964625"/>
            <a:chExt cx="1368950" cy="1009975"/>
          </a:xfrm>
        </p:grpSpPr>
        <p:sp>
          <p:nvSpPr>
            <p:cNvPr id="1237" name="Google Shape;1237;p20"/>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0"/>
          <p:cNvSpPr txBox="1">
            <a:spLocks noGrp="1"/>
          </p:cNvSpPr>
          <p:nvPr>
            <p:ph type="title"/>
          </p:nvPr>
        </p:nvSpPr>
        <p:spPr>
          <a:xfrm>
            <a:off x="4067400" y="1499550"/>
            <a:ext cx="3964200" cy="1646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3" name="Google Shape;1243;p20"/>
          <p:cNvSpPr txBox="1">
            <a:spLocks noGrp="1"/>
          </p:cNvSpPr>
          <p:nvPr>
            <p:ph type="subTitle" idx="1"/>
          </p:nvPr>
        </p:nvSpPr>
        <p:spPr>
          <a:xfrm>
            <a:off x="4067400" y="3211113"/>
            <a:ext cx="3964200" cy="88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44" name="Google Shape;1244;p20"/>
          <p:cNvGrpSpPr/>
          <p:nvPr/>
        </p:nvGrpSpPr>
        <p:grpSpPr>
          <a:xfrm flipH="1">
            <a:off x="-107324" y="-10068"/>
            <a:ext cx="2862466" cy="1695774"/>
            <a:chOff x="238125" y="3383650"/>
            <a:chExt cx="1287775" cy="762900"/>
          </a:xfrm>
        </p:grpSpPr>
        <p:sp>
          <p:nvSpPr>
            <p:cNvPr id="1245" name="Google Shape;1245;p20"/>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20"/>
          <p:cNvSpPr/>
          <p:nvPr/>
        </p:nvSpPr>
        <p:spPr>
          <a:xfrm>
            <a:off x="-454701"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6242165" y="567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a:off x="8125288" y="23898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6557715"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52"/>
        <p:cNvGrpSpPr/>
        <p:nvPr/>
      </p:nvGrpSpPr>
      <p:grpSpPr>
        <a:xfrm>
          <a:off x="0" y="0"/>
          <a:ext cx="0" cy="0"/>
          <a:chOff x="0" y="0"/>
          <a:chExt cx="0" cy="0"/>
        </a:xfrm>
      </p:grpSpPr>
      <p:sp>
        <p:nvSpPr>
          <p:cNvPr id="1253" name="Google Shape;1253;p21"/>
          <p:cNvSpPr txBox="1">
            <a:spLocks noGrp="1"/>
          </p:cNvSpPr>
          <p:nvPr>
            <p:ph type="title" hasCustomPrompt="1"/>
          </p:nvPr>
        </p:nvSpPr>
        <p:spPr>
          <a:xfrm>
            <a:off x="2223588" y="73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4" name="Google Shape;1254;p21"/>
          <p:cNvSpPr txBox="1">
            <a:spLocks noGrp="1"/>
          </p:cNvSpPr>
          <p:nvPr>
            <p:ph type="subTitle" idx="1"/>
          </p:nvPr>
        </p:nvSpPr>
        <p:spPr>
          <a:xfrm>
            <a:off x="2223600" y="1508338"/>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5" name="Google Shape;1255;p21"/>
          <p:cNvSpPr txBox="1">
            <a:spLocks noGrp="1"/>
          </p:cNvSpPr>
          <p:nvPr>
            <p:ph type="title" idx="2" hasCustomPrompt="1"/>
          </p:nvPr>
        </p:nvSpPr>
        <p:spPr>
          <a:xfrm>
            <a:off x="2223588" y="2037144"/>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6" name="Google Shape;1256;p21"/>
          <p:cNvSpPr txBox="1">
            <a:spLocks noGrp="1"/>
          </p:cNvSpPr>
          <p:nvPr>
            <p:ph type="subTitle" idx="3"/>
          </p:nvPr>
        </p:nvSpPr>
        <p:spPr>
          <a:xfrm>
            <a:off x="2223600" y="2806037"/>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7" name="Google Shape;1257;p21"/>
          <p:cNvSpPr txBox="1">
            <a:spLocks noGrp="1"/>
          </p:cNvSpPr>
          <p:nvPr>
            <p:ph type="title" idx="4" hasCustomPrompt="1"/>
          </p:nvPr>
        </p:nvSpPr>
        <p:spPr>
          <a:xfrm>
            <a:off x="2223588" y="3334850"/>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8" name="Google Shape;1258;p21"/>
          <p:cNvSpPr txBox="1">
            <a:spLocks noGrp="1"/>
          </p:cNvSpPr>
          <p:nvPr>
            <p:ph type="subTitle" idx="5"/>
          </p:nvPr>
        </p:nvSpPr>
        <p:spPr>
          <a:xfrm>
            <a:off x="2223600" y="4103762"/>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9" name="Google Shape;1259;p21"/>
          <p:cNvSpPr/>
          <p:nvPr/>
        </p:nvSpPr>
        <p:spPr>
          <a:xfrm rot="5062406" flipH="1">
            <a:off x="7606871"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21"/>
          <p:cNvGrpSpPr/>
          <p:nvPr/>
        </p:nvGrpSpPr>
        <p:grpSpPr>
          <a:xfrm flipH="1">
            <a:off x="-406065" y="-32568"/>
            <a:ext cx="2862466" cy="1695774"/>
            <a:chOff x="238125" y="3383650"/>
            <a:chExt cx="1287775" cy="762900"/>
          </a:xfrm>
        </p:grpSpPr>
        <p:sp>
          <p:nvSpPr>
            <p:cNvPr id="1261" name="Google Shape;1261;p2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1"/>
          <p:cNvGrpSpPr/>
          <p:nvPr/>
        </p:nvGrpSpPr>
        <p:grpSpPr>
          <a:xfrm rot="5400000" flipH="1">
            <a:off x="7703896" y="3700871"/>
            <a:ext cx="970042" cy="1918341"/>
            <a:chOff x="961675" y="1958725"/>
            <a:chExt cx="563225" cy="1113825"/>
          </a:xfrm>
        </p:grpSpPr>
        <p:sp>
          <p:nvSpPr>
            <p:cNvPr id="1265" name="Google Shape;1265;p2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21"/>
          <p:cNvSpPr/>
          <p:nvPr/>
        </p:nvSpPr>
        <p:spPr>
          <a:xfrm rot="-275769">
            <a:off x="-513682"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899138" y="33446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1"/>
          <p:cNvGrpSpPr/>
          <p:nvPr/>
        </p:nvGrpSpPr>
        <p:grpSpPr>
          <a:xfrm>
            <a:off x="1433312" y="1492125"/>
            <a:ext cx="475779" cy="475800"/>
            <a:chOff x="1460350" y="2402425"/>
            <a:chExt cx="208950" cy="208950"/>
          </a:xfrm>
        </p:grpSpPr>
        <p:sp>
          <p:nvSpPr>
            <p:cNvPr id="1270" name="Google Shape;1270;p2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1"/>
          <p:cNvGrpSpPr/>
          <p:nvPr/>
        </p:nvGrpSpPr>
        <p:grpSpPr>
          <a:xfrm rot="3427705">
            <a:off x="7706690" y="3479679"/>
            <a:ext cx="340783" cy="340829"/>
            <a:chOff x="1460350" y="2402425"/>
            <a:chExt cx="208950" cy="208950"/>
          </a:xfrm>
        </p:grpSpPr>
        <p:sp>
          <p:nvSpPr>
            <p:cNvPr id="1299" name="Google Shape;1299;p2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21"/>
          <p:cNvSpPr/>
          <p:nvPr/>
        </p:nvSpPr>
        <p:spPr>
          <a:xfrm>
            <a:off x="7567465" y="14391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5116690" y="-168793"/>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4"/>
          <p:cNvSpPr/>
          <p:nvPr/>
        </p:nvSpPr>
        <p:spPr>
          <a:xfrm rot="10800000">
            <a:off x="7186165" y="-606633"/>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rot="10800000">
            <a:off x="821349" y="244533"/>
            <a:ext cx="7501308" cy="4621155"/>
            <a:chOff x="1569550" y="629994"/>
            <a:chExt cx="5900038" cy="3634698"/>
          </a:xfrm>
        </p:grpSpPr>
        <p:grpSp>
          <p:nvGrpSpPr>
            <p:cNvPr id="126" name="Google Shape;126;p4"/>
            <p:cNvGrpSpPr/>
            <p:nvPr/>
          </p:nvGrpSpPr>
          <p:grpSpPr>
            <a:xfrm>
              <a:off x="1569550" y="629994"/>
              <a:ext cx="5900038" cy="3634698"/>
              <a:chOff x="6012925" y="2964625"/>
              <a:chExt cx="1368950" cy="1009975"/>
            </a:xfrm>
          </p:grpSpPr>
          <p:sp>
            <p:nvSpPr>
              <p:cNvPr id="127" name="Google Shape;127;p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rot="10800000" flipH="1">
            <a:off x="6281533" y="3449289"/>
            <a:ext cx="2862466" cy="1695774"/>
            <a:chOff x="238125" y="3383650"/>
            <a:chExt cx="1287775" cy="762900"/>
          </a:xfrm>
        </p:grpSpPr>
        <p:sp>
          <p:nvSpPr>
            <p:cNvPr id="134" name="Google Shape;134;p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p:nvPr/>
        </p:nvSpPr>
        <p:spPr>
          <a:xfrm rot="-5737592" flipH="1">
            <a:off x="-1471797" y="2728579"/>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9" name="Google Shape;13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panose="02000000000000000000"/>
              <a:buChar char="■"/>
              <a:defRPr>
                <a:solidFill>
                  <a:srgbClr val="434343"/>
                </a:solidFill>
              </a:defRPr>
            </a:lvl9pPr>
          </a:lstStyle>
          <a:p>
            <a:endParaRPr/>
          </a:p>
        </p:txBody>
      </p:sp>
      <p:grpSp>
        <p:nvGrpSpPr>
          <p:cNvPr id="140" name="Google Shape;140;p4"/>
          <p:cNvGrpSpPr/>
          <p:nvPr/>
        </p:nvGrpSpPr>
        <p:grpSpPr>
          <a:xfrm rot="-5400000" flipH="1">
            <a:off x="474221" y="-484217"/>
            <a:ext cx="970042" cy="1918341"/>
            <a:chOff x="961675" y="1958725"/>
            <a:chExt cx="563225" cy="1113825"/>
          </a:xfrm>
        </p:grpSpPr>
        <p:sp>
          <p:nvSpPr>
            <p:cNvPr id="141" name="Google Shape;141;p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329"/>
        <p:cNvGrpSpPr/>
        <p:nvPr/>
      </p:nvGrpSpPr>
      <p:grpSpPr>
        <a:xfrm>
          <a:off x="0" y="0"/>
          <a:ext cx="0" cy="0"/>
          <a:chOff x="0" y="0"/>
          <a:chExt cx="0" cy="0"/>
        </a:xfrm>
      </p:grpSpPr>
      <p:sp>
        <p:nvSpPr>
          <p:cNvPr id="1330" name="Google Shape;1330;p22"/>
          <p:cNvSpPr txBox="1">
            <a:spLocks noGrp="1"/>
          </p:cNvSpPr>
          <p:nvPr>
            <p:ph type="title"/>
          </p:nvPr>
        </p:nvSpPr>
        <p:spPr>
          <a:xfrm>
            <a:off x="1101175"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1" name="Google Shape;1331;p22"/>
          <p:cNvSpPr txBox="1">
            <a:spLocks noGrp="1"/>
          </p:cNvSpPr>
          <p:nvPr>
            <p:ph type="subTitle" idx="1"/>
          </p:nvPr>
        </p:nvSpPr>
        <p:spPr>
          <a:xfrm>
            <a:off x="1101175"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2" name="Google Shape;1332;p22"/>
          <p:cNvSpPr txBox="1">
            <a:spLocks noGrp="1"/>
          </p:cNvSpPr>
          <p:nvPr>
            <p:ph type="title" idx="2"/>
          </p:nvPr>
        </p:nvSpPr>
        <p:spPr>
          <a:xfrm>
            <a:off x="3578947"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3" name="Google Shape;1333;p22"/>
          <p:cNvSpPr txBox="1">
            <a:spLocks noGrp="1"/>
          </p:cNvSpPr>
          <p:nvPr>
            <p:ph type="subTitle" idx="3"/>
          </p:nvPr>
        </p:nvSpPr>
        <p:spPr>
          <a:xfrm>
            <a:off x="3578947"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4" name="Google Shape;1334;p22"/>
          <p:cNvSpPr txBox="1">
            <a:spLocks noGrp="1"/>
          </p:cNvSpPr>
          <p:nvPr>
            <p:ph type="title" idx="4"/>
          </p:nvPr>
        </p:nvSpPr>
        <p:spPr>
          <a:xfrm>
            <a:off x="6056775"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5" name="Google Shape;1335;p22"/>
          <p:cNvSpPr txBox="1">
            <a:spLocks noGrp="1"/>
          </p:cNvSpPr>
          <p:nvPr>
            <p:ph type="subTitle" idx="5"/>
          </p:nvPr>
        </p:nvSpPr>
        <p:spPr>
          <a:xfrm>
            <a:off x="6056776"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6" name="Google Shape;1336;p22"/>
          <p:cNvSpPr txBox="1">
            <a:spLocks noGrp="1"/>
          </p:cNvSpPr>
          <p:nvPr>
            <p:ph type="title" idx="6" hasCustomPrompt="1"/>
          </p:nvPr>
        </p:nvSpPr>
        <p:spPr>
          <a:xfrm>
            <a:off x="1448875"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7" name="Google Shape;1337;p22"/>
          <p:cNvSpPr txBox="1">
            <a:spLocks noGrp="1"/>
          </p:cNvSpPr>
          <p:nvPr>
            <p:ph type="title" idx="7" hasCustomPrompt="1"/>
          </p:nvPr>
        </p:nvSpPr>
        <p:spPr>
          <a:xfrm>
            <a:off x="3926700"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8" name="Google Shape;1338;p22"/>
          <p:cNvSpPr txBox="1">
            <a:spLocks noGrp="1"/>
          </p:cNvSpPr>
          <p:nvPr>
            <p:ph type="title" idx="8" hasCustomPrompt="1"/>
          </p:nvPr>
        </p:nvSpPr>
        <p:spPr>
          <a:xfrm>
            <a:off x="6404525"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9" name="Google Shape;1339;p22"/>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0" name="Google Shape;1340;p22"/>
          <p:cNvSpPr/>
          <p:nvPr/>
        </p:nvSpPr>
        <p:spPr>
          <a:xfrm rot="-5062406">
            <a:off x="-1276747"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rot="275769" flipH="1">
            <a:off x="7186141"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22"/>
          <p:cNvGrpSpPr/>
          <p:nvPr/>
        </p:nvGrpSpPr>
        <p:grpSpPr>
          <a:xfrm>
            <a:off x="6765383" y="-116518"/>
            <a:ext cx="2862466" cy="1695774"/>
            <a:chOff x="238125" y="3383650"/>
            <a:chExt cx="1287775" cy="762900"/>
          </a:xfrm>
        </p:grpSpPr>
        <p:sp>
          <p:nvSpPr>
            <p:cNvPr id="1343" name="Google Shape;1343;p2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22"/>
          <p:cNvGrpSpPr/>
          <p:nvPr/>
        </p:nvGrpSpPr>
        <p:grpSpPr>
          <a:xfrm rot="-5400000">
            <a:off x="474221" y="3700871"/>
            <a:ext cx="970042" cy="1918341"/>
            <a:chOff x="961675" y="1958725"/>
            <a:chExt cx="563225" cy="1113825"/>
          </a:xfrm>
        </p:grpSpPr>
        <p:sp>
          <p:nvSpPr>
            <p:cNvPr id="1347" name="Google Shape;1347;p2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9" name="Google Shape;1349;p22"/>
          <p:cNvSpPr/>
          <p:nvPr/>
        </p:nvSpPr>
        <p:spPr>
          <a:xfrm>
            <a:off x="-153035" y="31483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8882463" y="27369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22"/>
          <p:cNvGrpSpPr/>
          <p:nvPr/>
        </p:nvGrpSpPr>
        <p:grpSpPr>
          <a:xfrm>
            <a:off x="402512" y="392100"/>
            <a:ext cx="475779" cy="475800"/>
            <a:chOff x="1460350" y="2402425"/>
            <a:chExt cx="208950" cy="208950"/>
          </a:xfrm>
        </p:grpSpPr>
        <p:sp>
          <p:nvSpPr>
            <p:cNvPr id="1352" name="Google Shape;1352;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22"/>
          <p:cNvSpPr/>
          <p:nvPr/>
        </p:nvSpPr>
        <p:spPr>
          <a:xfrm>
            <a:off x="5929165" y="4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22"/>
          <p:cNvGrpSpPr/>
          <p:nvPr/>
        </p:nvGrpSpPr>
        <p:grpSpPr>
          <a:xfrm rot="3427705">
            <a:off x="7937503" y="695179"/>
            <a:ext cx="340783" cy="340829"/>
            <a:chOff x="1460350" y="2402425"/>
            <a:chExt cx="208950" cy="208950"/>
          </a:xfrm>
        </p:grpSpPr>
        <p:sp>
          <p:nvSpPr>
            <p:cNvPr id="1382" name="Google Shape;1382;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10"/>
        <p:cNvGrpSpPr/>
        <p:nvPr/>
      </p:nvGrpSpPr>
      <p:grpSpPr>
        <a:xfrm>
          <a:off x="0" y="0"/>
          <a:ext cx="0" cy="0"/>
          <a:chOff x="0" y="0"/>
          <a:chExt cx="0" cy="0"/>
        </a:xfrm>
      </p:grpSpPr>
      <p:sp>
        <p:nvSpPr>
          <p:cNvPr id="1411" name="Google Shape;1411;p23"/>
          <p:cNvSpPr/>
          <p:nvPr/>
        </p:nvSpPr>
        <p:spPr>
          <a:xfrm rot="5062382" flipH="1">
            <a:off x="6228113" y="-916395"/>
            <a:ext cx="5086533" cy="50698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txBox="1">
            <a:spLocks noGrp="1"/>
          </p:cNvSpPr>
          <p:nvPr>
            <p:ph type="title"/>
          </p:nvPr>
        </p:nvSpPr>
        <p:spPr>
          <a:xfrm>
            <a:off x="4381100" y="2087900"/>
            <a:ext cx="38427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3" name="Google Shape;1413;p23"/>
          <p:cNvSpPr txBox="1">
            <a:spLocks noGrp="1"/>
          </p:cNvSpPr>
          <p:nvPr>
            <p:ph type="title" idx="2" hasCustomPrompt="1"/>
          </p:nvPr>
        </p:nvSpPr>
        <p:spPr>
          <a:xfrm>
            <a:off x="7194588" y="806900"/>
            <a:ext cx="10083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4" name="Google Shape;1414;p23"/>
          <p:cNvSpPr txBox="1">
            <a:spLocks noGrp="1"/>
          </p:cNvSpPr>
          <p:nvPr>
            <p:ph type="subTitle" idx="1"/>
          </p:nvPr>
        </p:nvSpPr>
        <p:spPr>
          <a:xfrm>
            <a:off x="5667250" y="36365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415" name="Google Shape;1415;p23"/>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rot="-275769">
            <a:off x="-589887" y="2863602"/>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23"/>
          <p:cNvGrpSpPr/>
          <p:nvPr/>
        </p:nvGrpSpPr>
        <p:grpSpPr>
          <a:xfrm rot="5400000" flipH="1">
            <a:off x="7699816" y="3721896"/>
            <a:ext cx="970042" cy="1918341"/>
            <a:chOff x="961675" y="1958725"/>
            <a:chExt cx="563225" cy="1113825"/>
          </a:xfrm>
        </p:grpSpPr>
        <p:sp>
          <p:nvSpPr>
            <p:cNvPr id="1418" name="Google Shape;1418;p2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23"/>
          <p:cNvSpPr/>
          <p:nvPr/>
        </p:nvSpPr>
        <p:spPr>
          <a:xfrm>
            <a:off x="5438040" y="6300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5337565" y="4576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322788" y="41762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23"/>
          <p:cNvGrpSpPr/>
          <p:nvPr/>
        </p:nvGrpSpPr>
        <p:grpSpPr>
          <a:xfrm flipH="1">
            <a:off x="-103632" y="-73189"/>
            <a:ext cx="4260475" cy="2523978"/>
            <a:chOff x="238125" y="3383650"/>
            <a:chExt cx="1287775" cy="762900"/>
          </a:xfrm>
        </p:grpSpPr>
        <p:sp>
          <p:nvSpPr>
            <p:cNvPr id="1424" name="Google Shape;1424;p2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27"/>
        <p:cNvGrpSpPr/>
        <p:nvPr/>
      </p:nvGrpSpPr>
      <p:grpSpPr>
        <a:xfrm>
          <a:off x="0" y="0"/>
          <a:ext cx="0" cy="0"/>
          <a:chOff x="0" y="0"/>
          <a:chExt cx="0" cy="0"/>
        </a:xfrm>
      </p:grpSpPr>
      <p:grpSp>
        <p:nvGrpSpPr>
          <p:cNvPr id="1428" name="Google Shape;1428;p24"/>
          <p:cNvGrpSpPr/>
          <p:nvPr/>
        </p:nvGrpSpPr>
        <p:grpSpPr>
          <a:xfrm flipH="1">
            <a:off x="1286181" y="700497"/>
            <a:ext cx="7011015" cy="4319112"/>
            <a:chOff x="1569550" y="629994"/>
            <a:chExt cx="5900038" cy="3634698"/>
          </a:xfrm>
        </p:grpSpPr>
        <p:grpSp>
          <p:nvGrpSpPr>
            <p:cNvPr id="1429" name="Google Shape;1429;p24"/>
            <p:cNvGrpSpPr/>
            <p:nvPr/>
          </p:nvGrpSpPr>
          <p:grpSpPr>
            <a:xfrm>
              <a:off x="1569550" y="629994"/>
              <a:ext cx="5900038" cy="3634698"/>
              <a:chOff x="6012925" y="2964625"/>
              <a:chExt cx="1368950" cy="1009975"/>
            </a:xfrm>
          </p:grpSpPr>
          <p:sp>
            <p:nvSpPr>
              <p:cNvPr id="1430" name="Google Shape;1430;p2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2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24"/>
          <p:cNvGrpSpPr/>
          <p:nvPr/>
        </p:nvGrpSpPr>
        <p:grpSpPr>
          <a:xfrm rot="10800000">
            <a:off x="-281232" y="3449289"/>
            <a:ext cx="2862466" cy="1695774"/>
            <a:chOff x="238125" y="3383650"/>
            <a:chExt cx="1287775" cy="762900"/>
          </a:xfrm>
        </p:grpSpPr>
        <p:sp>
          <p:nvSpPr>
            <p:cNvPr id="1437" name="Google Shape;1437;p2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24"/>
          <p:cNvGrpSpPr/>
          <p:nvPr/>
        </p:nvGrpSpPr>
        <p:grpSpPr>
          <a:xfrm rot="5400000">
            <a:off x="7522822" y="-584584"/>
            <a:ext cx="1175451" cy="2324553"/>
            <a:chOff x="961675" y="1958725"/>
            <a:chExt cx="563225" cy="1113825"/>
          </a:xfrm>
        </p:grpSpPr>
        <p:sp>
          <p:nvSpPr>
            <p:cNvPr id="1441" name="Google Shape;1441;p2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44" name="Google Shape;1444;p24"/>
          <p:cNvSpPr/>
          <p:nvPr/>
        </p:nvSpPr>
        <p:spPr>
          <a:xfrm>
            <a:off x="-209485" y="27662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24"/>
          <p:cNvGrpSpPr/>
          <p:nvPr/>
        </p:nvGrpSpPr>
        <p:grpSpPr>
          <a:xfrm>
            <a:off x="8869812" y="3349350"/>
            <a:ext cx="475779" cy="475800"/>
            <a:chOff x="1460350" y="2402425"/>
            <a:chExt cx="208950" cy="208950"/>
          </a:xfrm>
        </p:grpSpPr>
        <p:sp>
          <p:nvSpPr>
            <p:cNvPr id="1447" name="Google Shape;1447;p2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24"/>
          <p:cNvSpPr/>
          <p:nvPr/>
        </p:nvSpPr>
        <p:spPr>
          <a:xfrm>
            <a:off x="6862740" y="4438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6" name="Google Shape;1476;p24"/>
          <p:cNvGrpSpPr/>
          <p:nvPr/>
        </p:nvGrpSpPr>
        <p:grpSpPr>
          <a:xfrm rot="3427705">
            <a:off x="8018003" y="763604"/>
            <a:ext cx="340783" cy="340829"/>
            <a:chOff x="1460350" y="2402425"/>
            <a:chExt cx="208950" cy="208950"/>
          </a:xfrm>
        </p:grpSpPr>
        <p:sp>
          <p:nvSpPr>
            <p:cNvPr id="1477" name="Google Shape;1477;p2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505"/>
        <p:cNvGrpSpPr/>
        <p:nvPr/>
      </p:nvGrpSpPr>
      <p:grpSpPr>
        <a:xfrm>
          <a:off x="0" y="0"/>
          <a:ext cx="0" cy="0"/>
          <a:chOff x="0" y="0"/>
          <a:chExt cx="0" cy="0"/>
        </a:xfrm>
      </p:grpSpPr>
      <p:sp>
        <p:nvSpPr>
          <p:cNvPr id="1506" name="Google Shape;150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507" name="Google Shape;1507;p25"/>
          <p:cNvGrpSpPr/>
          <p:nvPr/>
        </p:nvGrpSpPr>
        <p:grpSpPr>
          <a:xfrm rot="10800000" flipH="1">
            <a:off x="6691758" y="3468233"/>
            <a:ext cx="2862466" cy="1695774"/>
            <a:chOff x="238125" y="3383650"/>
            <a:chExt cx="1287775" cy="762900"/>
          </a:xfrm>
        </p:grpSpPr>
        <p:sp>
          <p:nvSpPr>
            <p:cNvPr id="1508" name="Google Shape;1508;p2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25"/>
          <p:cNvGrpSpPr/>
          <p:nvPr/>
        </p:nvGrpSpPr>
        <p:grpSpPr>
          <a:xfrm rot="-5400000" flipH="1">
            <a:off x="574720" y="-584584"/>
            <a:ext cx="1175451" cy="2324553"/>
            <a:chOff x="961675" y="1958725"/>
            <a:chExt cx="563225" cy="1113825"/>
          </a:xfrm>
        </p:grpSpPr>
        <p:sp>
          <p:nvSpPr>
            <p:cNvPr id="1512" name="Google Shape;1512;p2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2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5" name="Google Shape;1515;p25"/>
          <p:cNvGrpSpPr/>
          <p:nvPr/>
        </p:nvGrpSpPr>
        <p:grpSpPr>
          <a:xfrm>
            <a:off x="-198288" y="1445825"/>
            <a:ext cx="475779" cy="475800"/>
            <a:chOff x="1460350" y="2402425"/>
            <a:chExt cx="208950" cy="208950"/>
          </a:xfrm>
        </p:grpSpPr>
        <p:sp>
          <p:nvSpPr>
            <p:cNvPr id="1516" name="Google Shape;1516;p2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25"/>
          <p:cNvGrpSpPr/>
          <p:nvPr/>
        </p:nvGrpSpPr>
        <p:grpSpPr>
          <a:xfrm rot="3427705">
            <a:off x="3096928" y="4999029"/>
            <a:ext cx="340783" cy="340829"/>
            <a:chOff x="1460350" y="2402425"/>
            <a:chExt cx="208950" cy="208950"/>
          </a:xfrm>
        </p:grpSpPr>
        <p:sp>
          <p:nvSpPr>
            <p:cNvPr id="1545" name="Google Shape;1545;p2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3" name="Google Shape;1573;p2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575"/>
        <p:cNvGrpSpPr/>
        <p:nvPr/>
      </p:nvGrpSpPr>
      <p:grpSpPr>
        <a:xfrm>
          <a:off x="0" y="0"/>
          <a:ext cx="0" cy="0"/>
          <a:chOff x="0" y="0"/>
          <a:chExt cx="0" cy="0"/>
        </a:xfrm>
      </p:grpSpPr>
      <p:grpSp>
        <p:nvGrpSpPr>
          <p:cNvPr id="1576" name="Google Shape;1576;p26"/>
          <p:cNvGrpSpPr/>
          <p:nvPr/>
        </p:nvGrpSpPr>
        <p:grpSpPr>
          <a:xfrm rot="10800000">
            <a:off x="168" y="3449289"/>
            <a:ext cx="2862466" cy="1695774"/>
            <a:chOff x="238125" y="3383650"/>
            <a:chExt cx="1287775" cy="762900"/>
          </a:xfrm>
        </p:grpSpPr>
        <p:sp>
          <p:nvSpPr>
            <p:cNvPr id="1577" name="Google Shape;1577;p2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26"/>
          <p:cNvGrpSpPr/>
          <p:nvPr/>
        </p:nvGrpSpPr>
        <p:grpSpPr>
          <a:xfrm rot="5400000">
            <a:off x="7804222" y="-584584"/>
            <a:ext cx="1175451" cy="2324553"/>
            <a:chOff x="961675" y="1958725"/>
            <a:chExt cx="563225" cy="1113825"/>
          </a:xfrm>
        </p:grpSpPr>
        <p:sp>
          <p:nvSpPr>
            <p:cNvPr id="1581" name="Google Shape;1581;p2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4" name="Google Shape;1584;p26"/>
          <p:cNvSpPr/>
          <p:nvPr/>
        </p:nvSpPr>
        <p:spPr>
          <a:xfrm>
            <a:off x="-195060" y="244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1585;p26"/>
          <p:cNvGrpSpPr/>
          <p:nvPr/>
        </p:nvGrpSpPr>
        <p:grpSpPr>
          <a:xfrm>
            <a:off x="8911887" y="3433500"/>
            <a:ext cx="475779" cy="475800"/>
            <a:chOff x="1460350" y="2402425"/>
            <a:chExt cx="208950" cy="208950"/>
          </a:xfrm>
        </p:grpSpPr>
        <p:sp>
          <p:nvSpPr>
            <p:cNvPr id="1586" name="Google Shape;1586;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26"/>
          <p:cNvGrpSpPr/>
          <p:nvPr/>
        </p:nvGrpSpPr>
        <p:grpSpPr>
          <a:xfrm rot="3427705">
            <a:off x="655153" y="560954"/>
            <a:ext cx="340783" cy="340829"/>
            <a:chOff x="1460350" y="2402425"/>
            <a:chExt cx="208950" cy="208950"/>
          </a:xfrm>
        </p:grpSpPr>
        <p:sp>
          <p:nvSpPr>
            <p:cNvPr id="1615" name="Google Shape;1615;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26"/>
          <p:cNvSpPr/>
          <p:nvPr/>
        </p:nvSpPr>
        <p:spPr>
          <a:xfrm>
            <a:off x="6811015" y="48278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8297775" y="9340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1645"/>
        <p:cNvGrpSpPr/>
        <p:nvPr/>
      </p:nvGrpSpPr>
      <p:grpSpPr>
        <a:xfrm>
          <a:off x="0" y="0"/>
          <a:ext cx="0" cy="0"/>
          <a:chOff x="0" y="0"/>
          <a:chExt cx="0" cy="0"/>
        </a:xfrm>
      </p:grpSpPr>
      <p:sp>
        <p:nvSpPr>
          <p:cNvPr id="1646" name="Google Shape;1646;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47" name="Google Shape;1647;p27">
            <a:hlinkClick r:id="" action="ppaction://noaction"/>
          </p:cNvPr>
          <p:cNvSpPr txBox="1">
            <a:spLocks noGrp="1"/>
          </p:cNvSpPr>
          <p:nvPr>
            <p:ph type="title" idx="2"/>
          </p:nvPr>
        </p:nvSpPr>
        <p:spPr>
          <a:xfrm>
            <a:off x="2357075" y="1800192"/>
            <a:ext cx="21459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48" name="Google Shape;1648;p27"/>
          <p:cNvSpPr txBox="1">
            <a:spLocks noGrp="1"/>
          </p:cNvSpPr>
          <p:nvPr>
            <p:ph type="subTitle" idx="1"/>
          </p:nvPr>
        </p:nvSpPr>
        <p:spPr>
          <a:xfrm>
            <a:off x="2326688" y="21833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9" name="Google Shape;1649;p27">
            <a:hlinkClick r:id="rId2" action="ppaction://hlinksldjump"/>
          </p:cNvPr>
          <p:cNvSpPr txBox="1">
            <a:spLocks noGrp="1"/>
          </p:cNvSpPr>
          <p:nvPr>
            <p:ph type="title" idx="3"/>
          </p:nvPr>
        </p:nvSpPr>
        <p:spPr>
          <a:xfrm>
            <a:off x="4668850" y="1800192"/>
            <a:ext cx="20907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0" name="Google Shape;1650;p27"/>
          <p:cNvSpPr txBox="1">
            <a:spLocks noGrp="1"/>
          </p:cNvSpPr>
          <p:nvPr>
            <p:ph type="subTitle" idx="4"/>
          </p:nvPr>
        </p:nvSpPr>
        <p:spPr>
          <a:xfrm>
            <a:off x="4610812" y="21833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1" name="Google Shape;1651;p27">
            <a:hlinkClick r:id="" action="ppaction://noaction"/>
          </p:cNvPr>
          <p:cNvSpPr txBox="1">
            <a:spLocks noGrp="1"/>
          </p:cNvSpPr>
          <p:nvPr>
            <p:ph type="title" idx="5"/>
          </p:nvPr>
        </p:nvSpPr>
        <p:spPr>
          <a:xfrm>
            <a:off x="2357075" y="3385992"/>
            <a:ext cx="21459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2" name="Google Shape;1652;p27"/>
          <p:cNvSpPr txBox="1">
            <a:spLocks noGrp="1"/>
          </p:cNvSpPr>
          <p:nvPr>
            <p:ph type="subTitle" idx="6"/>
          </p:nvPr>
        </p:nvSpPr>
        <p:spPr>
          <a:xfrm>
            <a:off x="2326688" y="37691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3" name="Google Shape;1653;p27">
            <a:hlinkClick r:id="" action="ppaction://noaction"/>
          </p:cNvPr>
          <p:cNvSpPr txBox="1">
            <a:spLocks noGrp="1"/>
          </p:cNvSpPr>
          <p:nvPr>
            <p:ph type="title" idx="7"/>
          </p:nvPr>
        </p:nvSpPr>
        <p:spPr>
          <a:xfrm>
            <a:off x="4668850" y="3385992"/>
            <a:ext cx="20907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4" name="Google Shape;1654;p27"/>
          <p:cNvSpPr txBox="1">
            <a:spLocks noGrp="1"/>
          </p:cNvSpPr>
          <p:nvPr>
            <p:ph type="subTitle" idx="8"/>
          </p:nvPr>
        </p:nvSpPr>
        <p:spPr>
          <a:xfrm>
            <a:off x="4610812" y="37691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5" name="Google Shape;1655;p27"/>
          <p:cNvSpPr/>
          <p:nvPr/>
        </p:nvSpPr>
        <p:spPr>
          <a:xfrm flipH="1">
            <a:off x="275102" y="190975"/>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27"/>
          <p:cNvGrpSpPr/>
          <p:nvPr/>
        </p:nvGrpSpPr>
        <p:grpSpPr>
          <a:xfrm flipH="1">
            <a:off x="-349932" y="7"/>
            <a:ext cx="2862466" cy="1695774"/>
            <a:chOff x="238125" y="3383650"/>
            <a:chExt cx="1287775" cy="762900"/>
          </a:xfrm>
        </p:grpSpPr>
        <p:sp>
          <p:nvSpPr>
            <p:cNvPr id="1657" name="Google Shape;1657;p2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27"/>
          <p:cNvSpPr/>
          <p:nvPr/>
        </p:nvSpPr>
        <p:spPr>
          <a:xfrm rot="5062343" flipH="1">
            <a:off x="7295771"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rot="-275769">
            <a:off x="-517850" y="30876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27"/>
          <p:cNvGrpSpPr/>
          <p:nvPr/>
        </p:nvGrpSpPr>
        <p:grpSpPr>
          <a:xfrm rot="5400000" flipH="1">
            <a:off x="7711841" y="3700871"/>
            <a:ext cx="970042" cy="1918341"/>
            <a:chOff x="961675" y="1958725"/>
            <a:chExt cx="563225" cy="1113825"/>
          </a:xfrm>
        </p:grpSpPr>
        <p:sp>
          <p:nvSpPr>
            <p:cNvPr id="1663" name="Google Shape;1663;p2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27"/>
          <p:cNvGrpSpPr/>
          <p:nvPr/>
        </p:nvGrpSpPr>
        <p:grpSpPr>
          <a:xfrm>
            <a:off x="8869812" y="2854975"/>
            <a:ext cx="475779" cy="475800"/>
            <a:chOff x="1460350" y="2402425"/>
            <a:chExt cx="208950" cy="208950"/>
          </a:xfrm>
        </p:grpSpPr>
        <p:sp>
          <p:nvSpPr>
            <p:cNvPr id="1666" name="Google Shape;1666;p2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27"/>
          <p:cNvGrpSpPr/>
          <p:nvPr/>
        </p:nvGrpSpPr>
        <p:grpSpPr>
          <a:xfrm rot="3427705">
            <a:off x="8370228" y="469054"/>
            <a:ext cx="340783" cy="340829"/>
            <a:chOff x="1460350" y="2402425"/>
            <a:chExt cx="208950" cy="208950"/>
          </a:xfrm>
        </p:grpSpPr>
        <p:sp>
          <p:nvSpPr>
            <p:cNvPr id="1695" name="Google Shape;1695;p2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27"/>
          <p:cNvSpPr/>
          <p:nvPr/>
        </p:nvSpPr>
        <p:spPr>
          <a:xfrm>
            <a:off x="6179065" y="46177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299290" y="41583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_1">
    <p:spTree>
      <p:nvGrpSpPr>
        <p:cNvPr id="1" name="Shape 1725"/>
        <p:cNvGrpSpPr/>
        <p:nvPr/>
      </p:nvGrpSpPr>
      <p:grpSpPr>
        <a:xfrm>
          <a:off x="0" y="0"/>
          <a:ext cx="0" cy="0"/>
          <a:chOff x="0" y="0"/>
          <a:chExt cx="0" cy="0"/>
        </a:xfrm>
      </p:grpSpPr>
      <p:sp>
        <p:nvSpPr>
          <p:cNvPr id="1726" name="Google Shape;172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7" name="Google Shape;1727;p28"/>
          <p:cNvSpPr txBox="1">
            <a:spLocks noGrp="1"/>
          </p:cNvSpPr>
          <p:nvPr>
            <p:ph type="subTitle" idx="1"/>
          </p:nvPr>
        </p:nvSpPr>
        <p:spPr>
          <a:xfrm>
            <a:off x="1975650" y="1312575"/>
            <a:ext cx="5192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8" name="Google Shape;1728;p28"/>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rot="-5062343">
            <a:off x="-1612604"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8"/>
          <p:cNvSpPr/>
          <p:nvPr/>
        </p:nvSpPr>
        <p:spPr>
          <a:xfrm rot="275734" flipH="1">
            <a:off x="6252553" y="1691789"/>
            <a:ext cx="4180742" cy="5643417"/>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28"/>
          <p:cNvGrpSpPr/>
          <p:nvPr/>
        </p:nvGrpSpPr>
        <p:grpSpPr>
          <a:xfrm>
            <a:off x="6285634" y="-10068"/>
            <a:ext cx="2862466" cy="1695774"/>
            <a:chOff x="238125" y="3383650"/>
            <a:chExt cx="1287775" cy="762900"/>
          </a:xfrm>
        </p:grpSpPr>
        <p:sp>
          <p:nvSpPr>
            <p:cNvPr id="1732" name="Google Shape;1732;p2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8"/>
          <p:cNvGrpSpPr/>
          <p:nvPr/>
        </p:nvGrpSpPr>
        <p:grpSpPr>
          <a:xfrm rot="-5400000">
            <a:off x="457286" y="3700871"/>
            <a:ext cx="970042" cy="1918341"/>
            <a:chOff x="961675" y="1958725"/>
            <a:chExt cx="563225" cy="1113825"/>
          </a:xfrm>
        </p:grpSpPr>
        <p:sp>
          <p:nvSpPr>
            <p:cNvPr id="1736" name="Google Shape;1736;p2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8"/>
          <p:cNvSpPr/>
          <p:nvPr/>
        </p:nvSpPr>
        <p:spPr>
          <a:xfrm>
            <a:off x="244640" y="36852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8"/>
          <p:cNvGrpSpPr/>
          <p:nvPr/>
        </p:nvGrpSpPr>
        <p:grpSpPr>
          <a:xfrm>
            <a:off x="8869812" y="3349350"/>
            <a:ext cx="475779" cy="475800"/>
            <a:chOff x="1460350" y="2402425"/>
            <a:chExt cx="208950" cy="208950"/>
          </a:xfrm>
        </p:grpSpPr>
        <p:sp>
          <p:nvSpPr>
            <p:cNvPr id="1740" name="Google Shape;1740;p2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28"/>
          <p:cNvGrpSpPr/>
          <p:nvPr/>
        </p:nvGrpSpPr>
        <p:grpSpPr>
          <a:xfrm rot="3427705">
            <a:off x="7208103" y="695179"/>
            <a:ext cx="340783" cy="340829"/>
            <a:chOff x="1460350" y="2402425"/>
            <a:chExt cx="208950" cy="208950"/>
          </a:xfrm>
        </p:grpSpPr>
        <p:sp>
          <p:nvSpPr>
            <p:cNvPr id="1769" name="Google Shape;1769;p2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7" name="Google Shape;1797;p28"/>
          <p:cNvSpPr/>
          <p:nvPr/>
        </p:nvSpPr>
        <p:spPr>
          <a:xfrm>
            <a:off x="6667515"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8" name="Google Shape;1798;p28"/>
          <p:cNvGrpSpPr/>
          <p:nvPr/>
        </p:nvGrpSpPr>
        <p:grpSpPr>
          <a:xfrm flipH="1">
            <a:off x="4370198" y="4363993"/>
            <a:ext cx="853142" cy="526018"/>
            <a:chOff x="4908575" y="2482875"/>
            <a:chExt cx="654350" cy="403450"/>
          </a:xfrm>
        </p:grpSpPr>
        <p:sp>
          <p:nvSpPr>
            <p:cNvPr id="1799" name="Google Shape;1799;p28"/>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5" name="Google Shape;1855;p28"/>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1856"/>
        <p:cNvGrpSpPr/>
        <p:nvPr/>
      </p:nvGrpSpPr>
      <p:grpSpPr>
        <a:xfrm>
          <a:off x="0" y="0"/>
          <a:ext cx="0" cy="0"/>
          <a:chOff x="0" y="0"/>
          <a:chExt cx="0" cy="0"/>
        </a:xfrm>
      </p:grpSpPr>
      <p:sp>
        <p:nvSpPr>
          <p:cNvPr id="1857" name="Google Shape;185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58" name="Google Shape;1858;p29"/>
          <p:cNvSpPr txBox="1">
            <a:spLocks noGrp="1"/>
          </p:cNvSpPr>
          <p:nvPr>
            <p:ph type="body" idx="1"/>
          </p:nvPr>
        </p:nvSpPr>
        <p:spPr>
          <a:xfrm>
            <a:off x="1109550" y="1500300"/>
            <a:ext cx="4101300" cy="25518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accent1"/>
              </a:buClr>
              <a:buSzPts val="10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59" name="Google Shape;1859;p29"/>
          <p:cNvSpPr/>
          <p:nvPr/>
        </p:nvSpPr>
        <p:spPr>
          <a:xfrm rot="-5062343">
            <a:off x="-1603730"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0" name="Google Shape;1860;p29"/>
          <p:cNvGrpSpPr/>
          <p:nvPr/>
        </p:nvGrpSpPr>
        <p:grpSpPr>
          <a:xfrm>
            <a:off x="6294508" y="-10068"/>
            <a:ext cx="2862466" cy="1695774"/>
            <a:chOff x="238125" y="3383650"/>
            <a:chExt cx="1287775" cy="762900"/>
          </a:xfrm>
        </p:grpSpPr>
        <p:sp>
          <p:nvSpPr>
            <p:cNvPr id="1861" name="Google Shape;1861;p2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9"/>
          <p:cNvGrpSpPr/>
          <p:nvPr/>
        </p:nvGrpSpPr>
        <p:grpSpPr>
          <a:xfrm rot="-5400000">
            <a:off x="466159" y="3700871"/>
            <a:ext cx="970042" cy="1918341"/>
            <a:chOff x="961675" y="1958725"/>
            <a:chExt cx="563225" cy="1113825"/>
          </a:xfrm>
        </p:grpSpPr>
        <p:sp>
          <p:nvSpPr>
            <p:cNvPr id="1865" name="Google Shape;1865;p2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7" name="Google Shape;1867;p29"/>
          <p:cNvSpPr/>
          <p:nvPr/>
        </p:nvSpPr>
        <p:spPr>
          <a:xfrm>
            <a:off x="-310760" y="34916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638325" y="5494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4138490" y="43755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0" name="Google Shape;1870;p29"/>
          <p:cNvGrpSpPr/>
          <p:nvPr/>
        </p:nvGrpSpPr>
        <p:grpSpPr>
          <a:xfrm>
            <a:off x="8827737" y="3191575"/>
            <a:ext cx="475779" cy="475800"/>
            <a:chOff x="1460350" y="2402425"/>
            <a:chExt cx="208950" cy="208950"/>
          </a:xfrm>
        </p:grpSpPr>
        <p:sp>
          <p:nvSpPr>
            <p:cNvPr id="1871" name="Google Shape;1871;p2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CUSTOM_6_2">
    <p:spTree>
      <p:nvGrpSpPr>
        <p:cNvPr id="1" name="Shape 1899"/>
        <p:cNvGrpSpPr/>
        <p:nvPr/>
      </p:nvGrpSpPr>
      <p:grpSpPr>
        <a:xfrm>
          <a:off x="0" y="0"/>
          <a:ext cx="0" cy="0"/>
          <a:chOff x="0" y="0"/>
          <a:chExt cx="0" cy="0"/>
        </a:xfrm>
      </p:grpSpPr>
      <p:sp>
        <p:nvSpPr>
          <p:cNvPr id="1900" name="Google Shape;190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1" name="Google Shape;1901;p30"/>
          <p:cNvSpPr txBox="1">
            <a:spLocks noGrp="1"/>
          </p:cNvSpPr>
          <p:nvPr>
            <p:ph type="title" idx="2"/>
          </p:nvPr>
        </p:nvSpPr>
        <p:spPr>
          <a:xfrm>
            <a:off x="937625"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2" name="Google Shape;1902;p30"/>
          <p:cNvSpPr txBox="1">
            <a:spLocks noGrp="1"/>
          </p:cNvSpPr>
          <p:nvPr>
            <p:ph type="subTitle" idx="1"/>
          </p:nvPr>
        </p:nvSpPr>
        <p:spPr>
          <a:xfrm>
            <a:off x="937625"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3" name="Google Shape;1903;p30"/>
          <p:cNvSpPr txBox="1">
            <a:spLocks noGrp="1"/>
          </p:cNvSpPr>
          <p:nvPr>
            <p:ph type="title" idx="3"/>
          </p:nvPr>
        </p:nvSpPr>
        <p:spPr>
          <a:xfrm>
            <a:off x="3484349"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4" name="Google Shape;1904;p30"/>
          <p:cNvSpPr txBox="1">
            <a:spLocks noGrp="1"/>
          </p:cNvSpPr>
          <p:nvPr>
            <p:ph type="subTitle" idx="4"/>
          </p:nvPr>
        </p:nvSpPr>
        <p:spPr>
          <a:xfrm>
            <a:off x="3484347"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5" name="Google Shape;1905;p30"/>
          <p:cNvSpPr txBox="1">
            <a:spLocks noGrp="1"/>
          </p:cNvSpPr>
          <p:nvPr>
            <p:ph type="title" idx="5"/>
          </p:nvPr>
        </p:nvSpPr>
        <p:spPr>
          <a:xfrm>
            <a:off x="6031074"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6" name="Google Shape;1906;p30"/>
          <p:cNvSpPr txBox="1">
            <a:spLocks noGrp="1"/>
          </p:cNvSpPr>
          <p:nvPr>
            <p:ph type="subTitle" idx="6"/>
          </p:nvPr>
        </p:nvSpPr>
        <p:spPr>
          <a:xfrm>
            <a:off x="6031075"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7" name="Google Shape;1907;p30"/>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062343" flipH="1">
            <a:off x="7295771"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275769">
            <a:off x="-517850" y="30876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0" name="Google Shape;1910;p30"/>
          <p:cNvGrpSpPr/>
          <p:nvPr/>
        </p:nvGrpSpPr>
        <p:grpSpPr>
          <a:xfrm flipH="1">
            <a:off x="-8932" y="-10068"/>
            <a:ext cx="2862466" cy="1695774"/>
            <a:chOff x="238125" y="3383650"/>
            <a:chExt cx="1287775" cy="762900"/>
          </a:xfrm>
        </p:grpSpPr>
        <p:sp>
          <p:nvSpPr>
            <p:cNvPr id="1911" name="Google Shape;1911;p30"/>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30"/>
          <p:cNvGrpSpPr/>
          <p:nvPr/>
        </p:nvGrpSpPr>
        <p:grpSpPr>
          <a:xfrm rot="5400000" flipH="1">
            <a:off x="7711841" y="3700871"/>
            <a:ext cx="970042" cy="1918341"/>
            <a:chOff x="961675" y="1958725"/>
            <a:chExt cx="563225" cy="1113825"/>
          </a:xfrm>
        </p:grpSpPr>
        <p:sp>
          <p:nvSpPr>
            <p:cNvPr id="1915" name="Google Shape;1915;p30"/>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7" name="Google Shape;1917;p30"/>
          <p:cNvSpPr/>
          <p:nvPr/>
        </p:nvSpPr>
        <p:spPr>
          <a:xfrm>
            <a:off x="8924390" y="29732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4422250" y="-1830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30"/>
          <p:cNvGrpSpPr/>
          <p:nvPr/>
        </p:nvGrpSpPr>
        <p:grpSpPr>
          <a:xfrm rot="3427705">
            <a:off x="7975928" y="405879"/>
            <a:ext cx="340783" cy="340829"/>
            <a:chOff x="1460350" y="2402425"/>
            <a:chExt cx="208950" cy="208950"/>
          </a:xfrm>
        </p:grpSpPr>
        <p:sp>
          <p:nvSpPr>
            <p:cNvPr id="1920" name="Google Shape;1920;p3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8" name="Google Shape;1948;p30"/>
          <p:cNvSpPr/>
          <p:nvPr/>
        </p:nvSpPr>
        <p:spPr>
          <a:xfrm>
            <a:off x="3896540" y="4838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 name="Google Shape;1949;p30"/>
          <p:cNvGrpSpPr/>
          <p:nvPr/>
        </p:nvGrpSpPr>
        <p:grpSpPr>
          <a:xfrm>
            <a:off x="-375863" y="2956475"/>
            <a:ext cx="475779" cy="475800"/>
            <a:chOff x="1460350" y="2402425"/>
            <a:chExt cx="208950" cy="208950"/>
          </a:xfrm>
        </p:grpSpPr>
        <p:sp>
          <p:nvSpPr>
            <p:cNvPr id="1950" name="Google Shape;1950;p3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CUSTOM_13_1">
    <p:spTree>
      <p:nvGrpSpPr>
        <p:cNvPr id="1" name="Shape 1978"/>
        <p:cNvGrpSpPr/>
        <p:nvPr/>
      </p:nvGrpSpPr>
      <p:grpSpPr>
        <a:xfrm>
          <a:off x="0" y="0"/>
          <a:ext cx="0" cy="0"/>
          <a:chOff x="0" y="0"/>
          <a:chExt cx="0" cy="0"/>
        </a:xfrm>
      </p:grpSpPr>
      <p:sp>
        <p:nvSpPr>
          <p:cNvPr id="1979" name="Google Shape;1979;p31"/>
          <p:cNvSpPr txBox="1">
            <a:spLocks noGrp="1"/>
          </p:cNvSpPr>
          <p:nvPr>
            <p:ph type="title"/>
          </p:nvPr>
        </p:nvSpPr>
        <p:spPr>
          <a:xfrm>
            <a:off x="720000" y="1384752"/>
            <a:ext cx="2903700" cy="1076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0" name="Google Shape;1980;p31"/>
          <p:cNvSpPr txBox="1">
            <a:spLocks noGrp="1"/>
          </p:cNvSpPr>
          <p:nvPr>
            <p:ph type="subTitle" idx="1"/>
          </p:nvPr>
        </p:nvSpPr>
        <p:spPr>
          <a:xfrm>
            <a:off x="720000" y="2586241"/>
            <a:ext cx="3572400" cy="91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1" name="Google Shape;1981;p31"/>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rot="-3818724">
            <a:off x="-2295671" y="-1540516"/>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rot="275787" flipH="1">
            <a:off x="4099251" y="1964671"/>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4" name="Google Shape;1984;p31"/>
          <p:cNvGrpSpPr/>
          <p:nvPr/>
        </p:nvGrpSpPr>
        <p:grpSpPr>
          <a:xfrm>
            <a:off x="6291510" y="-10068"/>
            <a:ext cx="2862466" cy="1695774"/>
            <a:chOff x="238125" y="3383650"/>
            <a:chExt cx="1287775" cy="762900"/>
          </a:xfrm>
        </p:grpSpPr>
        <p:sp>
          <p:nvSpPr>
            <p:cNvPr id="1985" name="Google Shape;1985;p3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1"/>
          <p:cNvGrpSpPr/>
          <p:nvPr/>
        </p:nvGrpSpPr>
        <p:grpSpPr>
          <a:xfrm rot="-5400000">
            <a:off x="697388" y="2947073"/>
            <a:ext cx="1470186" cy="2907306"/>
            <a:chOff x="961675" y="1958725"/>
            <a:chExt cx="563225" cy="1113825"/>
          </a:xfrm>
        </p:grpSpPr>
        <p:sp>
          <p:nvSpPr>
            <p:cNvPr id="1989" name="Google Shape;1989;p3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1"/>
          <p:cNvSpPr/>
          <p:nvPr/>
        </p:nvSpPr>
        <p:spPr>
          <a:xfrm>
            <a:off x="3286515" y="40713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1413975"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3" name="Google Shape;1993;p31"/>
          <p:cNvGrpSpPr/>
          <p:nvPr/>
        </p:nvGrpSpPr>
        <p:grpSpPr>
          <a:xfrm>
            <a:off x="4052387" y="630000"/>
            <a:ext cx="475779" cy="475800"/>
            <a:chOff x="1460350" y="2402425"/>
            <a:chExt cx="208950" cy="208950"/>
          </a:xfrm>
        </p:grpSpPr>
        <p:sp>
          <p:nvSpPr>
            <p:cNvPr id="1994" name="Google Shape;1994;p3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31"/>
          <p:cNvSpPr/>
          <p:nvPr/>
        </p:nvSpPr>
        <p:spPr>
          <a:xfrm>
            <a:off x="6177640"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31"/>
          <p:cNvGrpSpPr/>
          <p:nvPr/>
        </p:nvGrpSpPr>
        <p:grpSpPr>
          <a:xfrm rot="3427705">
            <a:off x="8188903" y="3785154"/>
            <a:ext cx="340783" cy="340829"/>
            <a:chOff x="1460350" y="2402425"/>
            <a:chExt cx="208950" cy="208950"/>
          </a:xfrm>
        </p:grpSpPr>
        <p:sp>
          <p:nvSpPr>
            <p:cNvPr id="2024" name="Google Shape;2024;p3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3"/>
        <p:cNvGrpSpPr/>
        <p:nvPr/>
      </p:nvGrpSpPr>
      <p:grpSpPr>
        <a:xfrm>
          <a:off x="0" y="0"/>
          <a:ext cx="0" cy="0"/>
          <a:chOff x="0" y="0"/>
          <a:chExt cx="0" cy="0"/>
        </a:xfrm>
      </p:grpSpPr>
      <p:grpSp>
        <p:nvGrpSpPr>
          <p:cNvPr id="144" name="Google Shape;144;p5"/>
          <p:cNvGrpSpPr/>
          <p:nvPr/>
        </p:nvGrpSpPr>
        <p:grpSpPr>
          <a:xfrm>
            <a:off x="144203" y="-100304"/>
            <a:ext cx="8674825" cy="5344097"/>
            <a:chOff x="1569550" y="629994"/>
            <a:chExt cx="5900038" cy="3634698"/>
          </a:xfrm>
        </p:grpSpPr>
        <p:grpSp>
          <p:nvGrpSpPr>
            <p:cNvPr id="145" name="Google Shape;145;p5"/>
            <p:cNvGrpSpPr/>
            <p:nvPr/>
          </p:nvGrpSpPr>
          <p:grpSpPr>
            <a:xfrm>
              <a:off x="1569550" y="629994"/>
              <a:ext cx="5900038" cy="3634698"/>
              <a:chOff x="6012925" y="2964625"/>
              <a:chExt cx="1368950" cy="1009975"/>
            </a:xfrm>
          </p:grpSpPr>
          <p:sp>
            <p:nvSpPr>
              <p:cNvPr id="146" name="Google Shape;146;p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3" name="Google Shape;153;p5"/>
          <p:cNvSpPr txBox="1">
            <a:spLocks noGrp="1"/>
          </p:cNvSpPr>
          <p:nvPr>
            <p:ph type="title" idx="2"/>
          </p:nvPr>
        </p:nvSpPr>
        <p:spPr>
          <a:xfrm>
            <a:off x="1581275" y="2781650"/>
            <a:ext cx="2773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5"/>
          <p:cNvSpPr txBox="1">
            <a:spLocks noGrp="1"/>
          </p:cNvSpPr>
          <p:nvPr>
            <p:ph type="title" idx="3"/>
          </p:nvPr>
        </p:nvSpPr>
        <p:spPr>
          <a:xfrm>
            <a:off x="4788887" y="2781650"/>
            <a:ext cx="27738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5" name="Google Shape;155;p5"/>
          <p:cNvSpPr txBox="1">
            <a:spLocks noGrp="1"/>
          </p:cNvSpPr>
          <p:nvPr>
            <p:ph type="subTitle" idx="1"/>
          </p:nvPr>
        </p:nvSpPr>
        <p:spPr>
          <a:xfrm>
            <a:off x="4788891" y="3269275"/>
            <a:ext cx="27738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6" name="Google Shape;156;p5"/>
          <p:cNvSpPr txBox="1">
            <a:spLocks noGrp="1"/>
          </p:cNvSpPr>
          <p:nvPr>
            <p:ph type="subTitle" idx="4"/>
          </p:nvPr>
        </p:nvSpPr>
        <p:spPr>
          <a:xfrm>
            <a:off x="1581300" y="3269275"/>
            <a:ext cx="27732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57" name="Google Shape;157;p5"/>
          <p:cNvGrpSpPr/>
          <p:nvPr/>
        </p:nvGrpSpPr>
        <p:grpSpPr>
          <a:xfrm rot="10800000" flipH="1">
            <a:off x="6754858" y="3449289"/>
            <a:ext cx="2862466" cy="1695774"/>
            <a:chOff x="238125" y="3383650"/>
            <a:chExt cx="1287775" cy="762900"/>
          </a:xfrm>
        </p:grpSpPr>
        <p:sp>
          <p:nvSpPr>
            <p:cNvPr id="158" name="Google Shape;158;p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5"/>
          <p:cNvGrpSpPr/>
          <p:nvPr/>
        </p:nvGrpSpPr>
        <p:grpSpPr>
          <a:xfrm rot="-5400000" flipH="1">
            <a:off x="574720" y="-584584"/>
            <a:ext cx="1175451" cy="2324553"/>
            <a:chOff x="961675" y="1958725"/>
            <a:chExt cx="563225" cy="1113825"/>
          </a:xfrm>
        </p:grpSpPr>
        <p:sp>
          <p:nvSpPr>
            <p:cNvPr id="162" name="Google Shape;162;p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5"/>
          <p:cNvSpPr/>
          <p:nvPr/>
        </p:nvSpPr>
        <p:spPr>
          <a:xfrm>
            <a:off x="656890" y="13774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48366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8322862" y="1935700"/>
            <a:ext cx="475779" cy="475800"/>
            <a:chOff x="1460350" y="2402425"/>
            <a:chExt cx="208950" cy="208950"/>
          </a:xfrm>
        </p:grpSpPr>
        <p:sp>
          <p:nvSpPr>
            <p:cNvPr id="167" name="Google Shape;167;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5"/>
          <p:cNvGrpSpPr/>
          <p:nvPr/>
        </p:nvGrpSpPr>
        <p:grpSpPr>
          <a:xfrm rot="3427705">
            <a:off x="501003" y="4190629"/>
            <a:ext cx="340783" cy="340829"/>
            <a:chOff x="1460350" y="2402425"/>
            <a:chExt cx="208950" cy="208950"/>
          </a:xfrm>
        </p:grpSpPr>
        <p:sp>
          <p:nvSpPr>
            <p:cNvPr id="196" name="Google Shape;196;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CUSTOM_2">
    <p:spTree>
      <p:nvGrpSpPr>
        <p:cNvPr id="1" name="Shape 2052"/>
        <p:cNvGrpSpPr/>
        <p:nvPr/>
      </p:nvGrpSpPr>
      <p:grpSpPr>
        <a:xfrm>
          <a:off x="0" y="0"/>
          <a:ext cx="0" cy="0"/>
          <a:chOff x="0" y="0"/>
          <a:chExt cx="0" cy="0"/>
        </a:xfrm>
      </p:grpSpPr>
      <p:sp>
        <p:nvSpPr>
          <p:cNvPr id="2053" name="Google Shape;2053;p32"/>
          <p:cNvSpPr txBox="1">
            <a:spLocks noGrp="1"/>
          </p:cNvSpPr>
          <p:nvPr>
            <p:ph type="title"/>
          </p:nvPr>
        </p:nvSpPr>
        <p:spPr>
          <a:xfrm>
            <a:off x="4391775" y="1872008"/>
            <a:ext cx="3792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54" name="Google Shape;2054;p32"/>
          <p:cNvSpPr txBox="1">
            <a:spLocks noGrp="1"/>
          </p:cNvSpPr>
          <p:nvPr>
            <p:ph type="subTitle" idx="1"/>
          </p:nvPr>
        </p:nvSpPr>
        <p:spPr>
          <a:xfrm>
            <a:off x="4640250" y="2531850"/>
            <a:ext cx="3543600" cy="102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55" name="Google Shape;2055;p32"/>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32"/>
          <p:cNvGrpSpPr/>
          <p:nvPr/>
        </p:nvGrpSpPr>
        <p:grpSpPr>
          <a:xfrm flipH="1">
            <a:off x="-8932" y="-10068"/>
            <a:ext cx="2862466" cy="1695774"/>
            <a:chOff x="238125" y="3383650"/>
            <a:chExt cx="1287775" cy="762900"/>
          </a:xfrm>
        </p:grpSpPr>
        <p:sp>
          <p:nvSpPr>
            <p:cNvPr id="2057" name="Google Shape;2057;p3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32"/>
          <p:cNvSpPr/>
          <p:nvPr/>
        </p:nvSpPr>
        <p:spPr>
          <a:xfrm rot="-275787">
            <a:off x="-123512" y="1964671"/>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rot="3818724" flipH="1">
            <a:off x="6130348" y="-1540516"/>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2" name="Google Shape;2062;p32"/>
          <p:cNvGrpSpPr/>
          <p:nvPr/>
        </p:nvGrpSpPr>
        <p:grpSpPr>
          <a:xfrm rot="5400000" flipH="1">
            <a:off x="6949052" y="2947073"/>
            <a:ext cx="1470186" cy="2907306"/>
            <a:chOff x="961675" y="1958725"/>
            <a:chExt cx="563225" cy="1113825"/>
          </a:xfrm>
        </p:grpSpPr>
        <p:sp>
          <p:nvSpPr>
            <p:cNvPr id="2063" name="Google Shape;2063;p3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32"/>
          <p:cNvSpPr/>
          <p:nvPr/>
        </p:nvSpPr>
        <p:spPr>
          <a:xfrm>
            <a:off x="838615" y="43646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367400" y="19764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32"/>
          <p:cNvGrpSpPr/>
          <p:nvPr/>
        </p:nvGrpSpPr>
        <p:grpSpPr>
          <a:xfrm>
            <a:off x="5093887" y="4149100"/>
            <a:ext cx="475779" cy="475800"/>
            <a:chOff x="1460350" y="2402425"/>
            <a:chExt cx="208950" cy="208950"/>
          </a:xfrm>
        </p:grpSpPr>
        <p:sp>
          <p:nvSpPr>
            <p:cNvPr id="2068" name="Google Shape;2068;p3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32"/>
          <p:cNvGrpSpPr/>
          <p:nvPr/>
        </p:nvGrpSpPr>
        <p:grpSpPr>
          <a:xfrm rot="3427705">
            <a:off x="4234253" y="459579"/>
            <a:ext cx="340783" cy="340829"/>
            <a:chOff x="1460350" y="2402425"/>
            <a:chExt cx="208950" cy="208950"/>
          </a:xfrm>
        </p:grpSpPr>
        <p:sp>
          <p:nvSpPr>
            <p:cNvPr id="2097" name="Google Shape;2097;p3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32"/>
          <p:cNvSpPr/>
          <p:nvPr/>
        </p:nvSpPr>
        <p:spPr>
          <a:xfrm>
            <a:off x="7609565" y="8119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CUSTOM_4">
    <p:spTree>
      <p:nvGrpSpPr>
        <p:cNvPr id="1" name="Shape 2126"/>
        <p:cNvGrpSpPr/>
        <p:nvPr/>
      </p:nvGrpSpPr>
      <p:grpSpPr>
        <a:xfrm>
          <a:off x="0" y="0"/>
          <a:ext cx="0" cy="0"/>
          <a:chOff x="0" y="0"/>
          <a:chExt cx="0" cy="0"/>
        </a:xfrm>
      </p:grpSpPr>
      <p:sp>
        <p:nvSpPr>
          <p:cNvPr id="2127" name="Google Shape;2127;p33"/>
          <p:cNvSpPr txBox="1">
            <a:spLocks noGrp="1"/>
          </p:cNvSpPr>
          <p:nvPr>
            <p:ph type="title"/>
          </p:nvPr>
        </p:nvSpPr>
        <p:spPr>
          <a:xfrm>
            <a:off x="872400" y="1874458"/>
            <a:ext cx="352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28" name="Google Shape;2128;p33"/>
          <p:cNvSpPr txBox="1">
            <a:spLocks noGrp="1"/>
          </p:cNvSpPr>
          <p:nvPr>
            <p:ph type="subTitle" idx="1"/>
          </p:nvPr>
        </p:nvSpPr>
        <p:spPr>
          <a:xfrm>
            <a:off x="872400" y="2550453"/>
            <a:ext cx="3527100" cy="99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9" name="Google Shape;2129;p33"/>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3"/>
          <p:cNvSpPr/>
          <p:nvPr/>
        </p:nvSpPr>
        <p:spPr>
          <a:xfrm rot="-3818724">
            <a:off x="-2553948" y="-2066441"/>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3"/>
          <p:cNvSpPr/>
          <p:nvPr/>
        </p:nvSpPr>
        <p:spPr>
          <a:xfrm rot="275787" flipH="1">
            <a:off x="4501000" y="930983"/>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33"/>
          <p:cNvGrpSpPr/>
          <p:nvPr/>
        </p:nvGrpSpPr>
        <p:grpSpPr>
          <a:xfrm>
            <a:off x="6281541" y="-10068"/>
            <a:ext cx="2862466" cy="1695774"/>
            <a:chOff x="238125" y="3383650"/>
            <a:chExt cx="1287775" cy="762900"/>
          </a:xfrm>
        </p:grpSpPr>
        <p:sp>
          <p:nvSpPr>
            <p:cNvPr id="2133" name="Google Shape;2133;p3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33"/>
          <p:cNvGrpSpPr/>
          <p:nvPr/>
        </p:nvGrpSpPr>
        <p:grpSpPr>
          <a:xfrm rot="-5400000">
            <a:off x="681012" y="2947073"/>
            <a:ext cx="1470186" cy="2907306"/>
            <a:chOff x="961675" y="1958725"/>
            <a:chExt cx="563225" cy="1113825"/>
          </a:xfrm>
        </p:grpSpPr>
        <p:sp>
          <p:nvSpPr>
            <p:cNvPr id="2137" name="Google Shape;2137;p3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33"/>
          <p:cNvSpPr/>
          <p:nvPr/>
        </p:nvSpPr>
        <p:spPr>
          <a:xfrm>
            <a:off x="3244465" y="42384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995588" y="7521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33"/>
          <p:cNvGrpSpPr/>
          <p:nvPr/>
        </p:nvGrpSpPr>
        <p:grpSpPr>
          <a:xfrm>
            <a:off x="3923712" y="982700"/>
            <a:ext cx="475779" cy="475800"/>
            <a:chOff x="1460350" y="2402425"/>
            <a:chExt cx="208950" cy="208950"/>
          </a:xfrm>
        </p:grpSpPr>
        <p:sp>
          <p:nvSpPr>
            <p:cNvPr id="2142" name="Google Shape;2142;p3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33"/>
          <p:cNvSpPr/>
          <p:nvPr/>
        </p:nvSpPr>
        <p:spPr>
          <a:xfrm>
            <a:off x="7767340" y="3870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33"/>
          <p:cNvGrpSpPr/>
          <p:nvPr/>
        </p:nvGrpSpPr>
        <p:grpSpPr>
          <a:xfrm rot="3427705">
            <a:off x="7834640" y="1990379"/>
            <a:ext cx="340783" cy="340829"/>
            <a:chOff x="1460350" y="2402425"/>
            <a:chExt cx="208950" cy="208950"/>
          </a:xfrm>
        </p:grpSpPr>
        <p:sp>
          <p:nvSpPr>
            <p:cNvPr id="2172" name="Google Shape;2172;p3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CUSTOM_4_1">
    <p:spTree>
      <p:nvGrpSpPr>
        <p:cNvPr id="1" name="Shape 2200"/>
        <p:cNvGrpSpPr/>
        <p:nvPr/>
      </p:nvGrpSpPr>
      <p:grpSpPr>
        <a:xfrm>
          <a:off x="0" y="0"/>
          <a:ext cx="0" cy="0"/>
          <a:chOff x="0" y="0"/>
          <a:chExt cx="0" cy="0"/>
        </a:xfrm>
      </p:grpSpPr>
      <p:grpSp>
        <p:nvGrpSpPr>
          <p:cNvPr id="2201" name="Google Shape;2201;p34"/>
          <p:cNvGrpSpPr/>
          <p:nvPr/>
        </p:nvGrpSpPr>
        <p:grpSpPr>
          <a:xfrm rot="10800000">
            <a:off x="1454139" y="496722"/>
            <a:ext cx="6545634" cy="4032426"/>
            <a:chOff x="6012925" y="2964625"/>
            <a:chExt cx="1368950" cy="1009975"/>
          </a:xfrm>
        </p:grpSpPr>
        <p:sp>
          <p:nvSpPr>
            <p:cNvPr id="2202"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7" name="Google Shape;2207;p34"/>
          <p:cNvSpPr txBox="1">
            <a:spLocks noGrp="1"/>
          </p:cNvSpPr>
          <p:nvPr>
            <p:ph type="title"/>
          </p:nvPr>
        </p:nvSpPr>
        <p:spPr>
          <a:xfrm>
            <a:off x="1398900" y="1327900"/>
            <a:ext cx="6346200" cy="2356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9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08" name="Google Shape;2208;p34"/>
          <p:cNvSpPr/>
          <p:nvPr/>
        </p:nvSpPr>
        <p:spPr>
          <a:xfrm rot="-5062406">
            <a:off x="-1192597" y="-566581"/>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4"/>
          <p:cNvSpPr/>
          <p:nvPr/>
        </p:nvSpPr>
        <p:spPr>
          <a:xfrm flipH="1">
            <a:off x="7606890" y="244290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0" name="Google Shape;2210;p34"/>
          <p:cNvGrpSpPr/>
          <p:nvPr/>
        </p:nvGrpSpPr>
        <p:grpSpPr>
          <a:xfrm>
            <a:off x="6299902" y="-10068"/>
            <a:ext cx="2862466" cy="1695774"/>
            <a:chOff x="238125" y="3383650"/>
            <a:chExt cx="1287775" cy="762900"/>
          </a:xfrm>
        </p:grpSpPr>
        <p:sp>
          <p:nvSpPr>
            <p:cNvPr id="2211" name="Google Shape;2211;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34"/>
          <p:cNvGrpSpPr/>
          <p:nvPr/>
        </p:nvGrpSpPr>
        <p:grpSpPr>
          <a:xfrm rot="-5400000">
            <a:off x="474221" y="3700871"/>
            <a:ext cx="970042" cy="1918341"/>
            <a:chOff x="961675" y="1958725"/>
            <a:chExt cx="563225" cy="1113825"/>
          </a:xfrm>
        </p:grpSpPr>
        <p:sp>
          <p:nvSpPr>
            <p:cNvPr id="2215" name="Google Shape;2215;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34"/>
          <p:cNvGrpSpPr/>
          <p:nvPr/>
        </p:nvGrpSpPr>
        <p:grpSpPr>
          <a:xfrm>
            <a:off x="1068237" y="3339825"/>
            <a:ext cx="475779" cy="475800"/>
            <a:chOff x="1460350" y="2402425"/>
            <a:chExt cx="208950" cy="208950"/>
          </a:xfrm>
        </p:grpSpPr>
        <p:sp>
          <p:nvSpPr>
            <p:cNvPr id="2218" name="Google Shape;2218;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34"/>
          <p:cNvGrpSpPr/>
          <p:nvPr/>
        </p:nvGrpSpPr>
        <p:grpSpPr>
          <a:xfrm rot="3427758">
            <a:off x="6826768" y="684872"/>
            <a:ext cx="475768" cy="475796"/>
            <a:chOff x="1460350" y="2402425"/>
            <a:chExt cx="208950" cy="208950"/>
          </a:xfrm>
        </p:grpSpPr>
        <p:sp>
          <p:nvSpPr>
            <p:cNvPr id="2247" name="Google Shape;2247;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5" name="Google Shape;2275;p34"/>
          <p:cNvSpPr/>
          <p:nvPr/>
        </p:nvSpPr>
        <p:spPr>
          <a:xfrm>
            <a:off x="923540" y="11979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5199683" y="451349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34"/>
          <p:cNvGrpSpPr/>
          <p:nvPr/>
        </p:nvGrpSpPr>
        <p:grpSpPr>
          <a:xfrm>
            <a:off x="7124248" y="3029256"/>
            <a:ext cx="853142" cy="526018"/>
            <a:chOff x="4908575" y="2482875"/>
            <a:chExt cx="654350" cy="403450"/>
          </a:xfrm>
        </p:grpSpPr>
        <p:sp>
          <p:nvSpPr>
            <p:cNvPr id="2278" name="Google Shape;2278;p34"/>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4" name="Google Shape;2334;p34"/>
          <p:cNvSpPr txBox="1">
            <a:spLocks noGrp="1"/>
          </p:cNvSpPr>
          <p:nvPr>
            <p:ph type="subTitle" idx="1"/>
          </p:nvPr>
        </p:nvSpPr>
        <p:spPr>
          <a:xfrm>
            <a:off x="3246150" y="3204064"/>
            <a:ext cx="2651700" cy="67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335"/>
        <p:cNvGrpSpPr/>
        <p:nvPr/>
      </p:nvGrpSpPr>
      <p:grpSpPr>
        <a:xfrm>
          <a:off x="0" y="0"/>
          <a:ext cx="0" cy="0"/>
          <a:chOff x="0" y="0"/>
          <a:chExt cx="0" cy="0"/>
        </a:xfrm>
      </p:grpSpPr>
      <p:sp>
        <p:nvSpPr>
          <p:cNvPr id="2336" name="Google Shape;2336;p35"/>
          <p:cNvSpPr txBox="1">
            <a:spLocks noGrp="1"/>
          </p:cNvSpPr>
          <p:nvPr>
            <p:ph type="title"/>
          </p:nvPr>
        </p:nvSpPr>
        <p:spPr>
          <a:xfrm>
            <a:off x="720000" y="620000"/>
            <a:ext cx="42132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337" name="Google Shape;2337;p35"/>
          <p:cNvSpPr txBox="1">
            <a:spLocks noGrp="1"/>
          </p:cNvSpPr>
          <p:nvPr>
            <p:ph type="subTitle" idx="1"/>
          </p:nvPr>
        </p:nvSpPr>
        <p:spPr>
          <a:xfrm>
            <a:off x="720000" y="15936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38" name="Google Shape;2338;p35"/>
          <p:cNvSpPr txBox="1"/>
          <p:nvPr/>
        </p:nvSpPr>
        <p:spPr>
          <a:xfrm>
            <a:off x="72000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dk1"/>
                </a:solidFill>
                <a:latin typeface="Exo 2"/>
                <a:ea typeface="Exo 2"/>
                <a:cs typeface="Exo 2"/>
                <a:sym typeface="Exo 2"/>
              </a:rPr>
              <a:t>CREDITS: This presentation template was created by </a:t>
            </a:r>
            <a:r>
              <a:rPr lang="en-GB" sz="1200" b="1">
                <a:solidFill>
                  <a:schemeClr val="dk1"/>
                </a:solidFill>
                <a:uFill>
                  <a:noFill/>
                </a:uFill>
                <a:latin typeface="Exo 2"/>
                <a:ea typeface="Exo 2"/>
                <a:cs typeface="Exo 2"/>
                <a:sym typeface="Exo 2"/>
                <a:hlinkClick r:id="rId2"/>
              </a:rPr>
              <a:t>Slidesgo</a:t>
            </a:r>
            <a:r>
              <a:rPr lang="en-GB" sz="1200">
                <a:solidFill>
                  <a:schemeClr val="dk1"/>
                </a:solidFill>
                <a:latin typeface="Exo 2"/>
                <a:ea typeface="Exo 2"/>
                <a:cs typeface="Exo 2"/>
                <a:sym typeface="Exo 2"/>
              </a:rPr>
              <a:t>, including icons by </a:t>
            </a:r>
            <a:r>
              <a:rPr lang="en-GB" sz="1200" b="1">
                <a:solidFill>
                  <a:schemeClr val="dk1"/>
                </a:solidFill>
                <a:uFill>
                  <a:noFill/>
                </a:uFill>
                <a:latin typeface="Exo 2"/>
                <a:ea typeface="Exo 2"/>
                <a:cs typeface="Exo 2"/>
                <a:sym typeface="Exo 2"/>
                <a:hlinkClick r:id="rId3"/>
              </a:rPr>
              <a:t>Flaticon</a:t>
            </a:r>
            <a:r>
              <a:rPr lang="en-GB" sz="1200">
                <a:solidFill>
                  <a:schemeClr val="dk1"/>
                </a:solidFill>
                <a:latin typeface="Exo 2"/>
                <a:ea typeface="Exo 2"/>
                <a:cs typeface="Exo 2"/>
                <a:sym typeface="Exo 2"/>
              </a:rPr>
              <a:t>, and infographics &amp; images by </a:t>
            </a:r>
            <a:r>
              <a:rPr lang="en-GB" sz="1200" b="1">
                <a:solidFill>
                  <a:schemeClr val="dk1"/>
                </a:solidFill>
                <a:uFill>
                  <a:noFill/>
                </a:uFill>
                <a:latin typeface="Exo 2"/>
                <a:ea typeface="Exo 2"/>
                <a:cs typeface="Exo 2"/>
                <a:sym typeface="Exo 2"/>
                <a:hlinkClick r:id="rId4"/>
              </a:rPr>
              <a:t>Freepik</a:t>
            </a:r>
            <a:r>
              <a:rPr lang="en-GB" sz="1200">
                <a:solidFill>
                  <a:schemeClr val="dk1"/>
                </a:solidFill>
                <a:uFill>
                  <a:noFill/>
                </a:uFill>
                <a:latin typeface="Exo 2"/>
                <a:ea typeface="Exo 2"/>
                <a:cs typeface="Exo 2"/>
                <a:sym typeface="Exo 2"/>
                <a:hlinkClick r:id="rId4"/>
              </a:rPr>
              <a:t> </a:t>
            </a:r>
            <a:endParaRPr sz="1200">
              <a:solidFill>
                <a:schemeClr val="dk1"/>
              </a:solidFill>
              <a:latin typeface="Exo 2"/>
              <a:ea typeface="Exo 2"/>
              <a:cs typeface="Exo 2"/>
              <a:sym typeface="Exo 2"/>
            </a:endParaRPr>
          </a:p>
        </p:txBody>
      </p:sp>
      <p:sp>
        <p:nvSpPr>
          <p:cNvPr id="2339" name="Google Shape;2339;p35"/>
          <p:cNvSpPr/>
          <p:nvPr/>
        </p:nvSpPr>
        <p:spPr>
          <a:xfrm rot="-275815">
            <a:off x="-1469950" y="2350734"/>
            <a:ext cx="4051671" cy="546919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35"/>
          <p:cNvGrpSpPr/>
          <p:nvPr/>
        </p:nvGrpSpPr>
        <p:grpSpPr>
          <a:xfrm rot="5400000" flipH="1">
            <a:off x="6949052" y="2947073"/>
            <a:ext cx="1470186" cy="2907306"/>
            <a:chOff x="961675" y="1958725"/>
            <a:chExt cx="563225" cy="1113825"/>
          </a:xfrm>
        </p:grpSpPr>
        <p:sp>
          <p:nvSpPr>
            <p:cNvPr id="2341" name="Google Shape;2341;p3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35"/>
          <p:cNvGrpSpPr/>
          <p:nvPr/>
        </p:nvGrpSpPr>
        <p:grpSpPr>
          <a:xfrm flipH="1">
            <a:off x="-330982" y="-18938"/>
            <a:ext cx="2862466" cy="1695774"/>
            <a:chOff x="238125" y="3383650"/>
            <a:chExt cx="1287775" cy="762900"/>
          </a:xfrm>
        </p:grpSpPr>
        <p:sp>
          <p:nvSpPr>
            <p:cNvPr id="2344" name="Google Shape;2344;p3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35"/>
          <p:cNvGrpSpPr/>
          <p:nvPr/>
        </p:nvGrpSpPr>
        <p:grpSpPr>
          <a:xfrm>
            <a:off x="8421724" y="3115125"/>
            <a:ext cx="475779" cy="475800"/>
            <a:chOff x="1460350" y="2402425"/>
            <a:chExt cx="208950" cy="208950"/>
          </a:xfrm>
        </p:grpSpPr>
        <p:sp>
          <p:nvSpPr>
            <p:cNvPr id="2348" name="Google Shape;2348;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5"/>
          <p:cNvGrpSpPr/>
          <p:nvPr/>
        </p:nvGrpSpPr>
        <p:grpSpPr>
          <a:xfrm rot="3427705">
            <a:off x="8489228" y="390654"/>
            <a:ext cx="340783" cy="340829"/>
            <a:chOff x="1460350" y="2402425"/>
            <a:chExt cx="208950" cy="208950"/>
          </a:xfrm>
        </p:grpSpPr>
        <p:sp>
          <p:nvSpPr>
            <p:cNvPr id="2377" name="Google Shape;2377;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5" name="Google Shape;2405;p35"/>
          <p:cNvSpPr/>
          <p:nvPr/>
        </p:nvSpPr>
        <p:spPr>
          <a:xfrm>
            <a:off x="5179790" y="4513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nvSpPr>
        <p:spPr>
          <a:xfrm>
            <a:off x="46865" y="40704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407"/>
        <p:cNvGrpSpPr/>
        <p:nvPr/>
      </p:nvGrpSpPr>
      <p:grpSpPr>
        <a:xfrm>
          <a:off x="0" y="0"/>
          <a:ext cx="0" cy="0"/>
          <a:chOff x="0" y="0"/>
          <a:chExt cx="0" cy="0"/>
        </a:xfrm>
      </p:grpSpPr>
      <p:grpSp>
        <p:nvGrpSpPr>
          <p:cNvPr id="2408" name="Google Shape;2408;p36"/>
          <p:cNvGrpSpPr/>
          <p:nvPr/>
        </p:nvGrpSpPr>
        <p:grpSpPr>
          <a:xfrm flipH="1">
            <a:off x="1286181" y="700497"/>
            <a:ext cx="7011015" cy="4319112"/>
            <a:chOff x="1569550" y="629994"/>
            <a:chExt cx="5900038" cy="3634698"/>
          </a:xfrm>
        </p:grpSpPr>
        <p:grpSp>
          <p:nvGrpSpPr>
            <p:cNvPr id="2409" name="Google Shape;2409;p36"/>
            <p:cNvGrpSpPr/>
            <p:nvPr/>
          </p:nvGrpSpPr>
          <p:grpSpPr>
            <a:xfrm>
              <a:off x="1569550" y="629994"/>
              <a:ext cx="5900038" cy="3634698"/>
              <a:chOff x="6012925" y="2964625"/>
              <a:chExt cx="1368950" cy="1009975"/>
            </a:xfrm>
          </p:grpSpPr>
          <p:sp>
            <p:nvSpPr>
              <p:cNvPr id="2410" name="Google Shape;2410;p3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36"/>
          <p:cNvGrpSpPr/>
          <p:nvPr/>
        </p:nvGrpSpPr>
        <p:grpSpPr>
          <a:xfrm rot="10800000">
            <a:off x="-281232" y="3449289"/>
            <a:ext cx="2862466" cy="1695774"/>
            <a:chOff x="238125" y="3383650"/>
            <a:chExt cx="1287775" cy="762900"/>
          </a:xfrm>
        </p:grpSpPr>
        <p:sp>
          <p:nvSpPr>
            <p:cNvPr id="2417" name="Google Shape;2417;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0" name="Google Shape;2420;p36"/>
          <p:cNvGrpSpPr/>
          <p:nvPr/>
        </p:nvGrpSpPr>
        <p:grpSpPr>
          <a:xfrm rot="5400000">
            <a:off x="7522822" y="-584584"/>
            <a:ext cx="1175451" cy="2324553"/>
            <a:chOff x="961675" y="1958725"/>
            <a:chExt cx="563225" cy="1113825"/>
          </a:xfrm>
        </p:grpSpPr>
        <p:sp>
          <p:nvSpPr>
            <p:cNvPr id="2421" name="Google Shape;2421;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423"/>
        <p:cNvGrpSpPr/>
        <p:nvPr/>
      </p:nvGrpSpPr>
      <p:grpSpPr>
        <a:xfrm>
          <a:off x="0" y="0"/>
          <a:ext cx="0" cy="0"/>
          <a:chOff x="0" y="0"/>
          <a:chExt cx="0" cy="0"/>
        </a:xfrm>
      </p:grpSpPr>
      <p:grpSp>
        <p:nvGrpSpPr>
          <p:cNvPr id="2424" name="Google Shape;2424;p37"/>
          <p:cNvGrpSpPr/>
          <p:nvPr/>
        </p:nvGrpSpPr>
        <p:grpSpPr>
          <a:xfrm rot="10800000" flipH="1">
            <a:off x="6691758" y="3468233"/>
            <a:ext cx="2862466" cy="1695774"/>
            <a:chOff x="238125" y="3383650"/>
            <a:chExt cx="1287775" cy="762900"/>
          </a:xfrm>
        </p:grpSpPr>
        <p:sp>
          <p:nvSpPr>
            <p:cNvPr id="2425" name="Google Shape;2425;p3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7"/>
          <p:cNvGrpSpPr/>
          <p:nvPr/>
        </p:nvGrpSpPr>
        <p:grpSpPr>
          <a:xfrm rot="-5400000" flipH="1">
            <a:off x="574720" y="-584584"/>
            <a:ext cx="1175451" cy="2324553"/>
            <a:chOff x="961675" y="1958725"/>
            <a:chExt cx="563225" cy="1113825"/>
          </a:xfrm>
        </p:grpSpPr>
        <p:sp>
          <p:nvSpPr>
            <p:cNvPr id="2429" name="Google Shape;2429;p3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37"/>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2" name="Google Shape;2432;p37"/>
          <p:cNvGrpSpPr/>
          <p:nvPr/>
        </p:nvGrpSpPr>
        <p:grpSpPr>
          <a:xfrm>
            <a:off x="-198288" y="1445825"/>
            <a:ext cx="475779" cy="475800"/>
            <a:chOff x="1460350" y="2402425"/>
            <a:chExt cx="208950" cy="208950"/>
          </a:xfrm>
        </p:grpSpPr>
        <p:sp>
          <p:nvSpPr>
            <p:cNvPr id="2433" name="Google Shape;2433;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37"/>
          <p:cNvGrpSpPr/>
          <p:nvPr/>
        </p:nvGrpSpPr>
        <p:grpSpPr>
          <a:xfrm rot="3427705">
            <a:off x="3096928" y="4999029"/>
            <a:ext cx="340783" cy="340829"/>
            <a:chOff x="1460350" y="2402425"/>
            <a:chExt cx="208950" cy="208950"/>
          </a:xfrm>
        </p:grpSpPr>
        <p:sp>
          <p:nvSpPr>
            <p:cNvPr id="2462" name="Google Shape;2462;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0" name="Google Shape;2490;p37"/>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grpSp>
        <p:nvGrpSpPr>
          <p:cNvPr id="225" name="Google Shape;225;p6"/>
          <p:cNvGrpSpPr/>
          <p:nvPr/>
        </p:nvGrpSpPr>
        <p:grpSpPr>
          <a:xfrm>
            <a:off x="975797" y="700497"/>
            <a:ext cx="7011015" cy="4319112"/>
            <a:chOff x="1569550" y="629994"/>
            <a:chExt cx="5900038" cy="3634698"/>
          </a:xfrm>
        </p:grpSpPr>
        <p:grpSp>
          <p:nvGrpSpPr>
            <p:cNvPr id="226" name="Google Shape;226;p6"/>
            <p:cNvGrpSpPr/>
            <p:nvPr/>
          </p:nvGrpSpPr>
          <p:grpSpPr>
            <a:xfrm>
              <a:off x="1569550" y="629994"/>
              <a:ext cx="5900038" cy="3634698"/>
              <a:chOff x="6012925" y="2964625"/>
              <a:chExt cx="1368950" cy="1009975"/>
            </a:xfrm>
          </p:grpSpPr>
          <p:sp>
            <p:nvSpPr>
              <p:cNvPr id="227" name="Google Shape;227;p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6"/>
          <p:cNvGrpSpPr/>
          <p:nvPr/>
        </p:nvGrpSpPr>
        <p:grpSpPr>
          <a:xfrm rot="10800000" flipH="1">
            <a:off x="6691758" y="3449289"/>
            <a:ext cx="2862466" cy="1695774"/>
            <a:chOff x="238125" y="3383650"/>
            <a:chExt cx="1287775" cy="762900"/>
          </a:xfrm>
        </p:grpSpPr>
        <p:sp>
          <p:nvSpPr>
            <p:cNvPr id="234" name="Google Shape;234;p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6"/>
          <p:cNvGrpSpPr/>
          <p:nvPr/>
        </p:nvGrpSpPr>
        <p:grpSpPr>
          <a:xfrm rot="-5400000" flipH="1">
            <a:off x="574720" y="-584584"/>
            <a:ext cx="1175451" cy="2324553"/>
            <a:chOff x="961675" y="1958725"/>
            <a:chExt cx="563225" cy="1113825"/>
          </a:xfrm>
        </p:grpSpPr>
        <p:sp>
          <p:nvSpPr>
            <p:cNvPr id="238" name="Google Shape;238;p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1" name="Google Shape;241;p6"/>
          <p:cNvSpPr/>
          <p:nvPr/>
        </p:nvSpPr>
        <p:spPr>
          <a:xfrm flipH="1">
            <a:off x="7757122" y="382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flipH="1">
            <a:off x="842399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3556288" flipH="1">
            <a:off x="566744" y="4331601"/>
            <a:ext cx="471220" cy="363804"/>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6"/>
          <p:cNvGrpSpPr/>
          <p:nvPr/>
        </p:nvGrpSpPr>
        <p:grpSpPr>
          <a:xfrm rot="-3427705" flipH="1">
            <a:off x="-163594" y="2751604"/>
            <a:ext cx="340783" cy="340829"/>
            <a:chOff x="1460350" y="2402425"/>
            <a:chExt cx="208950" cy="208950"/>
          </a:xfrm>
        </p:grpSpPr>
        <p:sp>
          <p:nvSpPr>
            <p:cNvPr id="245" name="Google Shape;245;p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3"/>
        <p:cNvGrpSpPr/>
        <p:nvPr/>
      </p:nvGrpSpPr>
      <p:grpSpPr>
        <a:xfrm>
          <a:off x="0" y="0"/>
          <a:ext cx="0" cy="0"/>
          <a:chOff x="0" y="0"/>
          <a:chExt cx="0" cy="0"/>
        </a:xfrm>
      </p:grpSpPr>
      <p:grpSp>
        <p:nvGrpSpPr>
          <p:cNvPr id="274" name="Google Shape;274;p7"/>
          <p:cNvGrpSpPr/>
          <p:nvPr/>
        </p:nvGrpSpPr>
        <p:grpSpPr>
          <a:xfrm rot="10800000">
            <a:off x="5492155" y="1598830"/>
            <a:ext cx="6168489" cy="4515598"/>
            <a:chOff x="6012925" y="2964625"/>
            <a:chExt cx="1368950" cy="1009975"/>
          </a:xfrm>
        </p:grpSpPr>
        <p:sp>
          <p:nvSpPr>
            <p:cNvPr id="275" name="Google Shape;275;p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7"/>
          <p:cNvSpPr txBox="1">
            <a:spLocks noGrp="1"/>
          </p:cNvSpPr>
          <p:nvPr>
            <p:ph type="title"/>
          </p:nvPr>
        </p:nvSpPr>
        <p:spPr>
          <a:xfrm>
            <a:off x="720000" y="826025"/>
            <a:ext cx="3729300" cy="1111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1" name="Google Shape;281;p7"/>
          <p:cNvSpPr txBox="1">
            <a:spLocks noGrp="1"/>
          </p:cNvSpPr>
          <p:nvPr>
            <p:ph type="body" idx="1"/>
          </p:nvPr>
        </p:nvSpPr>
        <p:spPr>
          <a:xfrm>
            <a:off x="720000" y="2130150"/>
            <a:ext cx="4413900" cy="2255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2pPr>
            <a:lvl3pPr marL="1371600" lvl="2"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3pPr>
            <a:lvl4pPr marL="1828800" lvl="3"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4pPr>
            <a:lvl5pPr marL="2286000" lvl="4"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5pPr>
            <a:lvl6pPr marL="2743200" lvl="5"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6pPr>
            <a:lvl7pPr marL="3200400" lvl="6"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7pPr>
            <a:lvl8pPr marL="3657600" lvl="7"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8pPr>
            <a:lvl9pPr marL="4114800" lvl="8" indent="-317500" rtl="0">
              <a:lnSpc>
                <a:spcPct val="115000"/>
              </a:lnSpc>
              <a:spcBef>
                <a:spcPts val="1600"/>
              </a:spcBef>
              <a:spcAft>
                <a:spcPts val="1600"/>
              </a:spcAft>
              <a:buClr>
                <a:srgbClr val="434343"/>
              </a:buClr>
              <a:buSzPts val="1400"/>
              <a:buFont typeface="Roboto Condensed Light" panose="02000000000000000000"/>
              <a:buChar char="■"/>
              <a:defRPr>
                <a:solidFill>
                  <a:srgbClr val="434343"/>
                </a:solidFill>
              </a:defRPr>
            </a:lvl9pPr>
          </a:lstStyle>
          <a:p>
            <a:endParaRPr/>
          </a:p>
        </p:txBody>
      </p:sp>
      <p:sp>
        <p:nvSpPr>
          <p:cNvPr id="282" name="Google Shape;282;p7"/>
          <p:cNvSpPr/>
          <p:nvPr/>
        </p:nvSpPr>
        <p:spPr>
          <a:xfrm rot="10800000" flipH="1">
            <a:off x="-763462" y="-119595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7"/>
          <p:cNvGrpSpPr/>
          <p:nvPr/>
        </p:nvGrpSpPr>
        <p:grpSpPr>
          <a:xfrm rot="5400000">
            <a:off x="7685526" y="-484217"/>
            <a:ext cx="970042" cy="1918341"/>
            <a:chOff x="961675" y="1958725"/>
            <a:chExt cx="563225" cy="1113825"/>
          </a:xfrm>
        </p:grpSpPr>
        <p:sp>
          <p:nvSpPr>
            <p:cNvPr id="284" name="Google Shape;284;p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rot="10800000">
            <a:off x="-529609" y="3449289"/>
            <a:ext cx="2862466" cy="1695774"/>
            <a:chOff x="238125" y="3383650"/>
            <a:chExt cx="1287775" cy="762900"/>
          </a:xfrm>
        </p:grpSpPr>
        <p:sp>
          <p:nvSpPr>
            <p:cNvPr id="287" name="Google Shape;287;p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7"/>
          <p:cNvSpPr/>
          <p:nvPr/>
        </p:nvSpPr>
        <p:spPr>
          <a:xfrm>
            <a:off x="7439090"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484388" y="3323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rot="3427705">
            <a:off x="4401603" y="4357579"/>
            <a:ext cx="340783" cy="340829"/>
            <a:chOff x="1460350" y="2402425"/>
            <a:chExt cx="208950" cy="208950"/>
          </a:xfrm>
        </p:grpSpPr>
        <p:sp>
          <p:nvSpPr>
            <p:cNvPr id="293" name="Google Shape;293;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7"/>
          <p:cNvGrpSpPr/>
          <p:nvPr/>
        </p:nvGrpSpPr>
        <p:grpSpPr>
          <a:xfrm>
            <a:off x="7794899" y="696125"/>
            <a:ext cx="475779" cy="475800"/>
            <a:chOff x="1460350" y="2402425"/>
            <a:chExt cx="208950" cy="208950"/>
          </a:xfrm>
        </p:grpSpPr>
        <p:sp>
          <p:nvSpPr>
            <p:cNvPr id="322" name="Google Shape;322;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0"/>
        <p:cNvGrpSpPr/>
        <p:nvPr/>
      </p:nvGrpSpPr>
      <p:grpSpPr>
        <a:xfrm>
          <a:off x="0" y="0"/>
          <a:ext cx="0" cy="0"/>
          <a:chOff x="0" y="0"/>
          <a:chExt cx="0" cy="0"/>
        </a:xfrm>
      </p:grpSpPr>
      <p:grpSp>
        <p:nvGrpSpPr>
          <p:cNvPr id="351" name="Google Shape;351;p8"/>
          <p:cNvGrpSpPr/>
          <p:nvPr/>
        </p:nvGrpSpPr>
        <p:grpSpPr>
          <a:xfrm rot="10800000">
            <a:off x="1454139" y="496722"/>
            <a:ext cx="6545634" cy="4032426"/>
            <a:chOff x="6012925" y="2964625"/>
            <a:chExt cx="1368950" cy="1009975"/>
          </a:xfrm>
        </p:grpSpPr>
        <p:sp>
          <p:nvSpPr>
            <p:cNvPr id="352" name="Google Shape;352;p8"/>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8"/>
          <p:cNvSpPr txBox="1">
            <a:spLocks noGrp="1"/>
          </p:cNvSpPr>
          <p:nvPr>
            <p:ph type="title"/>
          </p:nvPr>
        </p:nvSpPr>
        <p:spPr>
          <a:xfrm>
            <a:off x="1398900" y="1327900"/>
            <a:ext cx="6346200" cy="2356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8" name="Google Shape;358;p8"/>
          <p:cNvSpPr/>
          <p:nvPr/>
        </p:nvSpPr>
        <p:spPr>
          <a:xfrm rot="-5062406">
            <a:off x="-1192597" y="-566581"/>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flipH="1">
            <a:off x="7606890" y="244290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8"/>
          <p:cNvGrpSpPr/>
          <p:nvPr/>
        </p:nvGrpSpPr>
        <p:grpSpPr>
          <a:xfrm>
            <a:off x="6281533" y="-10068"/>
            <a:ext cx="2862466" cy="1695774"/>
            <a:chOff x="238125" y="3383650"/>
            <a:chExt cx="1287775" cy="762900"/>
          </a:xfrm>
        </p:grpSpPr>
        <p:sp>
          <p:nvSpPr>
            <p:cNvPr id="361" name="Google Shape;361;p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8"/>
          <p:cNvGrpSpPr/>
          <p:nvPr/>
        </p:nvGrpSpPr>
        <p:grpSpPr>
          <a:xfrm rot="-5400000">
            <a:off x="474221" y="3700871"/>
            <a:ext cx="970042" cy="1918341"/>
            <a:chOff x="961675" y="1958725"/>
            <a:chExt cx="563225" cy="1113825"/>
          </a:xfrm>
        </p:grpSpPr>
        <p:sp>
          <p:nvSpPr>
            <p:cNvPr id="365" name="Google Shape;365;p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a:off x="1068237" y="3339825"/>
            <a:ext cx="475779" cy="475800"/>
            <a:chOff x="1460350" y="2402425"/>
            <a:chExt cx="208950" cy="208950"/>
          </a:xfrm>
        </p:grpSpPr>
        <p:sp>
          <p:nvSpPr>
            <p:cNvPr id="368" name="Google Shape;368;p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8"/>
          <p:cNvGrpSpPr/>
          <p:nvPr/>
        </p:nvGrpSpPr>
        <p:grpSpPr>
          <a:xfrm rot="3427758">
            <a:off x="6826768" y="684872"/>
            <a:ext cx="475768" cy="475796"/>
            <a:chOff x="1460350" y="2402425"/>
            <a:chExt cx="208950" cy="208950"/>
          </a:xfrm>
        </p:grpSpPr>
        <p:sp>
          <p:nvSpPr>
            <p:cNvPr id="397" name="Google Shape;397;p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a:off x="923540" y="11979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199683" y="451349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8"/>
          <p:cNvGrpSpPr/>
          <p:nvPr/>
        </p:nvGrpSpPr>
        <p:grpSpPr>
          <a:xfrm>
            <a:off x="7124248" y="3029256"/>
            <a:ext cx="853142" cy="526018"/>
            <a:chOff x="4908575" y="2482875"/>
            <a:chExt cx="654350" cy="403450"/>
          </a:xfrm>
        </p:grpSpPr>
        <p:sp>
          <p:nvSpPr>
            <p:cNvPr id="428" name="Google Shape;428;p8"/>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4"/>
        <p:cNvGrpSpPr/>
        <p:nvPr/>
      </p:nvGrpSpPr>
      <p:grpSpPr>
        <a:xfrm>
          <a:off x="0" y="0"/>
          <a:ext cx="0" cy="0"/>
          <a:chOff x="0" y="0"/>
          <a:chExt cx="0" cy="0"/>
        </a:xfrm>
      </p:grpSpPr>
      <p:grpSp>
        <p:nvGrpSpPr>
          <p:cNvPr id="485" name="Google Shape;485;p9"/>
          <p:cNvGrpSpPr/>
          <p:nvPr/>
        </p:nvGrpSpPr>
        <p:grpSpPr>
          <a:xfrm>
            <a:off x="2662658" y="810379"/>
            <a:ext cx="6367911" cy="3922930"/>
            <a:chOff x="1569550" y="629994"/>
            <a:chExt cx="5900038" cy="3634698"/>
          </a:xfrm>
        </p:grpSpPr>
        <p:grpSp>
          <p:nvGrpSpPr>
            <p:cNvPr id="486" name="Google Shape;486;p9"/>
            <p:cNvGrpSpPr/>
            <p:nvPr/>
          </p:nvGrpSpPr>
          <p:grpSpPr>
            <a:xfrm>
              <a:off x="1569550" y="629994"/>
              <a:ext cx="5900038" cy="3634698"/>
              <a:chOff x="6012925" y="2964625"/>
              <a:chExt cx="1368950" cy="1009975"/>
            </a:xfrm>
          </p:grpSpPr>
          <p:sp>
            <p:nvSpPr>
              <p:cNvPr id="487" name="Google Shape;487;p9"/>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9"/>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txBox="1">
            <a:spLocks noGrp="1"/>
          </p:cNvSpPr>
          <p:nvPr>
            <p:ph type="subTitle" idx="1"/>
          </p:nvPr>
        </p:nvSpPr>
        <p:spPr>
          <a:xfrm>
            <a:off x="3890575" y="2470449"/>
            <a:ext cx="4533300" cy="145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494" name="Google Shape;494;p9"/>
          <p:cNvSpPr txBox="1">
            <a:spLocks noGrp="1"/>
          </p:cNvSpPr>
          <p:nvPr>
            <p:ph type="title"/>
          </p:nvPr>
        </p:nvSpPr>
        <p:spPr>
          <a:xfrm>
            <a:off x="3890600" y="1707885"/>
            <a:ext cx="453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495" name="Google Shape;495;p9"/>
          <p:cNvSpPr/>
          <p:nvPr/>
        </p:nvSpPr>
        <p:spPr>
          <a:xfrm rot="-10459115">
            <a:off x="-1615191" y="4422128"/>
            <a:ext cx="6161576" cy="3441099"/>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9"/>
          <p:cNvGrpSpPr/>
          <p:nvPr/>
        </p:nvGrpSpPr>
        <p:grpSpPr>
          <a:xfrm flipH="1">
            <a:off x="-6539" y="-10007"/>
            <a:ext cx="3109462" cy="1842098"/>
            <a:chOff x="238125" y="3383650"/>
            <a:chExt cx="1287775" cy="762900"/>
          </a:xfrm>
        </p:grpSpPr>
        <p:sp>
          <p:nvSpPr>
            <p:cNvPr id="497" name="Google Shape;497;p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9"/>
          <p:cNvGrpSpPr/>
          <p:nvPr/>
        </p:nvGrpSpPr>
        <p:grpSpPr>
          <a:xfrm rot="5400000" flipH="1">
            <a:off x="7418010" y="3221735"/>
            <a:ext cx="1296319" cy="2563468"/>
            <a:chOff x="961675" y="1958725"/>
            <a:chExt cx="563225" cy="1113825"/>
          </a:xfrm>
        </p:grpSpPr>
        <p:sp>
          <p:nvSpPr>
            <p:cNvPr id="501" name="Google Shape;501;p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9"/>
          <p:cNvSpPr/>
          <p:nvPr/>
        </p:nvSpPr>
        <p:spPr>
          <a:xfrm>
            <a:off x="1914965" y="12301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5344099" y="1011675"/>
            <a:ext cx="475779" cy="475800"/>
            <a:chOff x="1460350" y="2402425"/>
            <a:chExt cx="208950" cy="208950"/>
          </a:xfrm>
        </p:grpSpPr>
        <p:sp>
          <p:nvSpPr>
            <p:cNvPr id="505" name="Google Shape;505;p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9"/>
          <p:cNvGrpSpPr/>
          <p:nvPr/>
        </p:nvGrpSpPr>
        <p:grpSpPr>
          <a:xfrm rot="3427705">
            <a:off x="5076528" y="4180104"/>
            <a:ext cx="340783" cy="340829"/>
            <a:chOff x="1460350" y="2402425"/>
            <a:chExt cx="208950" cy="208950"/>
          </a:xfrm>
        </p:grpSpPr>
        <p:sp>
          <p:nvSpPr>
            <p:cNvPr id="534" name="Google Shape;534;p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9"/>
          <p:cNvSpPr/>
          <p:nvPr/>
        </p:nvSpPr>
        <p:spPr>
          <a:xfrm>
            <a:off x="8188388" y="8663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3"/>
        <p:cNvGrpSpPr/>
        <p:nvPr/>
      </p:nvGrpSpPr>
      <p:grpSpPr>
        <a:xfrm>
          <a:off x="0" y="0"/>
          <a:ext cx="0" cy="0"/>
          <a:chOff x="0" y="0"/>
          <a:chExt cx="0" cy="0"/>
        </a:xfrm>
      </p:grpSpPr>
      <p:sp>
        <p:nvSpPr>
          <p:cNvPr id="564" name="Google Shape;564;p10"/>
          <p:cNvSpPr txBox="1">
            <a:spLocks noGrp="1"/>
          </p:cNvSpPr>
          <p:nvPr>
            <p:ph type="title"/>
          </p:nvPr>
        </p:nvSpPr>
        <p:spPr>
          <a:xfrm>
            <a:off x="729275" y="3037700"/>
            <a:ext cx="4193400" cy="111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5"/>
        <p:cNvGrpSpPr/>
        <p:nvPr/>
      </p:nvGrpSpPr>
      <p:grpSpPr>
        <a:xfrm>
          <a:off x="0" y="0"/>
          <a:ext cx="0" cy="0"/>
          <a:chOff x="0" y="0"/>
          <a:chExt cx="0" cy="0"/>
        </a:xfrm>
      </p:grpSpPr>
      <p:grpSp>
        <p:nvGrpSpPr>
          <p:cNvPr id="566" name="Google Shape;566;p11"/>
          <p:cNvGrpSpPr/>
          <p:nvPr/>
        </p:nvGrpSpPr>
        <p:grpSpPr>
          <a:xfrm>
            <a:off x="975797" y="471897"/>
            <a:ext cx="7011015" cy="4319112"/>
            <a:chOff x="1569550" y="629994"/>
            <a:chExt cx="5900038" cy="3634698"/>
          </a:xfrm>
        </p:grpSpPr>
        <p:grpSp>
          <p:nvGrpSpPr>
            <p:cNvPr id="567" name="Google Shape;567;p11"/>
            <p:cNvGrpSpPr/>
            <p:nvPr/>
          </p:nvGrpSpPr>
          <p:grpSpPr>
            <a:xfrm>
              <a:off x="1569550" y="629994"/>
              <a:ext cx="5900038" cy="3634698"/>
              <a:chOff x="6012925" y="2964625"/>
              <a:chExt cx="1368950" cy="1009975"/>
            </a:xfrm>
          </p:grpSpPr>
          <p:sp>
            <p:nvSpPr>
              <p:cNvPr id="568" name="Google Shape;568;p11"/>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11"/>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1"/>
          <p:cNvSpPr txBox="1">
            <a:spLocks noGrp="1"/>
          </p:cNvSpPr>
          <p:nvPr>
            <p:ph type="title" hasCustomPrompt="1"/>
          </p:nvPr>
        </p:nvSpPr>
        <p:spPr>
          <a:xfrm>
            <a:off x="1284000" y="1158700"/>
            <a:ext cx="6576000" cy="2005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15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5" name="Google Shape;575;p11"/>
          <p:cNvSpPr txBox="1">
            <a:spLocks noGrp="1"/>
          </p:cNvSpPr>
          <p:nvPr>
            <p:ph type="subTitle" idx="1"/>
          </p:nvPr>
        </p:nvSpPr>
        <p:spPr>
          <a:xfrm>
            <a:off x="1284000" y="3469400"/>
            <a:ext cx="65760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76" name="Google Shape;576;p11"/>
          <p:cNvSpPr/>
          <p:nvPr/>
        </p:nvSpPr>
        <p:spPr>
          <a:xfrm rot="275769" flipH="1">
            <a:off x="7186141"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1"/>
          <p:cNvGrpSpPr/>
          <p:nvPr/>
        </p:nvGrpSpPr>
        <p:grpSpPr>
          <a:xfrm>
            <a:off x="6281533" y="-10068"/>
            <a:ext cx="2862466" cy="1695774"/>
            <a:chOff x="238125" y="3383650"/>
            <a:chExt cx="1287775" cy="762900"/>
          </a:xfrm>
        </p:grpSpPr>
        <p:sp>
          <p:nvSpPr>
            <p:cNvPr id="578" name="Google Shape;578;p1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5400000">
            <a:off x="474221" y="3700871"/>
            <a:ext cx="970042" cy="1918341"/>
            <a:chOff x="961675" y="1958725"/>
            <a:chExt cx="563225" cy="1113825"/>
          </a:xfrm>
        </p:grpSpPr>
        <p:sp>
          <p:nvSpPr>
            <p:cNvPr id="582" name="Google Shape;582;p1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1"/>
          <p:cNvSpPr/>
          <p:nvPr/>
        </p:nvSpPr>
        <p:spPr>
          <a:xfrm rot="-5062406">
            <a:off x="-1276747"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475065" y="44389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6926213" y="7521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11"/>
          <p:cNvGrpSpPr/>
          <p:nvPr/>
        </p:nvGrpSpPr>
        <p:grpSpPr>
          <a:xfrm>
            <a:off x="8186099" y="3457800"/>
            <a:ext cx="475779" cy="475800"/>
            <a:chOff x="1460350" y="2402425"/>
            <a:chExt cx="208950" cy="208950"/>
          </a:xfrm>
        </p:grpSpPr>
        <p:sp>
          <p:nvSpPr>
            <p:cNvPr id="588" name="Google Shape;588;p1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1"/>
          <p:cNvGrpSpPr/>
          <p:nvPr/>
        </p:nvGrpSpPr>
        <p:grpSpPr>
          <a:xfrm rot="3427705">
            <a:off x="878003" y="3612129"/>
            <a:ext cx="340783" cy="340829"/>
            <a:chOff x="1460350" y="2402425"/>
            <a:chExt cx="208950" cy="208950"/>
          </a:xfrm>
        </p:grpSpPr>
        <p:sp>
          <p:nvSpPr>
            <p:cNvPr id="617" name="Google Shape;617;p1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11"/>
          <p:cNvSpPr/>
          <p:nvPr/>
        </p:nvSpPr>
        <p:spPr>
          <a:xfrm>
            <a:off x="930365" y="567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1pPr>
            <a:lvl2pPr lvl="1"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file:///C:\Users\asus\AppData\Local\Temp\wps\INetCache\44b910f14ad319f455d37d24c0f50384"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28602" y="285750"/>
            <a:ext cx="86867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800" b="1">
              <a:cs typeface="Times New Roman" panose="02020603050405020304" pitchFamily="18" charset="0"/>
            </a:endParaRPr>
          </a:p>
          <a:p>
            <a:pPr algn="ctr"/>
            <a:endParaRPr lang="en-US" altLang="en-US" sz="2800" b="1">
              <a:cs typeface="Times New Roman" panose="02020603050405020304" pitchFamily="18" charset="0"/>
            </a:endParaRPr>
          </a:p>
          <a:p>
            <a:pPr algn="ctr"/>
            <a:r>
              <a:rPr lang="en-US" altLang="en-US" sz="2000" b="1">
                <a:solidFill>
                  <a:srgbClr val="FF0000"/>
                </a:solidFill>
                <a:cs typeface="Times New Roman" panose="02020603050405020304" pitchFamily="18" charset="0"/>
              </a:rPr>
              <a:t>MÔN: HOẠT ĐỘNG NGOÀI GIỜ CHÍNH KHÓA</a:t>
            </a:r>
          </a:p>
          <a:p>
            <a:pPr algn="ctr"/>
            <a:r>
              <a:rPr lang="en-US" sz="2800" b="1" smtClean="0">
                <a:solidFill>
                  <a:srgbClr val="FF0000"/>
                </a:solidFill>
                <a:cs typeface="Times New Roman" pitchFamily="18" charset="0"/>
              </a:rPr>
              <a:t>PT TNTT: BÀI </a:t>
            </a:r>
            <a:r>
              <a:rPr lang="en-US" sz="2800" b="1" smtClean="0">
                <a:solidFill>
                  <a:srgbClr val="FF0000"/>
                </a:solidFill>
                <a:cs typeface="Times New Roman" pitchFamily="18" charset="0"/>
              </a:rPr>
              <a:t>1: </a:t>
            </a:r>
            <a:r>
              <a:rPr lang="vi-VN" sz="2800" b="1" smtClean="0">
                <a:solidFill>
                  <a:srgbClr val="FF0000"/>
                </a:solidFill>
                <a:cs typeface="Times New Roman" pitchFamily="18" charset="0"/>
              </a:rPr>
              <a:t>PHÒNG TRÁNH TAI NẠN DO</a:t>
            </a:r>
          </a:p>
          <a:p>
            <a:pPr algn="ctr"/>
            <a:r>
              <a:rPr lang="vi-VN" sz="2800" b="1" smtClean="0">
                <a:solidFill>
                  <a:srgbClr val="FF0000"/>
                </a:solidFill>
                <a:cs typeface="Times New Roman" pitchFamily="18" charset="0"/>
              </a:rPr>
              <a:t> CÁC TRÒ CHƠI NGUY HIỂM</a:t>
            </a:r>
          </a:p>
          <a:p>
            <a:pPr algn="ctr"/>
            <a:endParaRPr lang="en-US" sz="2800" b="1">
              <a:solidFill>
                <a:srgbClr val="FF0000"/>
              </a:solidFill>
              <a:cs typeface="Times New Roman" pitchFamily="18" charset="0"/>
            </a:endParaRPr>
          </a:p>
        </p:txBody>
      </p:sp>
      <p:pic>
        <p:nvPicPr>
          <p:cNvPr id="1536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2058326" y="4095750"/>
            <a:ext cx="5027350" cy="83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0364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1"/>
        <p:cNvGrpSpPr/>
        <p:nvPr/>
      </p:nvGrpSpPr>
      <p:grpSpPr>
        <a:xfrm>
          <a:off x="0" y="0"/>
          <a:ext cx="0" cy="0"/>
          <a:chOff x="0" y="0"/>
          <a:chExt cx="0" cy="0"/>
        </a:xfrm>
      </p:grpSpPr>
      <p:sp>
        <p:nvSpPr>
          <p:cNvPr id="17" name="Cloud 16"/>
          <p:cNvSpPr/>
          <p:nvPr/>
        </p:nvSpPr>
        <p:spPr>
          <a:xfrm>
            <a:off x="-984885" y="216535"/>
            <a:ext cx="10473690" cy="4314825"/>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2" name="Google Shape;3192;p47"/>
          <p:cNvGrpSpPr/>
          <p:nvPr/>
        </p:nvGrpSpPr>
        <p:grpSpPr>
          <a:xfrm>
            <a:off x="-92075" y="4046220"/>
            <a:ext cx="2210435" cy="1080135"/>
            <a:chOff x="4908575" y="2482875"/>
            <a:chExt cx="654350" cy="403450"/>
          </a:xfrm>
        </p:grpSpPr>
        <p:sp>
          <p:nvSpPr>
            <p:cNvPr id="3193" name="Google Shape;3193;p47"/>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58" name="TextBox 1"/>
          <p:cNvSpPr txBox="1"/>
          <p:nvPr/>
        </p:nvSpPr>
        <p:spPr>
          <a:xfrm>
            <a:off x="524510" y="897890"/>
            <a:ext cx="7853045" cy="3107690"/>
          </a:xfrm>
          <a:prstGeom prst="rect">
            <a:avLst/>
          </a:prstGeom>
          <a:noFill/>
          <a:ln w="9525">
            <a:noFill/>
          </a:ln>
        </p:spPr>
        <p:txBody>
          <a:bodyPr wrap="square">
            <a:spAutoFit/>
          </a:bodyPr>
          <a:lstStyle/>
          <a:p>
            <a:r>
              <a:rPr lang="vi-VN" sz="2800" dirty="0">
                <a:solidFill>
                  <a:srgbClr val="002060"/>
                </a:solidFill>
                <a:latin typeface="Times New Roman" panose="02020603050405020304" charset="0"/>
                <a:cs typeface="Times New Roman" panose="02020603050405020304" charset="0"/>
              </a:rPr>
              <a:t>      </a:t>
            </a:r>
            <a:r>
              <a:rPr sz="2800" dirty="0">
                <a:solidFill>
                  <a:srgbClr val="002060"/>
                </a:solidFill>
                <a:latin typeface="Times New Roman" panose="02020603050405020304" charset="0"/>
                <a:cs typeface="Times New Roman" panose="02020603050405020304" charset="0"/>
              </a:rPr>
              <a:t>Khi ở trường</a:t>
            </a:r>
            <a:r>
              <a:rPr lang="vi-VN" sz="2800" dirty="0">
                <a:solidFill>
                  <a:srgbClr val="002060"/>
                </a:solidFill>
                <a:latin typeface="Times New Roman" panose="02020603050405020304" charset="0"/>
                <a:cs typeface="Times New Roman" panose="02020603050405020304" charset="0"/>
              </a:rPr>
              <a:t> hay ở nhà</a:t>
            </a:r>
            <a:r>
              <a:rPr sz="2800" dirty="0">
                <a:solidFill>
                  <a:srgbClr val="002060"/>
                </a:solidFill>
                <a:latin typeface="Times New Roman" panose="02020603050405020304" charset="0"/>
                <a:cs typeface="Times New Roman" panose="02020603050405020304" charset="0"/>
              </a:rPr>
              <a:t>, các em nên chơi các trò chơi nhẹ nh</a:t>
            </a:r>
            <a:r>
              <a:rPr sz="2800" dirty="0">
                <a:solidFill>
                  <a:srgbClr val="002060"/>
                </a:solidFill>
                <a:latin typeface="Times New Roman" panose="02020603050405020304" charset="0"/>
                <a:ea typeface="Times New Roman" panose="02020603050405020304" charset="0"/>
              </a:rPr>
              <a:t>à</a:t>
            </a:r>
            <a:r>
              <a:rPr sz="2800" dirty="0">
                <a:solidFill>
                  <a:srgbClr val="002060"/>
                </a:solidFill>
                <a:latin typeface="Times New Roman" panose="02020603050405020304" charset="0"/>
                <a:cs typeface="Times New Roman" panose="02020603050405020304" charset="0"/>
              </a:rPr>
              <a:t>ng, l</a:t>
            </a:r>
            <a:r>
              <a:rPr sz="2800" dirty="0">
                <a:solidFill>
                  <a:srgbClr val="002060"/>
                </a:solidFill>
                <a:latin typeface="Times New Roman" panose="02020603050405020304" charset="0"/>
                <a:ea typeface="Times New Roman" panose="02020603050405020304" charset="0"/>
              </a:rPr>
              <a:t>à</a:t>
            </a:r>
            <a:r>
              <a:rPr sz="2800" dirty="0">
                <a:solidFill>
                  <a:srgbClr val="002060"/>
                </a:solidFill>
                <a:latin typeface="Times New Roman" panose="02020603050405020304" charset="0"/>
                <a:cs typeface="Times New Roman" panose="02020603050405020304" charset="0"/>
              </a:rPr>
              <a:t>nh mạnh giúp vận động cơ thể, thư giãn đầu óc. Tuyệt đối không nên chơi các trò chơi gây nguy hiểm cho bản thân cũng như các bạn xung quanh như: leo trèo, đánh nhau, đuổi bắt,</a:t>
            </a:r>
            <a:r>
              <a:rPr sz="2800" dirty="0">
                <a:solidFill>
                  <a:srgbClr val="002060"/>
                </a:solidFill>
                <a:latin typeface="Times New Roman" panose="02020603050405020304" charset="0"/>
                <a:ea typeface="Times New Roman" panose="02020603050405020304" charset="0"/>
              </a:rPr>
              <a:t>…</a:t>
            </a:r>
            <a:r>
              <a:rPr sz="2800" dirty="0">
                <a:solidFill>
                  <a:srgbClr val="002060"/>
                </a:solidFill>
                <a:latin typeface="Times New Roman" panose="02020603050405020304" charset="0"/>
                <a:cs typeface="Times New Roman" panose="02020603050405020304" charset="0"/>
              </a:rPr>
              <a:t>Có như thế em mới bảo vệ được mình v</a:t>
            </a:r>
            <a:r>
              <a:rPr sz="2800" dirty="0">
                <a:solidFill>
                  <a:srgbClr val="002060"/>
                </a:solidFill>
                <a:latin typeface="Times New Roman" panose="02020603050405020304" charset="0"/>
                <a:ea typeface="Times New Roman" panose="02020603050405020304" charset="0"/>
              </a:rPr>
              <a:t>à</a:t>
            </a:r>
            <a:r>
              <a:rPr sz="2800" dirty="0">
                <a:solidFill>
                  <a:srgbClr val="002060"/>
                </a:solidFill>
                <a:latin typeface="Times New Roman" panose="02020603050405020304" charset="0"/>
                <a:cs typeface="Times New Roman" panose="02020603050405020304" charset="0"/>
              </a:rPr>
              <a:t> những người xung quanh không gặp nguy hiểm.</a:t>
            </a:r>
            <a:endParaRPr sz="2800" dirty="0">
              <a:solidFill>
                <a:srgbClr val="002060"/>
              </a:solidFill>
              <a:latin typeface="Times New Roman" panose="02020603050405020304" charset="0"/>
              <a:ea typeface="Times New Roman" panose="02020603050405020304" charset="0"/>
              <a:cs typeface="Times New Roman" panose="02020603050405020304"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99149" l="0" r="99504">
                        <a14:foregroundMark x1="63967" y1="16596" x2="64463" y2="19574"/>
                        <a14:foregroundMark x1="73884" y1="20426" x2="73884" y2="22979"/>
                      </a14:backgroundRemoval>
                    </a14:imgEffect>
                  </a14:imgLayer>
                </a14:imgProps>
              </a:ext>
              <a:ext uri="{28A0092B-C50C-407E-A947-70E740481C1C}">
                <a14:useLocalDpi xmlns:a14="http://schemas.microsoft.com/office/drawing/2010/main" val="0"/>
              </a:ext>
            </a:extLst>
          </a:blip>
          <a:stretch>
            <a:fillRect/>
          </a:stretch>
        </p:blipFill>
        <p:spPr>
          <a:xfrm>
            <a:off x="7006590" y="2425065"/>
            <a:ext cx="2421255" cy="2961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36"/>
        <p:cNvGrpSpPr/>
        <p:nvPr/>
      </p:nvGrpSpPr>
      <p:grpSpPr>
        <a:xfrm>
          <a:off x="0" y="0"/>
          <a:ext cx="0" cy="0"/>
          <a:chOff x="0" y="0"/>
          <a:chExt cx="0" cy="0"/>
        </a:xfrm>
      </p:grpSpPr>
      <p:sp>
        <p:nvSpPr>
          <p:cNvPr id="5037" name="Google Shape;5037;p76"/>
          <p:cNvSpPr txBox="1">
            <a:spLocks noGrp="1"/>
          </p:cNvSpPr>
          <p:nvPr>
            <p:ph type="title"/>
          </p:nvPr>
        </p:nvSpPr>
        <p:spPr>
          <a:xfrm>
            <a:off x="890180" y="113781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zh-CN" sz="4400" b="1" dirty="0">
                <a:solidFill>
                  <a:schemeClr val="tx1"/>
                </a:solidFill>
                <a:latin typeface="+mj-lt"/>
                <a:cs typeface="+mn-ea"/>
                <a:sym typeface="+mn-lt"/>
              </a:rPr>
              <a:t>CHÚC CÁC EM HỌC TỐT!</a:t>
            </a:r>
            <a:r>
              <a:rPr lang="vi-VN" altLang="zh-CN" sz="4400" b="1" dirty="0">
                <a:solidFill>
                  <a:schemeClr val="tx1"/>
                </a:solidFill>
                <a:latin typeface="+mj-lt"/>
                <a:ea typeface="+mn-ea"/>
                <a:cs typeface="+mn-ea"/>
                <a:sym typeface="+mn-lt"/>
              </a:rPr>
              <a:t/>
            </a:r>
            <a:br>
              <a:rPr lang="vi-VN" altLang="zh-CN" sz="4400" b="1" dirty="0">
                <a:solidFill>
                  <a:schemeClr val="tx1"/>
                </a:solidFill>
                <a:latin typeface="+mj-lt"/>
                <a:ea typeface="+mn-ea"/>
                <a:cs typeface="+mn-ea"/>
                <a:sym typeface="+mn-lt"/>
              </a:rPr>
            </a:br>
            <a:endParaRPr lang="vi-VN" altLang="zh-CN" sz="4400" b="1" dirty="0">
              <a:solidFill>
                <a:schemeClr val="tx1"/>
              </a:solidFill>
              <a:latin typeface="+mj-lt"/>
              <a:ea typeface="+mn-ea"/>
              <a:cs typeface="+mn-ea"/>
              <a:sym typeface="+mn-lt"/>
            </a:endParaRPr>
          </a:p>
        </p:txBody>
      </p:sp>
      <p:grpSp>
        <p:nvGrpSpPr>
          <p:cNvPr id="5311" name="Google Shape;5311;p76"/>
          <p:cNvGrpSpPr/>
          <p:nvPr/>
        </p:nvGrpSpPr>
        <p:grpSpPr>
          <a:xfrm>
            <a:off x="6685280" y="1971675"/>
            <a:ext cx="2520950" cy="2752090"/>
            <a:chOff x="6352925" y="3496200"/>
            <a:chExt cx="1008550" cy="1159850"/>
          </a:xfrm>
        </p:grpSpPr>
        <p:sp>
          <p:nvSpPr>
            <p:cNvPr id="5312" name="Google Shape;5312;p7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7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7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5" name="Google Shape;5505;p76"/>
          <p:cNvGrpSpPr/>
          <p:nvPr/>
        </p:nvGrpSpPr>
        <p:grpSpPr>
          <a:xfrm flipH="1">
            <a:off x="119380" y="1971675"/>
            <a:ext cx="2743835" cy="2980690"/>
            <a:chOff x="3740350" y="3775950"/>
            <a:chExt cx="1123825" cy="1345925"/>
          </a:xfrm>
        </p:grpSpPr>
        <p:sp>
          <p:nvSpPr>
            <p:cNvPr id="5506" name="Google Shape;5506;p76"/>
            <p:cNvSpPr/>
            <p:nvPr/>
          </p:nvSpPr>
          <p:spPr>
            <a:xfrm>
              <a:off x="3747550" y="4713650"/>
              <a:ext cx="409450" cy="193325"/>
            </a:xfrm>
            <a:custGeom>
              <a:avLst/>
              <a:gdLst/>
              <a:ahLst/>
              <a:cxnLst/>
              <a:rect l="l" t="t" r="r" b="b"/>
              <a:pathLst>
                <a:path w="16378" h="7733" extrusionOk="0">
                  <a:moveTo>
                    <a:pt x="6868" y="0"/>
                  </a:moveTo>
                  <a:lnTo>
                    <a:pt x="6196" y="48"/>
                  </a:ln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393" y="4419"/>
                  </a:lnTo>
                  <a:lnTo>
                    <a:pt x="961" y="3602"/>
                  </a:lnTo>
                  <a:lnTo>
                    <a:pt x="721" y="3218"/>
                  </a:lnTo>
                  <a:lnTo>
                    <a:pt x="481" y="2882"/>
                  </a:lnTo>
                  <a:lnTo>
                    <a:pt x="241"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89" y="7732"/>
                  </a:lnTo>
                  <a:lnTo>
                    <a:pt x="2402" y="7108"/>
                  </a:lnTo>
                  <a:lnTo>
                    <a:pt x="3939" y="6004"/>
                  </a:lnTo>
                  <a:lnTo>
                    <a:pt x="4755" y="5427"/>
                  </a:lnTo>
                  <a:lnTo>
                    <a:pt x="5524" y="4947"/>
                  </a:lnTo>
                  <a:lnTo>
                    <a:pt x="6196" y="4563"/>
                  </a:lnTo>
                  <a:lnTo>
                    <a:pt x="6484" y="4467"/>
                  </a:lnTo>
                  <a:lnTo>
                    <a:pt x="6676" y="4371"/>
                  </a:lnTo>
                  <a:lnTo>
                    <a:pt x="7301" y="4371"/>
                  </a:lnTo>
                  <a:lnTo>
                    <a:pt x="8357" y="4419"/>
                  </a:lnTo>
                  <a:lnTo>
                    <a:pt x="11046" y="4659"/>
                  </a:lnTo>
                  <a:lnTo>
                    <a:pt x="13640" y="4947"/>
                  </a:lnTo>
                  <a:lnTo>
                    <a:pt x="14744" y="5091"/>
                  </a:lnTo>
                  <a:lnTo>
                    <a:pt x="16377" y="1441"/>
                  </a:lnTo>
                  <a:lnTo>
                    <a:pt x="15081" y="1105"/>
                  </a:lnTo>
                  <a:lnTo>
                    <a:pt x="13688" y="817"/>
                  </a:lnTo>
                  <a:lnTo>
                    <a:pt x="12007" y="529"/>
                  </a:lnTo>
                  <a:lnTo>
                    <a:pt x="10230" y="241"/>
                  </a:lnTo>
                  <a:lnTo>
                    <a:pt x="8453" y="48"/>
                  </a:lnTo>
                  <a:lnTo>
                    <a:pt x="7637"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6"/>
            <p:cNvSpPr/>
            <p:nvPr/>
          </p:nvSpPr>
          <p:spPr>
            <a:xfrm>
              <a:off x="3747550" y="4713650"/>
              <a:ext cx="409450" cy="193325"/>
            </a:xfrm>
            <a:custGeom>
              <a:avLst/>
              <a:gdLst/>
              <a:ahLst/>
              <a:cxnLst/>
              <a:rect l="l" t="t" r="r" b="b"/>
              <a:pathLst>
                <a:path w="16378" h="7733" fill="none" extrusionOk="0">
                  <a:moveTo>
                    <a:pt x="5620" y="145"/>
                  </a:move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586" y="4803"/>
                  </a:lnTo>
                  <a:lnTo>
                    <a:pt x="1393" y="4419"/>
                  </a:lnTo>
                  <a:lnTo>
                    <a:pt x="961" y="3602"/>
                  </a:lnTo>
                  <a:lnTo>
                    <a:pt x="721" y="3218"/>
                  </a:lnTo>
                  <a:lnTo>
                    <a:pt x="481" y="2882"/>
                  </a:lnTo>
                  <a:lnTo>
                    <a:pt x="241" y="2642"/>
                  </a:lnTo>
                  <a:lnTo>
                    <a:pt x="145" y="2642"/>
                  </a:lnTo>
                  <a:lnTo>
                    <a:pt x="97"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41" y="7732"/>
                  </a:lnTo>
                  <a:lnTo>
                    <a:pt x="1489" y="7732"/>
                  </a:lnTo>
                  <a:lnTo>
                    <a:pt x="1489" y="7732"/>
                  </a:lnTo>
                  <a:lnTo>
                    <a:pt x="2402" y="7108"/>
                  </a:lnTo>
                  <a:lnTo>
                    <a:pt x="3939" y="6004"/>
                  </a:lnTo>
                  <a:lnTo>
                    <a:pt x="4755" y="5427"/>
                  </a:lnTo>
                  <a:lnTo>
                    <a:pt x="5524" y="4947"/>
                  </a:lnTo>
                  <a:lnTo>
                    <a:pt x="6196" y="4563"/>
                  </a:lnTo>
                  <a:lnTo>
                    <a:pt x="6484" y="4467"/>
                  </a:lnTo>
                  <a:lnTo>
                    <a:pt x="6676" y="4371"/>
                  </a:lnTo>
                  <a:lnTo>
                    <a:pt x="6676" y="4371"/>
                  </a:lnTo>
                  <a:lnTo>
                    <a:pt x="6916" y="4371"/>
                  </a:lnTo>
                  <a:lnTo>
                    <a:pt x="7301" y="4371"/>
                  </a:lnTo>
                  <a:lnTo>
                    <a:pt x="8357" y="4419"/>
                  </a:lnTo>
                  <a:lnTo>
                    <a:pt x="11046" y="4659"/>
                  </a:lnTo>
                  <a:lnTo>
                    <a:pt x="13640" y="4947"/>
                  </a:lnTo>
                  <a:lnTo>
                    <a:pt x="14744" y="5091"/>
                  </a:lnTo>
                  <a:lnTo>
                    <a:pt x="16377" y="1441"/>
                  </a:lnTo>
                  <a:lnTo>
                    <a:pt x="16377" y="1441"/>
                  </a:lnTo>
                  <a:lnTo>
                    <a:pt x="15081" y="1105"/>
                  </a:lnTo>
                  <a:lnTo>
                    <a:pt x="13688" y="817"/>
                  </a:lnTo>
                  <a:lnTo>
                    <a:pt x="12007" y="529"/>
                  </a:lnTo>
                  <a:lnTo>
                    <a:pt x="10230" y="241"/>
                  </a:lnTo>
                  <a:lnTo>
                    <a:pt x="8453" y="48"/>
                  </a:lnTo>
                  <a:lnTo>
                    <a:pt x="7637" y="0"/>
                  </a:lnTo>
                  <a:lnTo>
                    <a:pt x="6868" y="0"/>
                  </a:lnTo>
                  <a:lnTo>
                    <a:pt x="6196" y="48"/>
                  </a:lnTo>
                  <a:lnTo>
                    <a:pt x="5620"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6"/>
            <p:cNvSpPr/>
            <p:nvPr/>
          </p:nvSpPr>
          <p:spPr>
            <a:xfrm>
              <a:off x="3747550" y="4758075"/>
              <a:ext cx="133300" cy="148900"/>
            </a:xfrm>
            <a:custGeom>
              <a:avLst/>
              <a:gdLst/>
              <a:ahLst/>
              <a:cxnLst/>
              <a:rect l="l" t="t" r="r" b="b"/>
              <a:pathLst>
                <a:path w="5332" h="5956" extrusionOk="0">
                  <a:moveTo>
                    <a:pt x="3314" y="0"/>
                  </a:moveTo>
                  <a:lnTo>
                    <a:pt x="2882" y="529"/>
                  </a:lnTo>
                  <a:lnTo>
                    <a:pt x="2546" y="1057"/>
                  </a:lnTo>
                  <a:lnTo>
                    <a:pt x="2258" y="1585"/>
                  </a:lnTo>
                  <a:lnTo>
                    <a:pt x="2018" y="2065"/>
                  </a:lnTo>
                  <a:lnTo>
                    <a:pt x="1730" y="2786"/>
                  </a:lnTo>
                  <a:lnTo>
                    <a:pt x="1586" y="3026"/>
                  </a:lnTo>
                  <a:lnTo>
                    <a:pt x="1393" y="2642"/>
                  </a:lnTo>
                  <a:lnTo>
                    <a:pt x="961" y="1825"/>
                  </a:lnTo>
                  <a:lnTo>
                    <a:pt x="721" y="1441"/>
                  </a:lnTo>
                  <a:lnTo>
                    <a:pt x="481" y="1105"/>
                  </a:lnTo>
                  <a:lnTo>
                    <a:pt x="241" y="865"/>
                  </a:lnTo>
                  <a:lnTo>
                    <a:pt x="97" y="865"/>
                  </a:lnTo>
                  <a:lnTo>
                    <a:pt x="49" y="1009"/>
                  </a:lnTo>
                  <a:lnTo>
                    <a:pt x="1" y="1201"/>
                  </a:lnTo>
                  <a:lnTo>
                    <a:pt x="49" y="1873"/>
                  </a:lnTo>
                  <a:lnTo>
                    <a:pt x="241" y="2690"/>
                  </a:lnTo>
                  <a:lnTo>
                    <a:pt x="433" y="3650"/>
                  </a:lnTo>
                  <a:lnTo>
                    <a:pt x="721" y="4563"/>
                  </a:lnTo>
                  <a:lnTo>
                    <a:pt x="1009" y="5331"/>
                  </a:lnTo>
                  <a:lnTo>
                    <a:pt x="1105" y="5619"/>
                  </a:lnTo>
                  <a:lnTo>
                    <a:pt x="1249" y="5811"/>
                  </a:lnTo>
                  <a:lnTo>
                    <a:pt x="1393" y="5955"/>
                  </a:lnTo>
                  <a:lnTo>
                    <a:pt x="1489" y="5955"/>
                  </a:lnTo>
                  <a:lnTo>
                    <a:pt x="2978" y="4899"/>
                  </a:lnTo>
                  <a:lnTo>
                    <a:pt x="4131" y="4083"/>
                  </a:lnTo>
                  <a:lnTo>
                    <a:pt x="5331" y="3314"/>
                  </a:lnTo>
                  <a:lnTo>
                    <a:pt x="3314"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6"/>
            <p:cNvSpPr/>
            <p:nvPr/>
          </p:nvSpPr>
          <p:spPr>
            <a:xfrm>
              <a:off x="3740350" y="4767675"/>
              <a:ext cx="68450" cy="145300"/>
            </a:xfrm>
            <a:custGeom>
              <a:avLst/>
              <a:gdLst/>
              <a:ahLst/>
              <a:cxnLst/>
              <a:rect l="l" t="t" r="r" b="b"/>
              <a:pathLst>
                <a:path w="2738" h="5812" extrusionOk="0">
                  <a:moveTo>
                    <a:pt x="1" y="1"/>
                  </a:moveTo>
                  <a:lnTo>
                    <a:pt x="1" y="49"/>
                  </a:lnTo>
                  <a:lnTo>
                    <a:pt x="1" y="241"/>
                  </a:lnTo>
                  <a:lnTo>
                    <a:pt x="145" y="913"/>
                  </a:lnTo>
                  <a:lnTo>
                    <a:pt x="577" y="2882"/>
                  </a:lnTo>
                  <a:lnTo>
                    <a:pt x="1297" y="5812"/>
                  </a:lnTo>
                  <a:lnTo>
                    <a:pt x="1489" y="5812"/>
                  </a:lnTo>
                  <a:lnTo>
                    <a:pt x="1922" y="5620"/>
                  </a:lnTo>
                  <a:lnTo>
                    <a:pt x="2402" y="5427"/>
                  </a:lnTo>
                  <a:lnTo>
                    <a:pt x="2594" y="5235"/>
                  </a:lnTo>
                  <a:lnTo>
                    <a:pt x="2594" y="5091"/>
                  </a:lnTo>
                  <a:lnTo>
                    <a:pt x="2546" y="4851"/>
                  </a:lnTo>
                  <a:lnTo>
                    <a:pt x="2258" y="4035"/>
                  </a:lnTo>
                  <a:lnTo>
                    <a:pt x="1874" y="2930"/>
                  </a:lnTo>
                  <a:lnTo>
                    <a:pt x="1970" y="2882"/>
                  </a:lnTo>
                  <a:lnTo>
                    <a:pt x="2210" y="2786"/>
                  </a:lnTo>
                  <a:lnTo>
                    <a:pt x="2498" y="2642"/>
                  </a:lnTo>
                  <a:lnTo>
                    <a:pt x="2642" y="2498"/>
                  </a:lnTo>
                  <a:lnTo>
                    <a:pt x="2738" y="2306"/>
                  </a:lnTo>
                  <a:lnTo>
                    <a:pt x="2738" y="2114"/>
                  </a:lnTo>
                  <a:lnTo>
                    <a:pt x="2738" y="1922"/>
                  </a:lnTo>
                  <a:lnTo>
                    <a:pt x="2642" y="1729"/>
                  </a:lnTo>
                  <a:lnTo>
                    <a:pt x="2546" y="1537"/>
                  </a:lnTo>
                  <a:lnTo>
                    <a:pt x="2210" y="1249"/>
                  </a:lnTo>
                  <a:lnTo>
                    <a:pt x="1970" y="1105"/>
                  </a:lnTo>
                  <a:lnTo>
                    <a:pt x="1874" y="1105"/>
                  </a:lnTo>
                  <a:lnTo>
                    <a:pt x="1777" y="1153"/>
                  </a:lnTo>
                  <a:lnTo>
                    <a:pt x="1633" y="1393"/>
                  </a:lnTo>
                  <a:lnTo>
                    <a:pt x="1537" y="1681"/>
                  </a:lnTo>
                  <a:lnTo>
                    <a:pt x="1489" y="1826"/>
                  </a:lnTo>
                  <a:lnTo>
                    <a:pt x="1393" y="1585"/>
                  </a:lnTo>
                  <a:lnTo>
                    <a:pt x="1249" y="1297"/>
                  </a:lnTo>
                  <a:lnTo>
                    <a:pt x="769" y="721"/>
                  </a:lnTo>
                  <a:lnTo>
                    <a:pt x="289" y="193"/>
                  </a:lnTo>
                  <a:lnTo>
                    <a:pt x="97" y="49"/>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6"/>
            <p:cNvSpPr/>
            <p:nvPr/>
          </p:nvSpPr>
          <p:spPr>
            <a:xfrm>
              <a:off x="3818400" y="4766475"/>
              <a:ext cx="52850" cy="84075"/>
            </a:xfrm>
            <a:custGeom>
              <a:avLst/>
              <a:gdLst/>
              <a:ahLst/>
              <a:cxnLst/>
              <a:rect l="l" t="t" r="r" b="b"/>
              <a:pathLst>
                <a:path w="2114" h="3363" extrusionOk="0">
                  <a:moveTo>
                    <a:pt x="240" y="1"/>
                  </a:moveTo>
                  <a:lnTo>
                    <a:pt x="0" y="337"/>
                  </a:lnTo>
                  <a:lnTo>
                    <a:pt x="1873" y="3362"/>
                  </a:lnTo>
                  <a:lnTo>
                    <a:pt x="2113" y="3218"/>
                  </a:lnTo>
                  <a:lnTo>
                    <a:pt x="24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6"/>
            <p:cNvSpPr/>
            <p:nvPr/>
          </p:nvSpPr>
          <p:spPr>
            <a:xfrm>
              <a:off x="3806375" y="4784475"/>
              <a:ext cx="49250" cy="78075"/>
            </a:xfrm>
            <a:custGeom>
              <a:avLst/>
              <a:gdLst/>
              <a:ahLst/>
              <a:cxnLst/>
              <a:rect l="l" t="t" r="r" b="b"/>
              <a:pathLst>
                <a:path w="1970" h="3123" extrusionOk="0">
                  <a:moveTo>
                    <a:pt x="193" y="1"/>
                  </a:moveTo>
                  <a:lnTo>
                    <a:pt x="1" y="337"/>
                  </a:lnTo>
                  <a:lnTo>
                    <a:pt x="1682" y="3123"/>
                  </a:lnTo>
                  <a:lnTo>
                    <a:pt x="1970" y="2882"/>
                  </a:lnTo>
                  <a:lnTo>
                    <a:pt x="19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6"/>
            <p:cNvSpPr/>
            <p:nvPr/>
          </p:nvSpPr>
          <p:spPr>
            <a:xfrm>
              <a:off x="3930050" y="4822900"/>
              <a:ext cx="30050" cy="1225"/>
            </a:xfrm>
            <a:custGeom>
              <a:avLst/>
              <a:gdLst/>
              <a:ahLst/>
              <a:cxnLst/>
              <a:rect l="l" t="t" r="r" b="b"/>
              <a:pathLst>
                <a:path w="1202" h="49" extrusionOk="0">
                  <a:moveTo>
                    <a:pt x="1" y="1"/>
                  </a:moveTo>
                  <a:lnTo>
                    <a:pt x="1" y="1"/>
                  </a:lnTo>
                  <a:lnTo>
                    <a:pt x="1" y="1"/>
                  </a:lnTo>
                  <a:lnTo>
                    <a:pt x="1201" y="49"/>
                  </a:lnTo>
                  <a:lnTo>
                    <a:pt x="1201" y="49"/>
                  </a:lnTo>
                  <a:lnTo>
                    <a:pt x="1201" y="49"/>
                  </a:lnTo>
                  <a:lnTo>
                    <a:pt x="1"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6"/>
            <p:cNvSpPr/>
            <p:nvPr/>
          </p:nvSpPr>
          <p:spPr>
            <a:xfrm>
              <a:off x="3930050" y="4822900"/>
              <a:ext cx="30050" cy="1225"/>
            </a:xfrm>
            <a:custGeom>
              <a:avLst/>
              <a:gdLst/>
              <a:ahLst/>
              <a:cxnLst/>
              <a:rect l="l" t="t" r="r" b="b"/>
              <a:pathLst>
                <a:path w="1202" h="49" fill="none" extrusionOk="0">
                  <a:moveTo>
                    <a:pt x="1" y="1"/>
                  </a:moveTo>
                  <a:lnTo>
                    <a:pt x="1" y="1"/>
                  </a:lnTo>
                  <a:lnTo>
                    <a:pt x="1" y="1"/>
                  </a:lnTo>
                  <a:lnTo>
                    <a:pt x="1201" y="49"/>
                  </a:lnTo>
                  <a:lnTo>
                    <a:pt x="1201" y="49"/>
                  </a:lnTo>
                  <a:lnTo>
                    <a:pt x="1201" y="4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6"/>
            <p:cNvSpPr/>
            <p:nvPr/>
          </p:nvSpPr>
          <p:spPr>
            <a:xfrm>
              <a:off x="3891625" y="4713650"/>
              <a:ext cx="68475" cy="110475"/>
            </a:xfrm>
            <a:custGeom>
              <a:avLst/>
              <a:gdLst/>
              <a:ahLst/>
              <a:cxnLst/>
              <a:rect l="l" t="t" r="r" b="b"/>
              <a:pathLst>
                <a:path w="2739" h="4419" extrusionOk="0">
                  <a:moveTo>
                    <a:pt x="1441" y="0"/>
                  </a:moveTo>
                  <a:lnTo>
                    <a:pt x="673" y="48"/>
                  </a:lnTo>
                  <a:lnTo>
                    <a:pt x="1" y="96"/>
                  </a:lnTo>
                  <a:lnTo>
                    <a:pt x="1538" y="4371"/>
                  </a:lnTo>
                  <a:lnTo>
                    <a:pt x="2738" y="4419"/>
                  </a:lnTo>
                  <a:lnTo>
                    <a:pt x="1538"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6"/>
            <p:cNvSpPr/>
            <p:nvPr/>
          </p:nvSpPr>
          <p:spPr>
            <a:xfrm>
              <a:off x="3891625" y="4713650"/>
              <a:ext cx="68475" cy="110475"/>
            </a:xfrm>
            <a:custGeom>
              <a:avLst/>
              <a:gdLst/>
              <a:ahLst/>
              <a:cxnLst/>
              <a:rect l="l" t="t" r="r" b="b"/>
              <a:pathLst>
                <a:path w="2739" h="4419" fill="none" extrusionOk="0">
                  <a:moveTo>
                    <a:pt x="1441" y="0"/>
                  </a:moveTo>
                  <a:lnTo>
                    <a:pt x="1441" y="0"/>
                  </a:lnTo>
                  <a:lnTo>
                    <a:pt x="673" y="48"/>
                  </a:lnTo>
                  <a:lnTo>
                    <a:pt x="1" y="96"/>
                  </a:lnTo>
                  <a:lnTo>
                    <a:pt x="1538" y="4371"/>
                  </a:lnTo>
                  <a:lnTo>
                    <a:pt x="1538" y="4371"/>
                  </a:lnTo>
                  <a:lnTo>
                    <a:pt x="2738" y="4419"/>
                  </a:lnTo>
                  <a:lnTo>
                    <a:pt x="1538" y="0"/>
                  </a:lnTo>
                  <a:lnTo>
                    <a:pt x="1538" y="0"/>
                  </a:lnTo>
                  <a:lnTo>
                    <a:pt x="14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6"/>
            <p:cNvSpPr/>
            <p:nvPr/>
          </p:nvSpPr>
          <p:spPr>
            <a:xfrm>
              <a:off x="3975675" y="4746075"/>
              <a:ext cx="315800" cy="367400"/>
            </a:xfrm>
            <a:custGeom>
              <a:avLst/>
              <a:gdLst/>
              <a:ahLst/>
              <a:cxnLst/>
              <a:rect l="l" t="t" r="r" b="b"/>
              <a:pathLst>
                <a:path w="12632" h="14696" extrusionOk="0">
                  <a:moveTo>
                    <a:pt x="11671" y="0"/>
                  </a:moveTo>
                  <a:lnTo>
                    <a:pt x="10470" y="576"/>
                  </a:lnTo>
                  <a:lnTo>
                    <a:pt x="9173" y="1201"/>
                  </a:lnTo>
                  <a:lnTo>
                    <a:pt x="7685" y="2017"/>
                  </a:lnTo>
                  <a:lnTo>
                    <a:pt x="6100" y="2882"/>
                  </a:lnTo>
                  <a:lnTo>
                    <a:pt x="4563" y="3842"/>
                  </a:lnTo>
                  <a:lnTo>
                    <a:pt x="3891" y="4322"/>
                  </a:lnTo>
                  <a:lnTo>
                    <a:pt x="3314" y="4803"/>
                  </a:lnTo>
                  <a:lnTo>
                    <a:pt x="2834" y="5235"/>
                  </a:ln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537" y="11766"/>
                  </a:lnTo>
                  <a:lnTo>
                    <a:pt x="913" y="11574"/>
                  </a:lnTo>
                  <a:lnTo>
                    <a:pt x="577" y="11526"/>
                  </a:lnTo>
                  <a:lnTo>
                    <a:pt x="289" y="11526"/>
                  </a:lnTo>
                  <a:lnTo>
                    <a:pt x="97" y="11574"/>
                  </a:lnTo>
                  <a:lnTo>
                    <a:pt x="49" y="11622"/>
                  </a:lnTo>
                  <a:lnTo>
                    <a:pt x="0" y="11670"/>
                  </a:lnTo>
                  <a:lnTo>
                    <a:pt x="145" y="11862"/>
                  </a:lnTo>
                  <a:lnTo>
                    <a:pt x="577" y="12199"/>
                  </a:lnTo>
                  <a:lnTo>
                    <a:pt x="1825" y="13255"/>
                  </a:lnTo>
                  <a:lnTo>
                    <a:pt x="3218" y="14264"/>
                  </a:lnTo>
                  <a:lnTo>
                    <a:pt x="3746" y="14552"/>
                  </a:lnTo>
                  <a:lnTo>
                    <a:pt x="3939" y="14648"/>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6052" y="8164"/>
                  </a:lnTo>
                  <a:lnTo>
                    <a:pt x="6340" y="7924"/>
                  </a:lnTo>
                  <a:lnTo>
                    <a:pt x="7204" y="7348"/>
                  </a:lnTo>
                  <a:lnTo>
                    <a:pt x="9509" y="5859"/>
                  </a:lnTo>
                  <a:lnTo>
                    <a:pt x="11671" y="4514"/>
                  </a:lnTo>
                  <a:lnTo>
                    <a:pt x="12631" y="3890"/>
                  </a:lnTo>
                  <a:lnTo>
                    <a:pt x="1167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6"/>
            <p:cNvSpPr/>
            <p:nvPr/>
          </p:nvSpPr>
          <p:spPr>
            <a:xfrm>
              <a:off x="3975675" y="4746075"/>
              <a:ext cx="315800" cy="367400"/>
            </a:xfrm>
            <a:custGeom>
              <a:avLst/>
              <a:gdLst/>
              <a:ahLst/>
              <a:cxnLst/>
              <a:rect l="l" t="t" r="r" b="b"/>
              <a:pathLst>
                <a:path w="12632" h="14696" fill="none" extrusionOk="0">
                  <a:moveTo>
                    <a:pt x="2450" y="5667"/>
                  </a:move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825" y="11862"/>
                  </a:lnTo>
                  <a:lnTo>
                    <a:pt x="1537" y="11766"/>
                  </a:lnTo>
                  <a:lnTo>
                    <a:pt x="913" y="11574"/>
                  </a:lnTo>
                  <a:lnTo>
                    <a:pt x="577" y="11526"/>
                  </a:lnTo>
                  <a:lnTo>
                    <a:pt x="289" y="11526"/>
                  </a:lnTo>
                  <a:lnTo>
                    <a:pt x="97" y="11574"/>
                  </a:lnTo>
                  <a:lnTo>
                    <a:pt x="49" y="11622"/>
                  </a:lnTo>
                  <a:lnTo>
                    <a:pt x="0" y="11670"/>
                  </a:lnTo>
                  <a:lnTo>
                    <a:pt x="0" y="11670"/>
                  </a:lnTo>
                  <a:lnTo>
                    <a:pt x="145" y="11862"/>
                  </a:lnTo>
                  <a:lnTo>
                    <a:pt x="577" y="12199"/>
                  </a:lnTo>
                  <a:lnTo>
                    <a:pt x="1825" y="13255"/>
                  </a:lnTo>
                  <a:lnTo>
                    <a:pt x="3218" y="14264"/>
                  </a:lnTo>
                  <a:lnTo>
                    <a:pt x="3746" y="14552"/>
                  </a:lnTo>
                  <a:lnTo>
                    <a:pt x="3939" y="14648"/>
                  </a:lnTo>
                  <a:lnTo>
                    <a:pt x="4035" y="14696"/>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5860" y="8357"/>
                  </a:lnTo>
                  <a:lnTo>
                    <a:pt x="6052" y="8164"/>
                  </a:lnTo>
                  <a:lnTo>
                    <a:pt x="6340" y="7924"/>
                  </a:lnTo>
                  <a:lnTo>
                    <a:pt x="7204" y="7348"/>
                  </a:lnTo>
                  <a:lnTo>
                    <a:pt x="9509" y="5859"/>
                  </a:lnTo>
                  <a:lnTo>
                    <a:pt x="11671" y="4514"/>
                  </a:lnTo>
                  <a:lnTo>
                    <a:pt x="12631" y="3890"/>
                  </a:lnTo>
                  <a:lnTo>
                    <a:pt x="11671" y="0"/>
                  </a:lnTo>
                  <a:lnTo>
                    <a:pt x="11671" y="0"/>
                  </a:lnTo>
                  <a:lnTo>
                    <a:pt x="10470" y="576"/>
                  </a:lnTo>
                  <a:lnTo>
                    <a:pt x="9173" y="1201"/>
                  </a:lnTo>
                  <a:lnTo>
                    <a:pt x="7685" y="2017"/>
                  </a:lnTo>
                  <a:lnTo>
                    <a:pt x="6100" y="2882"/>
                  </a:lnTo>
                  <a:lnTo>
                    <a:pt x="4563" y="3842"/>
                  </a:lnTo>
                  <a:lnTo>
                    <a:pt x="3891" y="4322"/>
                  </a:lnTo>
                  <a:lnTo>
                    <a:pt x="3314" y="4803"/>
                  </a:lnTo>
                  <a:lnTo>
                    <a:pt x="2834" y="5235"/>
                  </a:lnTo>
                  <a:lnTo>
                    <a:pt x="2450" y="56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6"/>
            <p:cNvSpPr/>
            <p:nvPr/>
          </p:nvSpPr>
          <p:spPr>
            <a:xfrm>
              <a:off x="3975675" y="4958575"/>
              <a:ext cx="129700" cy="154900"/>
            </a:xfrm>
            <a:custGeom>
              <a:avLst/>
              <a:gdLst/>
              <a:ahLst/>
              <a:cxnLst/>
              <a:rect l="l" t="t" r="r" b="b"/>
              <a:pathLst>
                <a:path w="5188" h="6196" extrusionOk="0">
                  <a:moveTo>
                    <a:pt x="1537" y="1"/>
                  </a:moveTo>
                  <a:lnTo>
                    <a:pt x="1489" y="673"/>
                  </a:lnTo>
                  <a:lnTo>
                    <a:pt x="1537" y="1249"/>
                  </a:lnTo>
                  <a:lnTo>
                    <a:pt x="1633" y="2354"/>
                  </a:lnTo>
                  <a:lnTo>
                    <a:pt x="1777" y="3074"/>
                  </a:lnTo>
                  <a:lnTo>
                    <a:pt x="1825" y="3362"/>
                  </a:lnTo>
                  <a:lnTo>
                    <a:pt x="1537" y="3266"/>
                  </a:lnTo>
                  <a:lnTo>
                    <a:pt x="913" y="3074"/>
                  </a:lnTo>
                  <a:lnTo>
                    <a:pt x="577" y="3026"/>
                  </a:lnTo>
                  <a:lnTo>
                    <a:pt x="289" y="3026"/>
                  </a:lnTo>
                  <a:lnTo>
                    <a:pt x="97" y="3074"/>
                  </a:lnTo>
                  <a:lnTo>
                    <a:pt x="49" y="3122"/>
                  </a:lnTo>
                  <a:lnTo>
                    <a:pt x="0" y="3170"/>
                  </a:lnTo>
                  <a:lnTo>
                    <a:pt x="145" y="3362"/>
                  </a:lnTo>
                  <a:lnTo>
                    <a:pt x="577" y="3699"/>
                  </a:lnTo>
                  <a:lnTo>
                    <a:pt x="1825" y="4755"/>
                  </a:lnTo>
                  <a:lnTo>
                    <a:pt x="3218" y="5764"/>
                  </a:lnTo>
                  <a:lnTo>
                    <a:pt x="3746" y="6052"/>
                  </a:lnTo>
                  <a:lnTo>
                    <a:pt x="3939" y="6148"/>
                  </a:lnTo>
                  <a:lnTo>
                    <a:pt x="4035" y="6196"/>
                  </a:lnTo>
                  <a:lnTo>
                    <a:pt x="4131" y="6100"/>
                  </a:lnTo>
                  <a:lnTo>
                    <a:pt x="4227" y="5764"/>
                  </a:lnTo>
                  <a:lnTo>
                    <a:pt x="4515" y="4707"/>
                  </a:lnTo>
                  <a:lnTo>
                    <a:pt x="4851" y="3266"/>
                  </a:lnTo>
                  <a:lnTo>
                    <a:pt x="5187" y="1778"/>
                  </a:lnTo>
                  <a:lnTo>
                    <a:pt x="1537" y="1"/>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6"/>
            <p:cNvSpPr/>
            <p:nvPr/>
          </p:nvSpPr>
          <p:spPr>
            <a:xfrm>
              <a:off x="3958875" y="5018600"/>
              <a:ext cx="134475" cy="103275"/>
            </a:xfrm>
            <a:custGeom>
              <a:avLst/>
              <a:gdLst/>
              <a:ahLst/>
              <a:cxnLst/>
              <a:rect l="l" t="t" r="r" b="b"/>
              <a:pathLst>
                <a:path w="5379" h="4131" extrusionOk="0">
                  <a:moveTo>
                    <a:pt x="2545" y="1"/>
                  </a:moveTo>
                  <a:lnTo>
                    <a:pt x="2257" y="49"/>
                  </a:lnTo>
                  <a:lnTo>
                    <a:pt x="2161" y="97"/>
                  </a:lnTo>
                  <a:lnTo>
                    <a:pt x="2113" y="241"/>
                  </a:lnTo>
                  <a:lnTo>
                    <a:pt x="2161" y="529"/>
                  </a:lnTo>
                  <a:lnTo>
                    <a:pt x="2257" y="769"/>
                  </a:lnTo>
                  <a:lnTo>
                    <a:pt x="2305" y="913"/>
                  </a:lnTo>
                  <a:lnTo>
                    <a:pt x="2113" y="769"/>
                  </a:lnTo>
                  <a:lnTo>
                    <a:pt x="1825" y="673"/>
                  </a:lnTo>
                  <a:lnTo>
                    <a:pt x="1057" y="481"/>
                  </a:lnTo>
                  <a:lnTo>
                    <a:pt x="384" y="433"/>
                  </a:lnTo>
                  <a:lnTo>
                    <a:pt x="0" y="433"/>
                  </a:lnTo>
                  <a:lnTo>
                    <a:pt x="48" y="481"/>
                  </a:lnTo>
                  <a:lnTo>
                    <a:pt x="192" y="625"/>
                  </a:lnTo>
                  <a:lnTo>
                    <a:pt x="672" y="1057"/>
                  </a:lnTo>
                  <a:lnTo>
                    <a:pt x="2305" y="2306"/>
                  </a:lnTo>
                  <a:lnTo>
                    <a:pt x="4707" y="4131"/>
                  </a:lnTo>
                  <a:lnTo>
                    <a:pt x="4755" y="4083"/>
                  </a:lnTo>
                  <a:lnTo>
                    <a:pt x="4851" y="3987"/>
                  </a:lnTo>
                  <a:lnTo>
                    <a:pt x="5091" y="3555"/>
                  </a:lnTo>
                  <a:lnTo>
                    <a:pt x="5283" y="3122"/>
                  </a:lnTo>
                  <a:lnTo>
                    <a:pt x="5379" y="2834"/>
                  </a:lnTo>
                  <a:lnTo>
                    <a:pt x="5283" y="2738"/>
                  </a:lnTo>
                  <a:lnTo>
                    <a:pt x="5043" y="2594"/>
                  </a:lnTo>
                  <a:lnTo>
                    <a:pt x="4322" y="2114"/>
                  </a:lnTo>
                  <a:lnTo>
                    <a:pt x="3314" y="1538"/>
                  </a:lnTo>
                  <a:lnTo>
                    <a:pt x="3362" y="1442"/>
                  </a:lnTo>
                  <a:lnTo>
                    <a:pt x="3506" y="1201"/>
                  </a:lnTo>
                  <a:lnTo>
                    <a:pt x="3650" y="865"/>
                  </a:lnTo>
                  <a:lnTo>
                    <a:pt x="3650" y="721"/>
                  </a:lnTo>
                  <a:lnTo>
                    <a:pt x="3602" y="529"/>
                  </a:lnTo>
                  <a:lnTo>
                    <a:pt x="3506" y="337"/>
                  </a:lnTo>
                  <a:lnTo>
                    <a:pt x="3362" y="193"/>
                  </a:lnTo>
                  <a:lnTo>
                    <a:pt x="3170" y="97"/>
                  </a:lnTo>
                  <a:lnTo>
                    <a:pt x="2978" y="49"/>
                  </a:lnTo>
                  <a:lnTo>
                    <a:pt x="2545"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6"/>
            <p:cNvSpPr/>
            <p:nvPr/>
          </p:nvSpPr>
          <p:spPr>
            <a:xfrm>
              <a:off x="4014100" y="4988600"/>
              <a:ext cx="85275" cy="46850"/>
            </a:xfrm>
            <a:custGeom>
              <a:avLst/>
              <a:gdLst/>
              <a:ahLst/>
              <a:cxnLst/>
              <a:rect l="l" t="t" r="r" b="b"/>
              <a:pathLst>
                <a:path w="3411" h="1874" extrusionOk="0">
                  <a:moveTo>
                    <a:pt x="0" y="0"/>
                  </a:moveTo>
                  <a:lnTo>
                    <a:pt x="0" y="432"/>
                  </a:lnTo>
                  <a:lnTo>
                    <a:pt x="3314" y="1873"/>
                  </a:lnTo>
                  <a:lnTo>
                    <a:pt x="3410" y="1537"/>
                  </a:lnTo>
                  <a:lnTo>
                    <a:pt x="0"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6"/>
            <p:cNvSpPr/>
            <p:nvPr/>
          </p:nvSpPr>
          <p:spPr>
            <a:xfrm>
              <a:off x="4012900" y="4966975"/>
              <a:ext cx="91275" cy="48050"/>
            </a:xfrm>
            <a:custGeom>
              <a:avLst/>
              <a:gdLst/>
              <a:ahLst/>
              <a:cxnLst/>
              <a:rect l="l" t="t" r="r" b="b"/>
              <a:pathLst>
                <a:path w="3651" h="1922" extrusionOk="0">
                  <a:moveTo>
                    <a:pt x="0" y="1"/>
                  </a:moveTo>
                  <a:lnTo>
                    <a:pt x="0" y="433"/>
                  </a:lnTo>
                  <a:lnTo>
                    <a:pt x="3554" y="1922"/>
                  </a:lnTo>
                  <a:lnTo>
                    <a:pt x="3650" y="1634"/>
                  </a:lnTo>
                  <a:lnTo>
                    <a:pt x="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6"/>
            <p:cNvSpPr/>
            <p:nvPr/>
          </p:nvSpPr>
          <p:spPr>
            <a:xfrm>
              <a:off x="4035700" y="4886550"/>
              <a:ext cx="86475" cy="68450"/>
            </a:xfrm>
            <a:custGeom>
              <a:avLst/>
              <a:gdLst/>
              <a:ahLst/>
              <a:cxnLst/>
              <a:rect l="l" t="t" r="r" b="b"/>
              <a:pathLst>
                <a:path w="3459" h="2738" extrusionOk="0">
                  <a:moveTo>
                    <a:pt x="3459" y="2738"/>
                  </a:moveTo>
                  <a:lnTo>
                    <a:pt x="3459" y="2738"/>
                  </a:lnTo>
                  <a:lnTo>
                    <a:pt x="3459" y="2738"/>
                  </a:lnTo>
                  <a:lnTo>
                    <a:pt x="3459" y="2738"/>
                  </a:lnTo>
                  <a:lnTo>
                    <a:pt x="3459" y="2738"/>
                  </a:lnTo>
                  <a:close/>
                  <a:moveTo>
                    <a:pt x="3459" y="2738"/>
                  </a:moveTo>
                  <a:lnTo>
                    <a:pt x="3459" y="2738"/>
                  </a:lnTo>
                  <a:lnTo>
                    <a:pt x="3459" y="2738"/>
                  </a:lnTo>
                  <a:lnTo>
                    <a:pt x="3459" y="2738"/>
                  </a:lnTo>
                  <a:lnTo>
                    <a:pt x="3459" y="2738"/>
                  </a:lnTo>
                  <a:close/>
                  <a:moveTo>
                    <a:pt x="1" y="48"/>
                  </a:moveTo>
                  <a:lnTo>
                    <a:pt x="1" y="48"/>
                  </a:lnTo>
                  <a:lnTo>
                    <a:pt x="1" y="48"/>
                  </a:lnTo>
                  <a:lnTo>
                    <a:pt x="1" y="48"/>
                  </a:lnTo>
                  <a:lnTo>
                    <a:pt x="1" y="48"/>
                  </a:lnTo>
                  <a:close/>
                  <a:moveTo>
                    <a:pt x="1" y="48"/>
                  </a:moveTo>
                  <a:lnTo>
                    <a:pt x="1" y="48"/>
                  </a:lnTo>
                  <a:lnTo>
                    <a:pt x="1" y="48"/>
                  </a:lnTo>
                  <a:lnTo>
                    <a:pt x="1" y="48"/>
                  </a:lnTo>
                  <a:lnTo>
                    <a:pt x="1" y="48"/>
                  </a:lnTo>
                  <a:close/>
                  <a:moveTo>
                    <a:pt x="49" y="48"/>
                  </a:moveTo>
                  <a:lnTo>
                    <a:pt x="49" y="48"/>
                  </a:lnTo>
                  <a:lnTo>
                    <a:pt x="49" y="48"/>
                  </a:lnTo>
                  <a:lnTo>
                    <a:pt x="49" y="48"/>
                  </a:lnTo>
                  <a:lnTo>
                    <a:pt x="49" y="48"/>
                  </a:lnTo>
                  <a:lnTo>
                    <a:pt x="49" y="48"/>
                  </a:lnTo>
                  <a:lnTo>
                    <a:pt x="49" y="48"/>
                  </a:lnTo>
                  <a:close/>
                  <a:moveTo>
                    <a:pt x="49" y="48"/>
                  </a:moveTo>
                  <a:lnTo>
                    <a:pt x="49" y="48"/>
                  </a:lnTo>
                  <a:lnTo>
                    <a:pt x="49" y="48"/>
                  </a:lnTo>
                  <a:lnTo>
                    <a:pt x="49" y="48"/>
                  </a:lnTo>
                  <a:lnTo>
                    <a:pt x="49" y="48"/>
                  </a:lnTo>
                  <a:close/>
                  <a:moveTo>
                    <a:pt x="49" y="0"/>
                  </a:moveTo>
                  <a:lnTo>
                    <a:pt x="49" y="0"/>
                  </a:lnTo>
                  <a:lnTo>
                    <a:pt x="49" y="48"/>
                  </a:lnTo>
                  <a:lnTo>
                    <a:pt x="49" y="48"/>
                  </a:lnTo>
                  <a:lnTo>
                    <a:pt x="49"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6"/>
            <p:cNvSpPr/>
            <p:nvPr/>
          </p:nvSpPr>
          <p:spPr>
            <a:xfrm>
              <a:off x="4036900" y="4886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6"/>
            <p:cNvSpPr/>
            <p:nvPr/>
          </p:nvSpPr>
          <p:spPr>
            <a:xfrm>
              <a:off x="4028500" y="4875725"/>
              <a:ext cx="102075" cy="90075"/>
            </a:xfrm>
            <a:custGeom>
              <a:avLst/>
              <a:gdLst/>
              <a:ahLst/>
              <a:cxnLst/>
              <a:rect l="l" t="t" r="r" b="b"/>
              <a:pathLst>
                <a:path w="4083" h="3603" extrusionOk="0">
                  <a:moveTo>
                    <a:pt x="769" y="1"/>
                  </a:moveTo>
                  <a:lnTo>
                    <a:pt x="337" y="433"/>
                  </a:lnTo>
                  <a:lnTo>
                    <a:pt x="337" y="481"/>
                  </a:lnTo>
                  <a:lnTo>
                    <a:pt x="289" y="481"/>
                  </a:lnTo>
                  <a:lnTo>
                    <a:pt x="1" y="1009"/>
                  </a:lnTo>
                  <a:lnTo>
                    <a:pt x="3554" y="3603"/>
                  </a:lnTo>
                  <a:lnTo>
                    <a:pt x="3651" y="3315"/>
                  </a:lnTo>
                  <a:lnTo>
                    <a:pt x="3747" y="3171"/>
                  </a:lnTo>
                  <a:lnTo>
                    <a:pt x="4083" y="2882"/>
                  </a:lnTo>
                  <a:lnTo>
                    <a:pt x="76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6"/>
            <p:cNvSpPr/>
            <p:nvPr/>
          </p:nvSpPr>
          <p:spPr>
            <a:xfrm>
              <a:off x="4028500" y="4875725"/>
              <a:ext cx="102075" cy="90075"/>
            </a:xfrm>
            <a:custGeom>
              <a:avLst/>
              <a:gdLst/>
              <a:ahLst/>
              <a:cxnLst/>
              <a:rect l="l" t="t" r="r" b="b"/>
              <a:pathLst>
                <a:path w="4083" h="3603" fill="none" extrusionOk="0">
                  <a:moveTo>
                    <a:pt x="769" y="1"/>
                  </a:moveTo>
                  <a:lnTo>
                    <a:pt x="769" y="1"/>
                  </a:lnTo>
                  <a:lnTo>
                    <a:pt x="337" y="433"/>
                  </a:lnTo>
                  <a:lnTo>
                    <a:pt x="337" y="433"/>
                  </a:lnTo>
                  <a:lnTo>
                    <a:pt x="337" y="481"/>
                  </a:lnTo>
                  <a:lnTo>
                    <a:pt x="337" y="481"/>
                  </a:lnTo>
                  <a:lnTo>
                    <a:pt x="337" y="481"/>
                  </a:lnTo>
                  <a:lnTo>
                    <a:pt x="337" y="481"/>
                  </a:lnTo>
                  <a:lnTo>
                    <a:pt x="337" y="481"/>
                  </a:lnTo>
                  <a:lnTo>
                    <a:pt x="337" y="481"/>
                  </a:lnTo>
                  <a:lnTo>
                    <a:pt x="337" y="481"/>
                  </a:lnTo>
                  <a:lnTo>
                    <a:pt x="337" y="481"/>
                  </a:lnTo>
                  <a:lnTo>
                    <a:pt x="337" y="481"/>
                  </a:lnTo>
                  <a:lnTo>
                    <a:pt x="337" y="481"/>
                  </a:lnTo>
                  <a:lnTo>
                    <a:pt x="337" y="481"/>
                  </a:lnTo>
                  <a:lnTo>
                    <a:pt x="289" y="481"/>
                  </a:lnTo>
                  <a:lnTo>
                    <a:pt x="289" y="481"/>
                  </a:lnTo>
                  <a:lnTo>
                    <a:pt x="289" y="481"/>
                  </a:lnTo>
                  <a:lnTo>
                    <a:pt x="289" y="481"/>
                  </a:lnTo>
                  <a:lnTo>
                    <a:pt x="289" y="481"/>
                  </a:lnTo>
                  <a:lnTo>
                    <a:pt x="289" y="481"/>
                  </a:lnTo>
                  <a:lnTo>
                    <a:pt x="289" y="481"/>
                  </a:lnTo>
                  <a:lnTo>
                    <a:pt x="289" y="481"/>
                  </a:lnTo>
                  <a:lnTo>
                    <a:pt x="1" y="1009"/>
                  </a:lnTo>
                  <a:lnTo>
                    <a:pt x="3554" y="3603"/>
                  </a:lnTo>
                  <a:lnTo>
                    <a:pt x="3554" y="3603"/>
                  </a:lnTo>
                  <a:lnTo>
                    <a:pt x="3651" y="3315"/>
                  </a:lnTo>
                  <a:lnTo>
                    <a:pt x="3747" y="3171"/>
                  </a:lnTo>
                  <a:lnTo>
                    <a:pt x="3747" y="3171"/>
                  </a:lnTo>
                  <a:lnTo>
                    <a:pt x="3747" y="3171"/>
                  </a:lnTo>
                  <a:lnTo>
                    <a:pt x="3747" y="3171"/>
                  </a:lnTo>
                  <a:lnTo>
                    <a:pt x="3747" y="3171"/>
                  </a:lnTo>
                  <a:lnTo>
                    <a:pt x="3747" y="3171"/>
                  </a:lnTo>
                  <a:lnTo>
                    <a:pt x="3747" y="3171"/>
                  </a:lnTo>
                  <a:lnTo>
                    <a:pt x="3747" y="3171"/>
                  </a:lnTo>
                  <a:lnTo>
                    <a:pt x="3747" y="3171"/>
                  </a:lnTo>
                  <a:lnTo>
                    <a:pt x="4083" y="2882"/>
                  </a:lnTo>
                  <a:lnTo>
                    <a:pt x="76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6"/>
            <p:cNvSpPr/>
            <p:nvPr/>
          </p:nvSpPr>
          <p:spPr>
            <a:xfrm>
              <a:off x="3930050" y="4711250"/>
              <a:ext cx="384225" cy="261750"/>
            </a:xfrm>
            <a:custGeom>
              <a:avLst/>
              <a:gdLst/>
              <a:ahLst/>
              <a:cxnLst/>
              <a:rect l="l" t="t" r="r" b="b"/>
              <a:pathLst>
                <a:path w="15369" h="10470" extrusionOk="0">
                  <a:moveTo>
                    <a:pt x="4851" y="0"/>
                  </a:moveTo>
                  <a:lnTo>
                    <a:pt x="1" y="48"/>
                  </a:lnTo>
                  <a:lnTo>
                    <a:pt x="1297" y="4947"/>
                  </a:lnTo>
                  <a:lnTo>
                    <a:pt x="2594" y="4947"/>
                  </a:lnTo>
                  <a:lnTo>
                    <a:pt x="4035" y="4995"/>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48" y="6676"/>
                  </a:lnTo>
                  <a:lnTo>
                    <a:pt x="14792" y="6388"/>
                  </a:lnTo>
                  <a:lnTo>
                    <a:pt x="14936" y="6052"/>
                  </a:lnTo>
                  <a:lnTo>
                    <a:pt x="15080" y="5715"/>
                  </a:lnTo>
                  <a:lnTo>
                    <a:pt x="15225" y="5091"/>
                  </a:lnTo>
                  <a:lnTo>
                    <a:pt x="15321" y="4419"/>
                  </a:lnTo>
                  <a:lnTo>
                    <a:pt x="15369" y="3794"/>
                  </a:lnTo>
                  <a:lnTo>
                    <a:pt x="15369" y="3314"/>
                  </a:lnTo>
                  <a:lnTo>
                    <a:pt x="15321" y="2882"/>
                  </a:lnTo>
                  <a:lnTo>
                    <a:pt x="4851"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6"/>
            <p:cNvSpPr/>
            <p:nvPr/>
          </p:nvSpPr>
          <p:spPr>
            <a:xfrm>
              <a:off x="3930050" y="4711250"/>
              <a:ext cx="384225" cy="261750"/>
            </a:xfrm>
            <a:custGeom>
              <a:avLst/>
              <a:gdLst/>
              <a:ahLst/>
              <a:cxnLst/>
              <a:rect l="l" t="t" r="r" b="b"/>
              <a:pathLst>
                <a:path w="15369" h="10470" fill="none" extrusionOk="0">
                  <a:moveTo>
                    <a:pt x="15321" y="2882"/>
                  </a:moveTo>
                  <a:lnTo>
                    <a:pt x="15321" y="2882"/>
                  </a:lnTo>
                  <a:lnTo>
                    <a:pt x="15369" y="3314"/>
                  </a:lnTo>
                  <a:lnTo>
                    <a:pt x="15369" y="3794"/>
                  </a:lnTo>
                  <a:lnTo>
                    <a:pt x="15321" y="4419"/>
                  </a:lnTo>
                  <a:lnTo>
                    <a:pt x="15225" y="5091"/>
                  </a:lnTo>
                  <a:lnTo>
                    <a:pt x="15080" y="5715"/>
                  </a:lnTo>
                  <a:lnTo>
                    <a:pt x="14936" y="6052"/>
                  </a:lnTo>
                  <a:lnTo>
                    <a:pt x="14792" y="6388"/>
                  </a:lnTo>
                  <a:lnTo>
                    <a:pt x="14648" y="6676"/>
                  </a:lnTo>
                  <a:lnTo>
                    <a:pt x="14408" y="6916"/>
                  </a:lnTo>
                  <a:lnTo>
                    <a:pt x="14408" y="6916"/>
                  </a:lnTo>
                  <a:lnTo>
                    <a:pt x="13880" y="7444"/>
                  </a:lnTo>
                  <a:lnTo>
                    <a:pt x="13111" y="8021"/>
                  </a:lnTo>
                  <a:lnTo>
                    <a:pt x="12247" y="8597"/>
                  </a:lnTo>
                  <a:lnTo>
                    <a:pt x="11383" y="9173"/>
                  </a:lnTo>
                  <a:lnTo>
                    <a:pt x="9846" y="10086"/>
                  </a:lnTo>
                  <a:lnTo>
                    <a:pt x="9173" y="10470"/>
                  </a:lnTo>
                  <a:lnTo>
                    <a:pt x="4323" y="6244"/>
                  </a:lnTo>
                  <a:lnTo>
                    <a:pt x="5716" y="5139"/>
                  </a:lnTo>
                  <a:lnTo>
                    <a:pt x="5716" y="5139"/>
                  </a:lnTo>
                  <a:lnTo>
                    <a:pt x="4035" y="4995"/>
                  </a:lnTo>
                  <a:lnTo>
                    <a:pt x="2594" y="4947"/>
                  </a:lnTo>
                  <a:lnTo>
                    <a:pt x="1874" y="4947"/>
                  </a:lnTo>
                  <a:lnTo>
                    <a:pt x="1297" y="4947"/>
                  </a:lnTo>
                  <a:lnTo>
                    <a:pt x="1" y="48"/>
                  </a:lnTo>
                  <a:lnTo>
                    <a:pt x="4851" y="0"/>
                  </a:lnTo>
                  <a:lnTo>
                    <a:pt x="15321" y="28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6"/>
            <p:cNvSpPr/>
            <p:nvPr/>
          </p:nvSpPr>
          <p:spPr>
            <a:xfrm>
              <a:off x="3930050" y="4711250"/>
              <a:ext cx="384225" cy="261750"/>
            </a:xfrm>
            <a:custGeom>
              <a:avLst/>
              <a:gdLst/>
              <a:ahLst/>
              <a:cxnLst/>
              <a:rect l="l" t="t" r="r" b="b"/>
              <a:pathLst>
                <a:path w="15369" h="10470" extrusionOk="0">
                  <a:moveTo>
                    <a:pt x="3795" y="0"/>
                  </a:moveTo>
                  <a:lnTo>
                    <a:pt x="1" y="48"/>
                  </a:lnTo>
                  <a:lnTo>
                    <a:pt x="1297" y="4947"/>
                  </a:lnTo>
                  <a:lnTo>
                    <a:pt x="3362" y="4947"/>
                  </a:lnTo>
                  <a:lnTo>
                    <a:pt x="4515" y="5043"/>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96" y="6532"/>
                  </a:lnTo>
                  <a:lnTo>
                    <a:pt x="14888" y="6148"/>
                  </a:lnTo>
                  <a:lnTo>
                    <a:pt x="15080" y="5667"/>
                  </a:lnTo>
                  <a:lnTo>
                    <a:pt x="15176" y="5235"/>
                  </a:lnTo>
                  <a:lnTo>
                    <a:pt x="15273" y="4755"/>
                  </a:lnTo>
                  <a:lnTo>
                    <a:pt x="15321" y="4323"/>
                  </a:lnTo>
                  <a:lnTo>
                    <a:pt x="15369" y="3554"/>
                  </a:lnTo>
                  <a:lnTo>
                    <a:pt x="15369" y="3074"/>
                  </a:lnTo>
                  <a:lnTo>
                    <a:pt x="15032" y="4083"/>
                  </a:lnTo>
                  <a:lnTo>
                    <a:pt x="14504" y="4131"/>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795" y="0"/>
                  </a:lnTo>
                  <a:close/>
                </a:path>
              </a:pathLst>
            </a:custGeom>
            <a:solidFill>
              <a:srgbClr val="5B8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6"/>
            <p:cNvSpPr/>
            <p:nvPr/>
          </p:nvSpPr>
          <p:spPr>
            <a:xfrm>
              <a:off x="3930050" y="4711250"/>
              <a:ext cx="384225" cy="261750"/>
            </a:xfrm>
            <a:custGeom>
              <a:avLst/>
              <a:gdLst/>
              <a:ahLst/>
              <a:cxnLst/>
              <a:rect l="l" t="t" r="r" b="b"/>
              <a:pathLst>
                <a:path w="15369" h="10470" fill="none" extrusionOk="0">
                  <a:moveTo>
                    <a:pt x="3795" y="0"/>
                  </a:moveTo>
                  <a:lnTo>
                    <a:pt x="1" y="48"/>
                  </a:lnTo>
                  <a:lnTo>
                    <a:pt x="1297" y="4947"/>
                  </a:lnTo>
                  <a:lnTo>
                    <a:pt x="1297" y="4947"/>
                  </a:lnTo>
                  <a:lnTo>
                    <a:pt x="2162" y="4947"/>
                  </a:lnTo>
                  <a:lnTo>
                    <a:pt x="2162" y="4947"/>
                  </a:lnTo>
                  <a:lnTo>
                    <a:pt x="3362" y="4947"/>
                  </a:lnTo>
                  <a:lnTo>
                    <a:pt x="4515" y="5043"/>
                  </a:lnTo>
                  <a:lnTo>
                    <a:pt x="5716" y="5139"/>
                  </a:lnTo>
                  <a:lnTo>
                    <a:pt x="5716" y="5139"/>
                  </a:lnTo>
                  <a:lnTo>
                    <a:pt x="5716" y="5139"/>
                  </a:lnTo>
                  <a:lnTo>
                    <a:pt x="4323" y="6244"/>
                  </a:lnTo>
                  <a:lnTo>
                    <a:pt x="9173" y="10470"/>
                  </a:lnTo>
                  <a:lnTo>
                    <a:pt x="9173" y="10470"/>
                  </a:lnTo>
                  <a:lnTo>
                    <a:pt x="9846" y="10086"/>
                  </a:lnTo>
                  <a:lnTo>
                    <a:pt x="11383" y="9173"/>
                  </a:lnTo>
                  <a:lnTo>
                    <a:pt x="12247" y="8597"/>
                  </a:lnTo>
                  <a:lnTo>
                    <a:pt x="13111" y="8021"/>
                  </a:lnTo>
                  <a:lnTo>
                    <a:pt x="13880" y="7444"/>
                  </a:lnTo>
                  <a:lnTo>
                    <a:pt x="14408" y="6916"/>
                  </a:lnTo>
                  <a:lnTo>
                    <a:pt x="14408" y="6916"/>
                  </a:lnTo>
                  <a:lnTo>
                    <a:pt x="14696" y="6532"/>
                  </a:lnTo>
                  <a:lnTo>
                    <a:pt x="14888" y="6148"/>
                  </a:lnTo>
                  <a:lnTo>
                    <a:pt x="15080" y="5667"/>
                  </a:lnTo>
                  <a:lnTo>
                    <a:pt x="15176" y="5235"/>
                  </a:lnTo>
                  <a:lnTo>
                    <a:pt x="15273" y="4755"/>
                  </a:lnTo>
                  <a:lnTo>
                    <a:pt x="15321" y="4323"/>
                  </a:lnTo>
                  <a:lnTo>
                    <a:pt x="15369" y="3554"/>
                  </a:lnTo>
                  <a:lnTo>
                    <a:pt x="15369" y="3554"/>
                  </a:lnTo>
                  <a:lnTo>
                    <a:pt x="15369" y="3074"/>
                  </a:lnTo>
                  <a:lnTo>
                    <a:pt x="15369" y="3074"/>
                  </a:lnTo>
                  <a:lnTo>
                    <a:pt x="15032" y="4083"/>
                  </a:lnTo>
                  <a:lnTo>
                    <a:pt x="15032" y="4083"/>
                  </a:lnTo>
                  <a:lnTo>
                    <a:pt x="14504" y="4131"/>
                  </a:lnTo>
                  <a:lnTo>
                    <a:pt x="13928" y="4179"/>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698" y="241"/>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6"/>
            <p:cNvSpPr/>
            <p:nvPr/>
          </p:nvSpPr>
          <p:spPr>
            <a:xfrm>
              <a:off x="4361075" y="4361875"/>
              <a:ext cx="426250" cy="228125"/>
            </a:xfrm>
            <a:custGeom>
              <a:avLst/>
              <a:gdLst/>
              <a:ahLst/>
              <a:cxnLst/>
              <a:rect l="l" t="t" r="r" b="b"/>
              <a:pathLst>
                <a:path w="17050" h="9125" extrusionOk="0">
                  <a:moveTo>
                    <a:pt x="15561" y="0"/>
                  </a:moveTo>
                  <a:lnTo>
                    <a:pt x="13544" y="1345"/>
                  </a:lnTo>
                  <a:lnTo>
                    <a:pt x="11767" y="2497"/>
                  </a:lnTo>
                  <a:lnTo>
                    <a:pt x="10134" y="3362"/>
                  </a:lnTo>
                  <a:lnTo>
                    <a:pt x="8741" y="4082"/>
                  </a:lnTo>
                  <a:lnTo>
                    <a:pt x="7444" y="4610"/>
                  </a:lnTo>
                  <a:lnTo>
                    <a:pt x="6388" y="4947"/>
                  </a:lnTo>
                  <a:lnTo>
                    <a:pt x="5427" y="5187"/>
                  </a:lnTo>
                  <a:lnTo>
                    <a:pt x="4611" y="5283"/>
                  </a:lnTo>
                  <a:lnTo>
                    <a:pt x="3939" y="5283"/>
                  </a:lnTo>
                  <a:lnTo>
                    <a:pt x="3410" y="5235"/>
                  </a:lnTo>
                  <a:lnTo>
                    <a:pt x="2978" y="5139"/>
                  </a:lnTo>
                  <a:lnTo>
                    <a:pt x="2642" y="4995"/>
                  </a:lnTo>
                  <a:lnTo>
                    <a:pt x="2402" y="4851"/>
                  </a:lnTo>
                  <a:lnTo>
                    <a:pt x="2210" y="4707"/>
                  </a:lnTo>
                  <a:lnTo>
                    <a:pt x="2114" y="4562"/>
                  </a:lnTo>
                  <a:lnTo>
                    <a:pt x="1" y="8212"/>
                  </a:lnTo>
                  <a:lnTo>
                    <a:pt x="913" y="8549"/>
                  </a:lnTo>
                  <a:lnTo>
                    <a:pt x="1826" y="8789"/>
                  </a:lnTo>
                  <a:lnTo>
                    <a:pt x="2690" y="8981"/>
                  </a:lnTo>
                  <a:lnTo>
                    <a:pt x="3554" y="9125"/>
                  </a:lnTo>
                  <a:lnTo>
                    <a:pt x="5235" y="9125"/>
                  </a:lnTo>
                  <a:lnTo>
                    <a:pt x="6052" y="9077"/>
                  </a:lnTo>
                  <a:lnTo>
                    <a:pt x="6820" y="8933"/>
                  </a:lnTo>
                  <a:lnTo>
                    <a:pt x="7589" y="8741"/>
                  </a:lnTo>
                  <a:lnTo>
                    <a:pt x="8309" y="8549"/>
                  </a:lnTo>
                  <a:lnTo>
                    <a:pt x="9029" y="8260"/>
                  </a:lnTo>
                  <a:lnTo>
                    <a:pt x="9750" y="7972"/>
                  </a:lnTo>
                  <a:lnTo>
                    <a:pt x="10374" y="7684"/>
                  </a:lnTo>
                  <a:lnTo>
                    <a:pt x="11046" y="7300"/>
                  </a:lnTo>
                  <a:lnTo>
                    <a:pt x="11623" y="6964"/>
                  </a:lnTo>
                  <a:lnTo>
                    <a:pt x="12247" y="6580"/>
                  </a:lnTo>
                  <a:lnTo>
                    <a:pt x="13304" y="5763"/>
                  </a:lnTo>
                  <a:lnTo>
                    <a:pt x="14264" y="4947"/>
                  </a:lnTo>
                  <a:lnTo>
                    <a:pt x="15080" y="4178"/>
                  </a:lnTo>
                  <a:lnTo>
                    <a:pt x="15801" y="3410"/>
                  </a:lnTo>
                  <a:lnTo>
                    <a:pt x="16329" y="2786"/>
                  </a:lnTo>
                  <a:lnTo>
                    <a:pt x="16713" y="2305"/>
                  </a:lnTo>
                  <a:lnTo>
                    <a:pt x="17050" y="1873"/>
                  </a:lnTo>
                  <a:lnTo>
                    <a:pt x="155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6"/>
            <p:cNvSpPr/>
            <p:nvPr/>
          </p:nvSpPr>
          <p:spPr>
            <a:xfrm>
              <a:off x="4361075" y="4361875"/>
              <a:ext cx="426250" cy="228125"/>
            </a:xfrm>
            <a:custGeom>
              <a:avLst/>
              <a:gdLst/>
              <a:ahLst/>
              <a:cxnLst/>
              <a:rect l="l" t="t" r="r" b="b"/>
              <a:pathLst>
                <a:path w="17050" h="9125" fill="none" extrusionOk="0">
                  <a:moveTo>
                    <a:pt x="2114" y="4562"/>
                  </a:moveTo>
                  <a:lnTo>
                    <a:pt x="2114" y="4562"/>
                  </a:lnTo>
                  <a:lnTo>
                    <a:pt x="2210" y="4707"/>
                  </a:lnTo>
                  <a:lnTo>
                    <a:pt x="2402" y="4851"/>
                  </a:lnTo>
                  <a:lnTo>
                    <a:pt x="2642" y="4995"/>
                  </a:lnTo>
                  <a:lnTo>
                    <a:pt x="2978" y="5139"/>
                  </a:lnTo>
                  <a:lnTo>
                    <a:pt x="3410" y="5235"/>
                  </a:lnTo>
                  <a:lnTo>
                    <a:pt x="3939" y="5283"/>
                  </a:lnTo>
                  <a:lnTo>
                    <a:pt x="4611" y="5283"/>
                  </a:lnTo>
                  <a:lnTo>
                    <a:pt x="5427" y="5187"/>
                  </a:lnTo>
                  <a:lnTo>
                    <a:pt x="6388" y="4947"/>
                  </a:lnTo>
                  <a:lnTo>
                    <a:pt x="7444" y="4610"/>
                  </a:lnTo>
                  <a:lnTo>
                    <a:pt x="8741" y="4082"/>
                  </a:lnTo>
                  <a:lnTo>
                    <a:pt x="10134" y="3362"/>
                  </a:lnTo>
                  <a:lnTo>
                    <a:pt x="11767" y="2497"/>
                  </a:lnTo>
                  <a:lnTo>
                    <a:pt x="13544" y="1345"/>
                  </a:lnTo>
                  <a:lnTo>
                    <a:pt x="15561" y="0"/>
                  </a:lnTo>
                  <a:lnTo>
                    <a:pt x="17050" y="1873"/>
                  </a:lnTo>
                  <a:lnTo>
                    <a:pt x="17050" y="1873"/>
                  </a:lnTo>
                  <a:lnTo>
                    <a:pt x="16713" y="2305"/>
                  </a:lnTo>
                  <a:lnTo>
                    <a:pt x="16329" y="2786"/>
                  </a:lnTo>
                  <a:lnTo>
                    <a:pt x="15801" y="3410"/>
                  </a:lnTo>
                  <a:lnTo>
                    <a:pt x="15080" y="4178"/>
                  </a:lnTo>
                  <a:lnTo>
                    <a:pt x="14264" y="4947"/>
                  </a:lnTo>
                  <a:lnTo>
                    <a:pt x="13304" y="5763"/>
                  </a:lnTo>
                  <a:lnTo>
                    <a:pt x="12247" y="6580"/>
                  </a:lnTo>
                  <a:lnTo>
                    <a:pt x="11623" y="6964"/>
                  </a:lnTo>
                  <a:lnTo>
                    <a:pt x="11046" y="7300"/>
                  </a:lnTo>
                  <a:lnTo>
                    <a:pt x="10374" y="7684"/>
                  </a:lnTo>
                  <a:lnTo>
                    <a:pt x="9750" y="7972"/>
                  </a:lnTo>
                  <a:lnTo>
                    <a:pt x="9029" y="8260"/>
                  </a:lnTo>
                  <a:lnTo>
                    <a:pt x="8309" y="8549"/>
                  </a:lnTo>
                  <a:lnTo>
                    <a:pt x="7589" y="8741"/>
                  </a:lnTo>
                  <a:lnTo>
                    <a:pt x="6820" y="8933"/>
                  </a:lnTo>
                  <a:lnTo>
                    <a:pt x="6052" y="9077"/>
                  </a:lnTo>
                  <a:lnTo>
                    <a:pt x="5235" y="9125"/>
                  </a:lnTo>
                  <a:lnTo>
                    <a:pt x="4419" y="9125"/>
                  </a:lnTo>
                  <a:lnTo>
                    <a:pt x="3554" y="9125"/>
                  </a:lnTo>
                  <a:lnTo>
                    <a:pt x="2690" y="8981"/>
                  </a:lnTo>
                  <a:lnTo>
                    <a:pt x="1826" y="8789"/>
                  </a:lnTo>
                  <a:lnTo>
                    <a:pt x="913" y="8549"/>
                  </a:lnTo>
                  <a:lnTo>
                    <a:pt x="1" y="8212"/>
                  </a:lnTo>
                  <a:lnTo>
                    <a:pt x="2114" y="45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6"/>
            <p:cNvSpPr/>
            <p:nvPr/>
          </p:nvSpPr>
          <p:spPr>
            <a:xfrm>
              <a:off x="4451125" y="4379875"/>
              <a:ext cx="313400" cy="213725"/>
            </a:xfrm>
            <a:custGeom>
              <a:avLst/>
              <a:gdLst/>
              <a:ahLst/>
              <a:cxnLst/>
              <a:rect l="l" t="t" r="r" b="b"/>
              <a:pathLst>
                <a:path w="12536" h="8549" extrusionOk="0">
                  <a:moveTo>
                    <a:pt x="10422" y="0"/>
                  </a:moveTo>
                  <a:lnTo>
                    <a:pt x="10038" y="48"/>
                  </a:lnTo>
                  <a:lnTo>
                    <a:pt x="9606" y="241"/>
                  </a:lnTo>
                  <a:lnTo>
                    <a:pt x="9029" y="481"/>
                  </a:lnTo>
                  <a:lnTo>
                    <a:pt x="8741" y="625"/>
                  </a:lnTo>
                  <a:lnTo>
                    <a:pt x="8357" y="913"/>
                  </a:lnTo>
                  <a:lnTo>
                    <a:pt x="7492" y="1537"/>
                  </a:lnTo>
                  <a:lnTo>
                    <a:pt x="6964" y="1873"/>
                  </a:lnTo>
                  <a:lnTo>
                    <a:pt x="6436" y="2162"/>
                  </a:lnTo>
                  <a:lnTo>
                    <a:pt x="5812" y="2402"/>
                  </a:lnTo>
                  <a:lnTo>
                    <a:pt x="5235" y="2594"/>
                  </a:lnTo>
                  <a:lnTo>
                    <a:pt x="4659" y="2690"/>
                  </a:lnTo>
                  <a:lnTo>
                    <a:pt x="4179" y="2834"/>
                  </a:lnTo>
                  <a:lnTo>
                    <a:pt x="3410" y="3122"/>
                  </a:lnTo>
                  <a:lnTo>
                    <a:pt x="2786" y="3410"/>
                  </a:lnTo>
                  <a:lnTo>
                    <a:pt x="2114" y="3650"/>
                  </a:lnTo>
                  <a:lnTo>
                    <a:pt x="1441" y="3890"/>
                  </a:lnTo>
                  <a:lnTo>
                    <a:pt x="769" y="4083"/>
                  </a:lnTo>
                  <a:lnTo>
                    <a:pt x="0" y="4323"/>
                  </a:lnTo>
                  <a:lnTo>
                    <a:pt x="0" y="4899"/>
                  </a:lnTo>
                  <a:lnTo>
                    <a:pt x="0" y="6244"/>
                  </a:lnTo>
                  <a:lnTo>
                    <a:pt x="48" y="7012"/>
                  </a:lnTo>
                  <a:lnTo>
                    <a:pt x="145" y="7636"/>
                  </a:lnTo>
                  <a:lnTo>
                    <a:pt x="289" y="8165"/>
                  </a:lnTo>
                  <a:lnTo>
                    <a:pt x="385" y="8357"/>
                  </a:lnTo>
                  <a:lnTo>
                    <a:pt x="481" y="8453"/>
                  </a:lnTo>
                  <a:lnTo>
                    <a:pt x="625" y="8501"/>
                  </a:lnTo>
                  <a:lnTo>
                    <a:pt x="865" y="8549"/>
                  </a:lnTo>
                  <a:lnTo>
                    <a:pt x="1441" y="8549"/>
                  </a:lnTo>
                  <a:lnTo>
                    <a:pt x="2258" y="8453"/>
                  </a:lnTo>
                  <a:lnTo>
                    <a:pt x="3122" y="8309"/>
                  </a:lnTo>
                  <a:lnTo>
                    <a:pt x="4131" y="8117"/>
                  </a:lnTo>
                  <a:lnTo>
                    <a:pt x="5139" y="7877"/>
                  </a:lnTo>
                  <a:lnTo>
                    <a:pt x="6100" y="7588"/>
                  </a:lnTo>
                  <a:lnTo>
                    <a:pt x="6964" y="7252"/>
                  </a:lnTo>
                  <a:lnTo>
                    <a:pt x="7685" y="6916"/>
                  </a:lnTo>
                  <a:lnTo>
                    <a:pt x="8261" y="6628"/>
                  </a:lnTo>
                  <a:lnTo>
                    <a:pt x="8741" y="6340"/>
                  </a:lnTo>
                  <a:lnTo>
                    <a:pt x="9125" y="6100"/>
                  </a:lnTo>
                  <a:lnTo>
                    <a:pt x="9750" y="5523"/>
                  </a:lnTo>
                  <a:lnTo>
                    <a:pt x="10038" y="5235"/>
                  </a:lnTo>
                  <a:lnTo>
                    <a:pt x="10422" y="4947"/>
                  </a:lnTo>
                  <a:lnTo>
                    <a:pt x="10806" y="4659"/>
                  </a:lnTo>
                  <a:lnTo>
                    <a:pt x="11238" y="4275"/>
                  </a:lnTo>
                  <a:lnTo>
                    <a:pt x="11959" y="3506"/>
                  </a:lnTo>
                  <a:lnTo>
                    <a:pt x="12439" y="2930"/>
                  </a:lnTo>
                  <a:lnTo>
                    <a:pt x="12535" y="2738"/>
                  </a:lnTo>
                  <a:lnTo>
                    <a:pt x="12535" y="2690"/>
                  </a:lnTo>
                  <a:lnTo>
                    <a:pt x="12391" y="2594"/>
                  </a:lnTo>
                  <a:lnTo>
                    <a:pt x="12199" y="2306"/>
                  </a:lnTo>
                  <a:lnTo>
                    <a:pt x="11671" y="1441"/>
                  </a:lnTo>
                  <a:lnTo>
                    <a:pt x="11094" y="529"/>
                  </a:lnTo>
                  <a:lnTo>
                    <a:pt x="10854" y="193"/>
                  </a:lnTo>
                  <a:lnTo>
                    <a:pt x="10710" y="48"/>
                  </a:lnTo>
                  <a:lnTo>
                    <a:pt x="10566"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6"/>
            <p:cNvSpPr/>
            <p:nvPr/>
          </p:nvSpPr>
          <p:spPr>
            <a:xfrm>
              <a:off x="4451125" y="4379875"/>
              <a:ext cx="313400" cy="213725"/>
            </a:xfrm>
            <a:custGeom>
              <a:avLst/>
              <a:gdLst/>
              <a:ahLst/>
              <a:cxnLst/>
              <a:rect l="l" t="t" r="r" b="b"/>
              <a:pathLst>
                <a:path w="12536" h="8549" fill="none" extrusionOk="0">
                  <a:moveTo>
                    <a:pt x="0" y="4323"/>
                  </a:moveTo>
                  <a:lnTo>
                    <a:pt x="0" y="4323"/>
                  </a:lnTo>
                  <a:lnTo>
                    <a:pt x="769" y="4083"/>
                  </a:lnTo>
                  <a:lnTo>
                    <a:pt x="1441" y="3890"/>
                  </a:lnTo>
                  <a:lnTo>
                    <a:pt x="2114" y="3650"/>
                  </a:lnTo>
                  <a:lnTo>
                    <a:pt x="2114" y="3650"/>
                  </a:lnTo>
                  <a:lnTo>
                    <a:pt x="2786" y="3410"/>
                  </a:lnTo>
                  <a:lnTo>
                    <a:pt x="3410" y="3122"/>
                  </a:lnTo>
                  <a:lnTo>
                    <a:pt x="4179" y="2834"/>
                  </a:lnTo>
                  <a:lnTo>
                    <a:pt x="4659" y="2690"/>
                  </a:lnTo>
                  <a:lnTo>
                    <a:pt x="5235" y="2594"/>
                  </a:lnTo>
                  <a:lnTo>
                    <a:pt x="5235" y="2594"/>
                  </a:lnTo>
                  <a:lnTo>
                    <a:pt x="5812" y="2402"/>
                  </a:lnTo>
                  <a:lnTo>
                    <a:pt x="6436" y="2162"/>
                  </a:lnTo>
                  <a:lnTo>
                    <a:pt x="6964" y="1873"/>
                  </a:lnTo>
                  <a:lnTo>
                    <a:pt x="7492" y="1537"/>
                  </a:lnTo>
                  <a:lnTo>
                    <a:pt x="8357" y="913"/>
                  </a:lnTo>
                  <a:lnTo>
                    <a:pt x="8741" y="625"/>
                  </a:lnTo>
                  <a:lnTo>
                    <a:pt x="9029" y="481"/>
                  </a:lnTo>
                  <a:lnTo>
                    <a:pt x="9029" y="481"/>
                  </a:lnTo>
                  <a:lnTo>
                    <a:pt x="9606" y="241"/>
                  </a:lnTo>
                  <a:lnTo>
                    <a:pt x="10038" y="48"/>
                  </a:lnTo>
                  <a:lnTo>
                    <a:pt x="10422" y="0"/>
                  </a:lnTo>
                  <a:lnTo>
                    <a:pt x="10566" y="0"/>
                  </a:lnTo>
                  <a:lnTo>
                    <a:pt x="10710" y="48"/>
                  </a:lnTo>
                  <a:lnTo>
                    <a:pt x="10710" y="48"/>
                  </a:lnTo>
                  <a:lnTo>
                    <a:pt x="10854" y="193"/>
                  </a:lnTo>
                  <a:lnTo>
                    <a:pt x="11094" y="529"/>
                  </a:lnTo>
                  <a:lnTo>
                    <a:pt x="11671" y="1441"/>
                  </a:lnTo>
                  <a:lnTo>
                    <a:pt x="12199" y="2306"/>
                  </a:lnTo>
                  <a:lnTo>
                    <a:pt x="12391" y="2594"/>
                  </a:lnTo>
                  <a:lnTo>
                    <a:pt x="12535" y="2690"/>
                  </a:lnTo>
                  <a:lnTo>
                    <a:pt x="12535" y="2690"/>
                  </a:lnTo>
                  <a:lnTo>
                    <a:pt x="12535" y="2690"/>
                  </a:lnTo>
                  <a:lnTo>
                    <a:pt x="12535" y="2738"/>
                  </a:lnTo>
                  <a:lnTo>
                    <a:pt x="12439" y="2930"/>
                  </a:lnTo>
                  <a:lnTo>
                    <a:pt x="11959" y="3506"/>
                  </a:lnTo>
                  <a:lnTo>
                    <a:pt x="11238" y="4275"/>
                  </a:lnTo>
                  <a:lnTo>
                    <a:pt x="10806" y="4659"/>
                  </a:lnTo>
                  <a:lnTo>
                    <a:pt x="10422" y="4947"/>
                  </a:lnTo>
                  <a:lnTo>
                    <a:pt x="10422" y="4947"/>
                  </a:lnTo>
                  <a:lnTo>
                    <a:pt x="10038" y="5235"/>
                  </a:lnTo>
                  <a:lnTo>
                    <a:pt x="9750" y="5523"/>
                  </a:lnTo>
                  <a:lnTo>
                    <a:pt x="9125" y="6100"/>
                  </a:lnTo>
                  <a:lnTo>
                    <a:pt x="8741" y="6340"/>
                  </a:lnTo>
                  <a:lnTo>
                    <a:pt x="8261" y="6628"/>
                  </a:lnTo>
                  <a:lnTo>
                    <a:pt x="7685" y="6916"/>
                  </a:lnTo>
                  <a:lnTo>
                    <a:pt x="6964" y="7252"/>
                  </a:lnTo>
                  <a:lnTo>
                    <a:pt x="6964" y="7252"/>
                  </a:lnTo>
                  <a:lnTo>
                    <a:pt x="6100" y="7588"/>
                  </a:lnTo>
                  <a:lnTo>
                    <a:pt x="5139" y="7877"/>
                  </a:lnTo>
                  <a:lnTo>
                    <a:pt x="4131" y="8117"/>
                  </a:lnTo>
                  <a:lnTo>
                    <a:pt x="3122" y="8309"/>
                  </a:lnTo>
                  <a:lnTo>
                    <a:pt x="2258" y="8453"/>
                  </a:lnTo>
                  <a:lnTo>
                    <a:pt x="1441" y="8549"/>
                  </a:lnTo>
                  <a:lnTo>
                    <a:pt x="865" y="8549"/>
                  </a:lnTo>
                  <a:lnTo>
                    <a:pt x="625" y="8501"/>
                  </a:lnTo>
                  <a:lnTo>
                    <a:pt x="481" y="8453"/>
                  </a:lnTo>
                  <a:lnTo>
                    <a:pt x="481" y="8453"/>
                  </a:lnTo>
                  <a:lnTo>
                    <a:pt x="385" y="8357"/>
                  </a:lnTo>
                  <a:lnTo>
                    <a:pt x="289" y="8165"/>
                  </a:lnTo>
                  <a:lnTo>
                    <a:pt x="145" y="7636"/>
                  </a:lnTo>
                  <a:lnTo>
                    <a:pt x="48" y="7012"/>
                  </a:lnTo>
                  <a:lnTo>
                    <a:pt x="0" y="6244"/>
                  </a:lnTo>
                  <a:lnTo>
                    <a:pt x="0" y="4899"/>
                  </a:lnTo>
                  <a:lnTo>
                    <a:pt x="0" y="43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6"/>
            <p:cNvSpPr/>
            <p:nvPr/>
          </p:nvSpPr>
          <p:spPr>
            <a:xfrm>
              <a:off x="4451125" y="4475925"/>
              <a:ext cx="39650" cy="115275"/>
            </a:xfrm>
            <a:custGeom>
              <a:avLst/>
              <a:gdLst/>
              <a:ahLst/>
              <a:cxnLst/>
              <a:rect l="l" t="t" r="r" b="b"/>
              <a:pathLst>
                <a:path w="1586" h="4611" extrusionOk="0">
                  <a:moveTo>
                    <a:pt x="481" y="4611"/>
                  </a:moveTo>
                  <a:lnTo>
                    <a:pt x="481" y="4611"/>
                  </a:lnTo>
                  <a:lnTo>
                    <a:pt x="529" y="4611"/>
                  </a:lnTo>
                  <a:lnTo>
                    <a:pt x="529" y="4611"/>
                  </a:lnTo>
                  <a:lnTo>
                    <a:pt x="481" y="4611"/>
                  </a:lnTo>
                  <a:close/>
                  <a:moveTo>
                    <a:pt x="0" y="481"/>
                  </a:moveTo>
                  <a:lnTo>
                    <a:pt x="0" y="481"/>
                  </a:lnTo>
                  <a:lnTo>
                    <a:pt x="0" y="481"/>
                  </a:lnTo>
                  <a:lnTo>
                    <a:pt x="0" y="481"/>
                  </a:lnTo>
                  <a:lnTo>
                    <a:pt x="0" y="673"/>
                  </a:lnTo>
                  <a:lnTo>
                    <a:pt x="0" y="673"/>
                  </a:lnTo>
                  <a:lnTo>
                    <a:pt x="0" y="673"/>
                  </a:lnTo>
                  <a:lnTo>
                    <a:pt x="0" y="481"/>
                  </a:lnTo>
                  <a:lnTo>
                    <a:pt x="0" y="481"/>
                  </a:lnTo>
                  <a:lnTo>
                    <a:pt x="0" y="481"/>
                  </a:lnTo>
                  <a:close/>
                  <a:moveTo>
                    <a:pt x="0" y="481"/>
                  </a:moveTo>
                  <a:lnTo>
                    <a:pt x="0" y="481"/>
                  </a:lnTo>
                  <a:lnTo>
                    <a:pt x="0" y="481"/>
                  </a:lnTo>
                  <a:lnTo>
                    <a:pt x="0" y="481"/>
                  </a:lnTo>
                  <a:lnTo>
                    <a:pt x="0" y="481"/>
                  </a:lnTo>
                  <a:close/>
                  <a:moveTo>
                    <a:pt x="0" y="481"/>
                  </a:moveTo>
                  <a:lnTo>
                    <a:pt x="0" y="481"/>
                  </a:lnTo>
                  <a:lnTo>
                    <a:pt x="0" y="481"/>
                  </a:lnTo>
                  <a:lnTo>
                    <a:pt x="0" y="481"/>
                  </a:lnTo>
                  <a:lnTo>
                    <a:pt x="0" y="481"/>
                  </a:lnTo>
                  <a:close/>
                  <a:moveTo>
                    <a:pt x="0" y="433"/>
                  </a:moveTo>
                  <a:lnTo>
                    <a:pt x="0" y="433"/>
                  </a:lnTo>
                  <a:lnTo>
                    <a:pt x="0" y="433"/>
                  </a:lnTo>
                  <a:lnTo>
                    <a:pt x="0" y="433"/>
                  </a:lnTo>
                  <a:lnTo>
                    <a:pt x="0" y="433"/>
                  </a:lnTo>
                  <a:close/>
                  <a:moveTo>
                    <a:pt x="0" y="433"/>
                  </a:moveTo>
                  <a:lnTo>
                    <a:pt x="0" y="433"/>
                  </a:lnTo>
                  <a:lnTo>
                    <a:pt x="0" y="433"/>
                  </a:lnTo>
                  <a:lnTo>
                    <a:pt x="0" y="433"/>
                  </a:lnTo>
                  <a:lnTo>
                    <a:pt x="0" y="433"/>
                  </a:lnTo>
                  <a:close/>
                  <a:moveTo>
                    <a:pt x="1585" y="0"/>
                  </a:moveTo>
                  <a:lnTo>
                    <a:pt x="1585" y="0"/>
                  </a:lnTo>
                  <a:lnTo>
                    <a:pt x="577" y="289"/>
                  </a:lnTo>
                  <a:lnTo>
                    <a:pt x="0" y="433"/>
                  </a:lnTo>
                  <a:lnTo>
                    <a:pt x="0" y="433"/>
                  </a:lnTo>
                  <a:lnTo>
                    <a:pt x="577" y="289"/>
                  </a:lnTo>
                  <a:lnTo>
                    <a:pt x="1585" y="0"/>
                  </a:lnTo>
                  <a:lnTo>
                    <a:pt x="1585" y="0"/>
                  </a:lnTo>
                  <a:close/>
                </a:path>
              </a:pathLst>
            </a:custGeom>
            <a:solidFill>
              <a:srgbClr val="F8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6"/>
            <p:cNvSpPr/>
            <p:nvPr/>
          </p:nvSpPr>
          <p:spPr>
            <a:xfrm>
              <a:off x="4463125" y="4591175"/>
              <a:ext cx="1225" cy="25"/>
            </a:xfrm>
            <a:custGeom>
              <a:avLst/>
              <a:gdLst/>
              <a:ahLst/>
              <a:cxnLst/>
              <a:rect l="l" t="t" r="r" b="b"/>
              <a:pathLst>
                <a:path w="49" h="1" fill="none" extrusionOk="0">
                  <a:moveTo>
                    <a:pt x="1" y="1"/>
                  </a:moveTo>
                  <a:lnTo>
                    <a:pt x="1" y="1"/>
                  </a:lnTo>
                  <a:lnTo>
                    <a:pt x="49" y="1"/>
                  </a:lnTo>
                  <a:lnTo>
                    <a:pt x="4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6"/>
            <p:cNvSpPr/>
            <p:nvPr/>
          </p:nvSpPr>
          <p:spPr>
            <a:xfrm>
              <a:off x="4451125" y="4487925"/>
              <a:ext cx="25" cy="4825"/>
            </a:xfrm>
            <a:custGeom>
              <a:avLst/>
              <a:gdLst/>
              <a:ahLst/>
              <a:cxnLst/>
              <a:rect l="l" t="t" r="r" b="b"/>
              <a:pathLst>
                <a:path w="1" h="193" fill="none" extrusionOk="0">
                  <a:moveTo>
                    <a:pt x="0" y="1"/>
                  </a:moveTo>
                  <a:lnTo>
                    <a:pt x="0" y="1"/>
                  </a:lnTo>
                  <a:lnTo>
                    <a:pt x="0" y="1"/>
                  </a:lnTo>
                  <a:lnTo>
                    <a:pt x="0" y="1"/>
                  </a:lnTo>
                  <a:lnTo>
                    <a:pt x="0" y="193"/>
                  </a:lnTo>
                  <a:lnTo>
                    <a:pt x="0" y="193"/>
                  </a:lnTo>
                  <a:lnTo>
                    <a:pt x="0" y="193"/>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6"/>
            <p:cNvSpPr/>
            <p:nvPr/>
          </p:nvSpPr>
          <p:spPr>
            <a:xfrm>
              <a:off x="4451125" y="4475925"/>
              <a:ext cx="39650" cy="10825"/>
            </a:xfrm>
            <a:custGeom>
              <a:avLst/>
              <a:gdLst/>
              <a:ahLst/>
              <a:cxnLst/>
              <a:rect l="l" t="t" r="r" b="b"/>
              <a:pathLst>
                <a:path w="1586" h="433" fill="none" extrusionOk="0">
                  <a:moveTo>
                    <a:pt x="1585" y="0"/>
                  </a:moveTo>
                  <a:lnTo>
                    <a:pt x="1585" y="0"/>
                  </a:lnTo>
                  <a:lnTo>
                    <a:pt x="577" y="289"/>
                  </a:lnTo>
                  <a:lnTo>
                    <a:pt x="0" y="433"/>
                  </a:lnTo>
                  <a:lnTo>
                    <a:pt x="0" y="433"/>
                  </a:lnTo>
                  <a:lnTo>
                    <a:pt x="577" y="289"/>
                  </a:lnTo>
                  <a:lnTo>
                    <a:pt x="158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6"/>
            <p:cNvSpPr/>
            <p:nvPr/>
          </p:nvSpPr>
          <p:spPr>
            <a:xfrm>
              <a:off x="4449925" y="4475925"/>
              <a:ext cx="46850" cy="117675"/>
            </a:xfrm>
            <a:custGeom>
              <a:avLst/>
              <a:gdLst/>
              <a:ahLst/>
              <a:cxnLst/>
              <a:rect l="l" t="t" r="r" b="b"/>
              <a:pathLst>
                <a:path w="1874" h="4707" extrusionOk="0">
                  <a:moveTo>
                    <a:pt x="1633" y="0"/>
                  </a:moveTo>
                  <a:lnTo>
                    <a:pt x="625" y="289"/>
                  </a:lnTo>
                  <a:lnTo>
                    <a:pt x="48" y="433"/>
                  </a:lnTo>
                  <a:lnTo>
                    <a:pt x="48" y="481"/>
                  </a:lnTo>
                  <a:lnTo>
                    <a:pt x="48" y="673"/>
                  </a:lnTo>
                  <a:lnTo>
                    <a:pt x="0" y="1249"/>
                  </a:lnTo>
                  <a:lnTo>
                    <a:pt x="48" y="2210"/>
                  </a:lnTo>
                  <a:lnTo>
                    <a:pt x="96" y="3266"/>
                  </a:lnTo>
                  <a:lnTo>
                    <a:pt x="193" y="3746"/>
                  </a:lnTo>
                  <a:lnTo>
                    <a:pt x="289" y="4131"/>
                  </a:lnTo>
                  <a:lnTo>
                    <a:pt x="385" y="4467"/>
                  </a:lnTo>
                  <a:lnTo>
                    <a:pt x="481" y="4563"/>
                  </a:lnTo>
                  <a:lnTo>
                    <a:pt x="529" y="4611"/>
                  </a:lnTo>
                  <a:lnTo>
                    <a:pt x="577" y="4611"/>
                  </a:lnTo>
                  <a:lnTo>
                    <a:pt x="817" y="4707"/>
                  </a:lnTo>
                  <a:lnTo>
                    <a:pt x="1153" y="4707"/>
                  </a:lnTo>
                  <a:lnTo>
                    <a:pt x="1873" y="4659"/>
                  </a:lnTo>
                  <a:lnTo>
                    <a:pt x="1633" y="0"/>
                  </a:lnTo>
                  <a:close/>
                </a:path>
              </a:pathLst>
            </a:custGeom>
            <a:solidFill>
              <a:srgbClr val="76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6"/>
            <p:cNvSpPr/>
            <p:nvPr/>
          </p:nvSpPr>
          <p:spPr>
            <a:xfrm>
              <a:off x="4449925" y="4475925"/>
              <a:ext cx="46850" cy="117675"/>
            </a:xfrm>
            <a:custGeom>
              <a:avLst/>
              <a:gdLst/>
              <a:ahLst/>
              <a:cxnLst/>
              <a:rect l="l" t="t" r="r" b="b"/>
              <a:pathLst>
                <a:path w="1874" h="4707" fill="none" extrusionOk="0">
                  <a:moveTo>
                    <a:pt x="1633" y="0"/>
                  </a:moveTo>
                  <a:lnTo>
                    <a:pt x="1633" y="0"/>
                  </a:lnTo>
                  <a:lnTo>
                    <a:pt x="625" y="289"/>
                  </a:lnTo>
                  <a:lnTo>
                    <a:pt x="48" y="433"/>
                  </a:lnTo>
                  <a:lnTo>
                    <a:pt x="48" y="433"/>
                  </a:lnTo>
                  <a:lnTo>
                    <a:pt x="48" y="433"/>
                  </a:lnTo>
                  <a:lnTo>
                    <a:pt x="48" y="433"/>
                  </a:lnTo>
                  <a:lnTo>
                    <a:pt x="48" y="433"/>
                  </a:lnTo>
                  <a:lnTo>
                    <a:pt x="48" y="433"/>
                  </a:lnTo>
                  <a:lnTo>
                    <a:pt x="48" y="433"/>
                  </a:lnTo>
                  <a:lnTo>
                    <a:pt x="48" y="433"/>
                  </a:lnTo>
                  <a:lnTo>
                    <a:pt x="48" y="433"/>
                  </a:lnTo>
                  <a:lnTo>
                    <a:pt x="48" y="433"/>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673"/>
                  </a:lnTo>
                  <a:lnTo>
                    <a:pt x="48" y="673"/>
                  </a:lnTo>
                  <a:lnTo>
                    <a:pt x="0" y="1249"/>
                  </a:lnTo>
                  <a:lnTo>
                    <a:pt x="0" y="1249"/>
                  </a:lnTo>
                  <a:lnTo>
                    <a:pt x="48" y="2210"/>
                  </a:lnTo>
                  <a:lnTo>
                    <a:pt x="96" y="3266"/>
                  </a:lnTo>
                  <a:lnTo>
                    <a:pt x="193" y="3746"/>
                  </a:lnTo>
                  <a:lnTo>
                    <a:pt x="289" y="4131"/>
                  </a:lnTo>
                  <a:lnTo>
                    <a:pt x="385" y="4467"/>
                  </a:lnTo>
                  <a:lnTo>
                    <a:pt x="481" y="4563"/>
                  </a:lnTo>
                  <a:lnTo>
                    <a:pt x="529" y="4611"/>
                  </a:lnTo>
                  <a:lnTo>
                    <a:pt x="529" y="4611"/>
                  </a:lnTo>
                  <a:lnTo>
                    <a:pt x="529" y="4611"/>
                  </a:lnTo>
                  <a:lnTo>
                    <a:pt x="577" y="4611"/>
                  </a:lnTo>
                  <a:lnTo>
                    <a:pt x="577" y="4611"/>
                  </a:lnTo>
                  <a:lnTo>
                    <a:pt x="817" y="4707"/>
                  </a:lnTo>
                  <a:lnTo>
                    <a:pt x="1153" y="4707"/>
                  </a:lnTo>
                  <a:lnTo>
                    <a:pt x="1153" y="4707"/>
                  </a:lnTo>
                  <a:lnTo>
                    <a:pt x="1873" y="4659"/>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6"/>
            <p:cNvSpPr/>
            <p:nvPr/>
          </p:nvSpPr>
          <p:spPr>
            <a:xfrm>
              <a:off x="4722475" y="4281425"/>
              <a:ext cx="141700" cy="148900"/>
            </a:xfrm>
            <a:custGeom>
              <a:avLst/>
              <a:gdLst/>
              <a:ahLst/>
              <a:cxnLst/>
              <a:rect l="l" t="t" r="r" b="b"/>
              <a:pathLst>
                <a:path w="5668" h="5956" extrusionOk="0">
                  <a:moveTo>
                    <a:pt x="3698" y="0"/>
                  </a:moveTo>
                  <a:lnTo>
                    <a:pt x="3506" y="96"/>
                  </a:lnTo>
                  <a:lnTo>
                    <a:pt x="3218" y="289"/>
                  </a:lnTo>
                  <a:lnTo>
                    <a:pt x="2930" y="577"/>
                  </a:lnTo>
                  <a:lnTo>
                    <a:pt x="2305" y="1249"/>
                  </a:lnTo>
                  <a:lnTo>
                    <a:pt x="1873" y="1825"/>
                  </a:lnTo>
                  <a:lnTo>
                    <a:pt x="1633" y="1825"/>
                  </a:lnTo>
                  <a:lnTo>
                    <a:pt x="1393" y="1873"/>
                  </a:lnTo>
                  <a:lnTo>
                    <a:pt x="1441" y="1441"/>
                  </a:lnTo>
                  <a:lnTo>
                    <a:pt x="1441" y="1057"/>
                  </a:lnTo>
                  <a:lnTo>
                    <a:pt x="1393" y="913"/>
                  </a:lnTo>
                  <a:lnTo>
                    <a:pt x="1345" y="769"/>
                  </a:lnTo>
                  <a:lnTo>
                    <a:pt x="1249" y="673"/>
                  </a:lnTo>
                  <a:lnTo>
                    <a:pt x="1153" y="577"/>
                  </a:lnTo>
                  <a:lnTo>
                    <a:pt x="961" y="577"/>
                  </a:lnTo>
                  <a:lnTo>
                    <a:pt x="817" y="769"/>
                  </a:lnTo>
                  <a:lnTo>
                    <a:pt x="673" y="1009"/>
                  </a:lnTo>
                  <a:lnTo>
                    <a:pt x="528" y="1345"/>
                  </a:lnTo>
                  <a:lnTo>
                    <a:pt x="384" y="2017"/>
                  </a:lnTo>
                  <a:lnTo>
                    <a:pt x="288" y="2594"/>
                  </a:lnTo>
                  <a:lnTo>
                    <a:pt x="144" y="2834"/>
                  </a:lnTo>
                  <a:lnTo>
                    <a:pt x="48" y="3122"/>
                  </a:lnTo>
                  <a:lnTo>
                    <a:pt x="0" y="3410"/>
                  </a:lnTo>
                  <a:lnTo>
                    <a:pt x="0" y="3746"/>
                  </a:lnTo>
                  <a:lnTo>
                    <a:pt x="48" y="4034"/>
                  </a:lnTo>
                  <a:lnTo>
                    <a:pt x="144" y="4323"/>
                  </a:lnTo>
                  <a:lnTo>
                    <a:pt x="288" y="4563"/>
                  </a:lnTo>
                  <a:lnTo>
                    <a:pt x="480" y="4803"/>
                  </a:lnTo>
                  <a:lnTo>
                    <a:pt x="1105" y="5427"/>
                  </a:lnTo>
                  <a:lnTo>
                    <a:pt x="1345" y="5619"/>
                  </a:lnTo>
                  <a:lnTo>
                    <a:pt x="1681" y="5811"/>
                  </a:lnTo>
                  <a:lnTo>
                    <a:pt x="1969" y="5907"/>
                  </a:lnTo>
                  <a:lnTo>
                    <a:pt x="2305" y="5956"/>
                  </a:lnTo>
                  <a:lnTo>
                    <a:pt x="2642" y="5907"/>
                  </a:lnTo>
                  <a:lnTo>
                    <a:pt x="2978" y="5811"/>
                  </a:lnTo>
                  <a:lnTo>
                    <a:pt x="3266" y="5667"/>
                  </a:lnTo>
                  <a:lnTo>
                    <a:pt x="3554" y="5427"/>
                  </a:lnTo>
                  <a:lnTo>
                    <a:pt x="3746" y="5235"/>
                  </a:lnTo>
                  <a:lnTo>
                    <a:pt x="3890" y="4995"/>
                  </a:lnTo>
                  <a:lnTo>
                    <a:pt x="3986" y="4755"/>
                  </a:lnTo>
                  <a:lnTo>
                    <a:pt x="4034" y="4515"/>
                  </a:lnTo>
                  <a:lnTo>
                    <a:pt x="4611" y="4275"/>
                  </a:lnTo>
                  <a:lnTo>
                    <a:pt x="5139" y="4034"/>
                  </a:lnTo>
                  <a:lnTo>
                    <a:pt x="5523" y="3794"/>
                  </a:lnTo>
                  <a:lnTo>
                    <a:pt x="5619" y="3698"/>
                  </a:lnTo>
                  <a:lnTo>
                    <a:pt x="5667" y="3602"/>
                  </a:lnTo>
                  <a:lnTo>
                    <a:pt x="5619" y="3554"/>
                  </a:lnTo>
                  <a:lnTo>
                    <a:pt x="5571" y="3506"/>
                  </a:lnTo>
                  <a:lnTo>
                    <a:pt x="5427" y="3458"/>
                  </a:lnTo>
                  <a:lnTo>
                    <a:pt x="5187" y="3410"/>
                  </a:lnTo>
                  <a:lnTo>
                    <a:pt x="4899" y="3458"/>
                  </a:lnTo>
                  <a:lnTo>
                    <a:pt x="4322" y="3506"/>
                  </a:lnTo>
                  <a:lnTo>
                    <a:pt x="3986" y="3602"/>
                  </a:lnTo>
                  <a:lnTo>
                    <a:pt x="3986" y="3602"/>
                  </a:lnTo>
                  <a:lnTo>
                    <a:pt x="4322" y="3362"/>
                  </a:lnTo>
                  <a:lnTo>
                    <a:pt x="4899" y="2978"/>
                  </a:lnTo>
                  <a:lnTo>
                    <a:pt x="5187" y="2786"/>
                  </a:lnTo>
                  <a:lnTo>
                    <a:pt x="5379" y="2546"/>
                  </a:lnTo>
                  <a:lnTo>
                    <a:pt x="5571" y="2354"/>
                  </a:lnTo>
                  <a:lnTo>
                    <a:pt x="5619" y="2258"/>
                  </a:lnTo>
                  <a:lnTo>
                    <a:pt x="5619" y="2162"/>
                  </a:lnTo>
                  <a:lnTo>
                    <a:pt x="5571" y="2113"/>
                  </a:lnTo>
                  <a:lnTo>
                    <a:pt x="5475" y="2065"/>
                  </a:lnTo>
                  <a:lnTo>
                    <a:pt x="5283" y="2113"/>
                  </a:lnTo>
                  <a:lnTo>
                    <a:pt x="4947" y="2210"/>
                  </a:lnTo>
                  <a:lnTo>
                    <a:pt x="4563" y="2402"/>
                  </a:lnTo>
                  <a:lnTo>
                    <a:pt x="3890" y="2786"/>
                  </a:lnTo>
                  <a:lnTo>
                    <a:pt x="3554" y="2930"/>
                  </a:lnTo>
                  <a:lnTo>
                    <a:pt x="3842" y="2690"/>
                  </a:lnTo>
                  <a:lnTo>
                    <a:pt x="4370" y="2113"/>
                  </a:lnTo>
                  <a:lnTo>
                    <a:pt x="4659" y="1777"/>
                  </a:lnTo>
                  <a:lnTo>
                    <a:pt x="4899" y="1441"/>
                  </a:lnTo>
                  <a:lnTo>
                    <a:pt x="5043" y="1105"/>
                  </a:lnTo>
                  <a:lnTo>
                    <a:pt x="5043" y="1009"/>
                  </a:lnTo>
                  <a:lnTo>
                    <a:pt x="5043" y="865"/>
                  </a:lnTo>
                  <a:lnTo>
                    <a:pt x="4995" y="817"/>
                  </a:lnTo>
                  <a:lnTo>
                    <a:pt x="4899" y="769"/>
                  </a:lnTo>
                  <a:lnTo>
                    <a:pt x="4659" y="817"/>
                  </a:lnTo>
                  <a:lnTo>
                    <a:pt x="4322" y="1009"/>
                  </a:lnTo>
                  <a:lnTo>
                    <a:pt x="3938" y="1249"/>
                  </a:lnTo>
                  <a:lnTo>
                    <a:pt x="3170" y="1777"/>
                  </a:lnTo>
                  <a:lnTo>
                    <a:pt x="2738" y="2162"/>
                  </a:lnTo>
                  <a:lnTo>
                    <a:pt x="2690" y="2113"/>
                  </a:lnTo>
                  <a:lnTo>
                    <a:pt x="2978" y="1729"/>
                  </a:lnTo>
                  <a:lnTo>
                    <a:pt x="3362" y="1153"/>
                  </a:lnTo>
                  <a:lnTo>
                    <a:pt x="3554" y="817"/>
                  </a:lnTo>
                  <a:lnTo>
                    <a:pt x="3698" y="529"/>
                  </a:lnTo>
                  <a:lnTo>
                    <a:pt x="3794" y="241"/>
                  </a:lnTo>
                  <a:lnTo>
                    <a:pt x="3794" y="48"/>
                  </a:lnTo>
                  <a:lnTo>
                    <a:pt x="374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6"/>
            <p:cNvSpPr/>
            <p:nvPr/>
          </p:nvSpPr>
          <p:spPr>
            <a:xfrm>
              <a:off x="4301050" y="4468725"/>
              <a:ext cx="172900" cy="147700"/>
            </a:xfrm>
            <a:custGeom>
              <a:avLst/>
              <a:gdLst/>
              <a:ahLst/>
              <a:cxnLst/>
              <a:rect l="l" t="t" r="r" b="b"/>
              <a:pathLst>
                <a:path w="6916" h="5908" extrusionOk="0">
                  <a:moveTo>
                    <a:pt x="2882" y="0"/>
                  </a:moveTo>
                  <a:lnTo>
                    <a:pt x="2402" y="48"/>
                  </a:lnTo>
                  <a:lnTo>
                    <a:pt x="1969" y="144"/>
                  </a:lnTo>
                  <a:lnTo>
                    <a:pt x="1585" y="240"/>
                  </a:lnTo>
                  <a:lnTo>
                    <a:pt x="1249" y="385"/>
                  </a:lnTo>
                  <a:lnTo>
                    <a:pt x="961" y="577"/>
                  </a:lnTo>
                  <a:lnTo>
                    <a:pt x="673" y="817"/>
                  </a:lnTo>
                  <a:lnTo>
                    <a:pt x="481" y="1057"/>
                  </a:lnTo>
                  <a:lnTo>
                    <a:pt x="288" y="1393"/>
                  </a:lnTo>
                  <a:lnTo>
                    <a:pt x="144" y="1777"/>
                  </a:lnTo>
                  <a:lnTo>
                    <a:pt x="48" y="2209"/>
                  </a:lnTo>
                  <a:lnTo>
                    <a:pt x="0" y="2402"/>
                  </a:lnTo>
                  <a:lnTo>
                    <a:pt x="0" y="2642"/>
                  </a:lnTo>
                  <a:lnTo>
                    <a:pt x="96" y="2834"/>
                  </a:lnTo>
                  <a:lnTo>
                    <a:pt x="192" y="3026"/>
                  </a:lnTo>
                  <a:lnTo>
                    <a:pt x="288" y="3218"/>
                  </a:lnTo>
                  <a:lnTo>
                    <a:pt x="481" y="3410"/>
                  </a:lnTo>
                  <a:lnTo>
                    <a:pt x="865" y="3794"/>
                  </a:lnTo>
                  <a:lnTo>
                    <a:pt x="1393" y="4130"/>
                  </a:lnTo>
                  <a:lnTo>
                    <a:pt x="1969" y="4419"/>
                  </a:lnTo>
                  <a:lnTo>
                    <a:pt x="2594" y="4707"/>
                  </a:lnTo>
                  <a:lnTo>
                    <a:pt x="3266" y="4947"/>
                  </a:lnTo>
                  <a:lnTo>
                    <a:pt x="4563" y="5379"/>
                  </a:lnTo>
                  <a:lnTo>
                    <a:pt x="5715" y="5667"/>
                  </a:lnTo>
                  <a:lnTo>
                    <a:pt x="6868" y="5907"/>
                  </a:lnTo>
                  <a:lnTo>
                    <a:pt x="6916" y="96"/>
                  </a:lnTo>
                  <a:lnTo>
                    <a:pt x="5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76"/>
            <p:cNvSpPr/>
            <p:nvPr/>
          </p:nvSpPr>
          <p:spPr>
            <a:xfrm>
              <a:off x="3902425" y="4145750"/>
              <a:ext cx="272575" cy="387825"/>
            </a:xfrm>
            <a:custGeom>
              <a:avLst/>
              <a:gdLst/>
              <a:ahLst/>
              <a:cxnLst/>
              <a:rect l="l" t="t" r="r" b="b"/>
              <a:pathLst>
                <a:path w="10903" h="15513" extrusionOk="0">
                  <a:moveTo>
                    <a:pt x="2306" y="1"/>
                  </a:move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lnTo>
                    <a:pt x="10711"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76"/>
            <p:cNvSpPr/>
            <p:nvPr/>
          </p:nvSpPr>
          <p:spPr>
            <a:xfrm>
              <a:off x="3902425" y="4145750"/>
              <a:ext cx="272575" cy="387825"/>
            </a:xfrm>
            <a:custGeom>
              <a:avLst/>
              <a:gdLst/>
              <a:ahLst/>
              <a:cxnLst/>
              <a:rect l="l" t="t" r="r" b="b"/>
              <a:pathLst>
                <a:path w="10903" h="15513" fill="none" extrusionOk="0">
                  <a:moveTo>
                    <a:pt x="10903" y="11334"/>
                  </a:moveTo>
                  <a:lnTo>
                    <a:pt x="10903" y="11334"/>
                  </a:lnTo>
                  <a:lnTo>
                    <a:pt x="10711" y="11383"/>
                  </a:lnTo>
                  <a:lnTo>
                    <a:pt x="10518"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lnTo>
                    <a:pt x="1" y="721"/>
                  </a:ln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76"/>
            <p:cNvSpPr/>
            <p:nvPr/>
          </p:nvSpPr>
          <p:spPr>
            <a:xfrm>
              <a:off x="3895225" y="4182975"/>
              <a:ext cx="231750" cy="312175"/>
            </a:xfrm>
            <a:custGeom>
              <a:avLst/>
              <a:gdLst/>
              <a:ahLst/>
              <a:cxnLst/>
              <a:rect l="l" t="t" r="r" b="b"/>
              <a:pathLst>
                <a:path w="9270" h="12487" extrusionOk="0">
                  <a:moveTo>
                    <a:pt x="3507" y="0"/>
                  </a:moveTo>
                  <a:lnTo>
                    <a:pt x="3026" y="48"/>
                  </a:lnTo>
                  <a:lnTo>
                    <a:pt x="1730" y="336"/>
                  </a:lnTo>
                  <a:lnTo>
                    <a:pt x="529" y="673"/>
                  </a:lnTo>
                  <a:lnTo>
                    <a:pt x="145" y="817"/>
                  </a:lnTo>
                  <a:lnTo>
                    <a:pt x="49" y="865"/>
                  </a:lnTo>
                  <a:lnTo>
                    <a:pt x="1" y="961"/>
                  </a:lnTo>
                  <a:lnTo>
                    <a:pt x="1" y="1201"/>
                  </a:lnTo>
                  <a:lnTo>
                    <a:pt x="97" y="1441"/>
                  </a:lnTo>
                  <a:lnTo>
                    <a:pt x="193" y="1729"/>
                  </a:lnTo>
                  <a:lnTo>
                    <a:pt x="145" y="1777"/>
                  </a:lnTo>
                  <a:lnTo>
                    <a:pt x="97" y="1921"/>
                  </a:lnTo>
                  <a:lnTo>
                    <a:pt x="49" y="2209"/>
                  </a:lnTo>
                  <a:lnTo>
                    <a:pt x="49" y="2402"/>
                  </a:lnTo>
                  <a:lnTo>
                    <a:pt x="97" y="2642"/>
                  </a:lnTo>
                  <a:lnTo>
                    <a:pt x="337" y="3458"/>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lnTo>
                    <a:pt x="8982" y="9029"/>
                  </a:lnTo>
                  <a:lnTo>
                    <a:pt x="8261" y="8213"/>
                  </a:lnTo>
                  <a:lnTo>
                    <a:pt x="7445" y="7204"/>
                  </a:lnTo>
                  <a:lnTo>
                    <a:pt x="7109" y="6820"/>
                  </a:lnTo>
                  <a:lnTo>
                    <a:pt x="6916" y="6484"/>
                  </a:lnTo>
                  <a:lnTo>
                    <a:pt x="6628" y="5715"/>
                  </a:lnTo>
                  <a:lnTo>
                    <a:pt x="6292" y="4707"/>
                  </a:lnTo>
                  <a:lnTo>
                    <a:pt x="5908" y="3746"/>
                  </a:lnTo>
                  <a:lnTo>
                    <a:pt x="5716" y="3362"/>
                  </a:lnTo>
                  <a:lnTo>
                    <a:pt x="5572" y="3170"/>
                  </a:lnTo>
                  <a:lnTo>
                    <a:pt x="5236" y="2834"/>
                  </a:lnTo>
                  <a:lnTo>
                    <a:pt x="4899" y="2450"/>
                  </a:lnTo>
                  <a:lnTo>
                    <a:pt x="4659" y="2017"/>
                  </a:lnTo>
                  <a:lnTo>
                    <a:pt x="4563" y="1873"/>
                  </a:lnTo>
                  <a:lnTo>
                    <a:pt x="4515" y="1729"/>
                  </a:lnTo>
                  <a:lnTo>
                    <a:pt x="4467" y="1345"/>
                  </a:lnTo>
                  <a:lnTo>
                    <a:pt x="4323" y="769"/>
                  </a:lnTo>
                  <a:lnTo>
                    <a:pt x="4179" y="481"/>
                  </a:lnTo>
                  <a:lnTo>
                    <a:pt x="4083" y="240"/>
                  </a:lnTo>
                  <a:lnTo>
                    <a:pt x="3939" y="96"/>
                  </a:lnTo>
                  <a:lnTo>
                    <a:pt x="3795"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76"/>
            <p:cNvSpPr/>
            <p:nvPr/>
          </p:nvSpPr>
          <p:spPr>
            <a:xfrm>
              <a:off x="3895225" y="4182975"/>
              <a:ext cx="231750" cy="312175"/>
            </a:xfrm>
            <a:custGeom>
              <a:avLst/>
              <a:gdLst/>
              <a:ahLst/>
              <a:cxnLst/>
              <a:rect l="l" t="t" r="r" b="b"/>
              <a:pathLst>
                <a:path w="9270" h="12487" fill="none" extrusionOk="0">
                  <a:moveTo>
                    <a:pt x="9270" y="9413"/>
                  </a:moveTo>
                  <a:lnTo>
                    <a:pt x="9270" y="9413"/>
                  </a:lnTo>
                  <a:lnTo>
                    <a:pt x="8982" y="9029"/>
                  </a:lnTo>
                  <a:lnTo>
                    <a:pt x="8261" y="8213"/>
                  </a:lnTo>
                  <a:lnTo>
                    <a:pt x="7445" y="7204"/>
                  </a:lnTo>
                  <a:lnTo>
                    <a:pt x="7109" y="6820"/>
                  </a:lnTo>
                  <a:lnTo>
                    <a:pt x="6916" y="6484"/>
                  </a:lnTo>
                  <a:lnTo>
                    <a:pt x="6916" y="6484"/>
                  </a:lnTo>
                  <a:lnTo>
                    <a:pt x="6628" y="5715"/>
                  </a:lnTo>
                  <a:lnTo>
                    <a:pt x="6292" y="4707"/>
                  </a:lnTo>
                  <a:lnTo>
                    <a:pt x="5908" y="3746"/>
                  </a:lnTo>
                  <a:lnTo>
                    <a:pt x="5716" y="3362"/>
                  </a:lnTo>
                  <a:lnTo>
                    <a:pt x="5572" y="3170"/>
                  </a:lnTo>
                  <a:lnTo>
                    <a:pt x="5572" y="3170"/>
                  </a:lnTo>
                  <a:lnTo>
                    <a:pt x="5236" y="2834"/>
                  </a:lnTo>
                  <a:lnTo>
                    <a:pt x="4899" y="2450"/>
                  </a:lnTo>
                  <a:lnTo>
                    <a:pt x="4659" y="2017"/>
                  </a:lnTo>
                  <a:lnTo>
                    <a:pt x="4563" y="1873"/>
                  </a:lnTo>
                  <a:lnTo>
                    <a:pt x="4515" y="1729"/>
                  </a:lnTo>
                  <a:lnTo>
                    <a:pt x="4515" y="1729"/>
                  </a:lnTo>
                  <a:lnTo>
                    <a:pt x="4467" y="1345"/>
                  </a:lnTo>
                  <a:lnTo>
                    <a:pt x="4323" y="769"/>
                  </a:lnTo>
                  <a:lnTo>
                    <a:pt x="4179" y="481"/>
                  </a:lnTo>
                  <a:lnTo>
                    <a:pt x="4083" y="240"/>
                  </a:lnTo>
                  <a:lnTo>
                    <a:pt x="3939" y="96"/>
                  </a:lnTo>
                  <a:lnTo>
                    <a:pt x="3795" y="0"/>
                  </a:lnTo>
                  <a:lnTo>
                    <a:pt x="3795" y="0"/>
                  </a:lnTo>
                  <a:lnTo>
                    <a:pt x="3507" y="0"/>
                  </a:lnTo>
                  <a:lnTo>
                    <a:pt x="3026" y="48"/>
                  </a:lnTo>
                  <a:lnTo>
                    <a:pt x="1730" y="336"/>
                  </a:lnTo>
                  <a:lnTo>
                    <a:pt x="529" y="673"/>
                  </a:lnTo>
                  <a:lnTo>
                    <a:pt x="145" y="817"/>
                  </a:lnTo>
                  <a:lnTo>
                    <a:pt x="49" y="865"/>
                  </a:lnTo>
                  <a:lnTo>
                    <a:pt x="1" y="961"/>
                  </a:lnTo>
                  <a:lnTo>
                    <a:pt x="1" y="961"/>
                  </a:lnTo>
                  <a:lnTo>
                    <a:pt x="1" y="1201"/>
                  </a:lnTo>
                  <a:lnTo>
                    <a:pt x="97" y="1441"/>
                  </a:lnTo>
                  <a:lnTo>
                    <a:pt x="193" y="1729"/>
                  </a:lnTo>
                  <a:lnTo>
                    <a:pt x="193" y="1729"/>
                  </a:lnTo>
                  <a:lnTo>
                    <a:pt x="145" y="1777"/>
                  </a:lnTo>
                  <a:lnTo>
                    <a:pt x="97" y="1921"/>
                  </a:lnTo>
                  <a:lnTo>
                    <a:pt x="49" y="2209"/>
                  </a:lnTo>
                  <a:lnTo>
                    <a:pt x="49" y="2402"/>
                  </a:lnTo>
                  <a:lnTo>
                    <a:pt x="97" y="2642"/>
                  </a:lnTo>
                  <a:lnTo>
                    <a:pt x="97" y="2642"/>
                  </a:lnTo>
                  <a:lnTo>
                    <a:pt x="337" y="3458"/>
                  </a:lnTo>
                  <a:lnTo>
                    <a:pt x="481" y="3746"/>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76"/>
            <p:cNvSpPr/>
            <p:nvPr/>
          </p:nvSpPr>
          <p:spPr>
            <a:xfrm>
              <a:off x="4081325" y="4364275"/>
              <a:ext cx="10825" cy="13225"/>
            </a:xfrm>
            <a:custGeom>
              <a:avLst/>
              <a:gdLst/>
              <a:ahLst/>
              <a:cxnLst/>
              <a:rect l="l" t="t" r="r" b="b"/>
              <a:pathLst>
                <a:path w="433" h="529" extrusionOk="0">
                  <a:moveTo>
                    <a:pt x="193" y="240"/>
                  </a:moveTo>
                  <a:lnTo>
                    <a:pt x="193" y="240"/>
                  </a:lnTo>
                  <a:lnTo>
                    <a:pt x="433" y="528"/>
                  </a:lnTo>
                  <a:lnTo>
                    <a:pt x="433" y="528"/>
                  </a:lnTo>
                  <a:lnTo>
                    <a:pt x="433" y="528"/>
                  </a:lnTo>
                  <a:lnTo>
                    <a:pt x="193" y="240"/>
                  </a:lnTo>
                  <a:close/>
                  <a:moveTo>
                    <a:pt x="193" y="240"/>
                  </a:moveTo>
                  <a:lnTo>
                    <a:pt x="193" y="240"/>
                  </a:lnTo>
                  <a:lnTo>
                    <a:pt x="193" y="240"/>
                  </a:lnTo>
                  <a:lnTo>
                    <a:pt x="193" y="240"/>
                  </a:lnTo>
                  <a:lnTo>
                    <a:pt x="193" y="240"/>
                  </a:lnTo>
                  <a:close/>
                  <a:moveTo>
                    <a:pt x="193" y="192"/>
                  </a:moveTo>
                  <a:lnTo>
                    <a:pt x="193" y="192"/>
                  </a:lnTo>
                  <a:lnTo>
                    <a:pt x="193" y="240"/>
                  </a:lnTo>
                  <a:lnTo>
                    <a:pt x="193" y="240"/>
                  </a:lnTo>
                  <a:lnTo>
                    <a:pt x="193" y="192"/>
                  </a:lnTo>
                  <a:close/>
                  <a:moveTo>
                    <a:pt x="193" y="192"/>
                  </a:moveTo>
                  <a:lnTo>
                    <a:pt x="193" y="192"/>
                  </a:lnTo>
                  <a:lnTo>
                    <a:pt x="193" y="192"/>
                  </a:lnTo>
                  <a:lnTo>
                    <a:pt x="193" y="192"/>
                  </a:lnTo>
                  <a:lnTo>
                    <a:pt x="193" y="192"/>
                  </a:lnTo>
                  <a:close/>
                  <a:moveTo>
                    <a:pt x="193" y="192"/>
                  </a:moveTo>
                  <a:lnTo>
                    <a:pt x="193" y="192"/>
                  </a:lnTo>
                  <a:lnTo>
                    <a:pt x="193" y="192"/>
                  </a:lnTo>
                  <a:lnTo>
                    <a:pt x="193" y="192"/>
                  </a:lnTo>
                  <a:lnTo>
                    <a:pt x="193" y="192"/>
                  </a:lnTo>
                  <a:close/>
                  <a:moveTo>
                    <a:pt x="145" y="192"/>
                  </a:moveTo>
                  <a:lnTo>
                    <a:pt x="145" y="192"/>
                  </a:lnTo>
                  <a:lnTo>
                    <a:pt x="193" y="192"/>
                  </a:lnTo>
                  <a:lnTo>
                    <a:pt x="193" y="192"/>
                  </a:lnTo>
                  <a:lnTo>
                    <a:pt x="145" y="192"/>
                  </a:lnTo>
                  <a:close/>
                  <a:moveTo>
                    <a:pt x="145" y="192"/>
                  </a:moveTo>
                  <a:lnTo>
                    <a:pt x="145" y="192"/>
                  </a:lnTo>
                  <a:lnTo>
                    <a:pt x="145" y="192"/>
                  </a:lnTo>
                  <a:lnTo>
                    <a:pt x="145" y="192"/>
                  </a:lnTo>
                  <a:lnTo>
                    <a:pt x="145" y="192"/>
                  </a:lnTo>
                  <a:close/>
                  <a:moveTo>
                    <a:pt x="145" y="192"/>
                  </a:moveTo>
                  <a:lnTo>
                    <a:pt x="145" y="192"/>
                  </a:lnTo>
                  <a:lnTo>
                    <a:pt x="145" y="192"/>
                  </a:lnTo>
                  <a:lnTo>
                    <a:pt x="145" y="192"/>
                  </a:lnTo>
                  <a:lnTo>
                    <a:pt x="145" y="192"/>
                  </a:lnTo>
                  <a:close/>
                  <a:moveTo>
                    <a:pt x="1" y="0"/>
                  </a:moveTo>
                  <a:lnTo>
                    <a:pt x="1" y="0"/>
                  </a:lnTo>
                  <a:lnTo>
                    <a:pt x="1" y="0"/>
                  </a:lnTo>
                  <a:lnTo>
                    <a:pt x="145" y="192"/>
                  </a:lnTo>
                  <a:lnTo>
                    <a:pt x="145" y="192"/>
                  </a:lnTo>
                  <a:lnTo>
                    <a:pt x="1" y="0"/>
                  </a:lnTo>
                  <a:close/>
                </a:path>
              </a:pathLst>
            </a:custGeom>
            <a:solidFill>
              <a:srgbClr val="F8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76"/>
            <p:cNvSpPr/>
            <p:nvPr/>
          </p:nvSpPr>
          <p:spPr>
            <a:xfrm>
              <a:off x="4086125" y="4370275"/>
              <a:ext cx="6025" cy="7225"/>
            </a:xfrm>
            <a:custGeom>
              <a:avLst/>
              <a:gdLst/>
              <a:ahLst/>
              <a:cxnLst/>
              <a:rect l="l" t="t" r="r" b="b"/>
              <a:pathLst>
                <a:path w="241" h="289" fill="none" extrusionOk="0">
                  <a:moveTo>
                    <a:pt x="1" y="0"/>
                  </a:moveTo>
                  <a:lnTo>
                    <a:pt x="1" y="0"/>
                  </a:lnTo>
                  <a:lnTo>
                    <a:pt x="241" y="288"/>
                  </a:lnTo>
                  <a:lnTo>
                    <a:pt x="241" y="288"/>
                  </a:lnTo>
                  <a:lnTo>
                    <a:pt x="241" y="28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76"/>
            <p:cNvSpPr/>
            <p:nvPr/>
          </p:nvSpPr>
          <p:spPr>
            <a:xfrm>
              <a:off x="4086125" y="43702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76"/>
            <p:cNvSpPr/>
            <p:nvPr/>
          </p:nvSpPr>
          <p:spPr>
            <a:xfrm>
              <a:off x="4086125" y="4369075"/>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76"/>
            <p:cNvSpPr/>
            <p:nvPr/>
          </p:nvSpPr>
          <p:spPr>
            <a:xfrm>
              <a:off x="4084925" y="4369075"/>
              <a:ext cx="1225" cy="25"/>
            </a:xfrm>
            <a:custGeom>
              <a:avLst/>
              <a:gdLst/>
              <a:ahLst/>
              <a:cxnLst/>
              <a:rect l="l" t="t" r="r" b="b"/>
              <a:pathLst>
                <a:path w="49" h="1" fill="none" extrusionOk="0">
                  <a:moveTo>
                    <a:pt x="1" y="0"/>
                  </a:moveTo>
                  <a:lnTo>
                    <a:pt x="1" y="0"/>
                  </a:lnTo>
                  <a:lnTo>
                    <a:pt x="49" y="0"/>
                  </a:lnTo>
                  <a:lnTo>
                    <a:pt x="4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76"/>
            <p:cNvSpPr/>
            <p:nvPr/>
          </p:nvSpPr>
          <p:spPr>
            <a:xfrm>
              <a:off x="4081325" y="4364275"/>
              <a:ext cx="3625" cy="4825"/>
            </a:xfrm>
            <a:custGeom>
              <a:avLst/>
              <a:gdLst/>
              <a:ahLst/>
              <a:cxnLst/>
              <a:rect l="l" t="t" r="r" b="b"/>
              <a:pathLst>
                <a:path w="145" h="193" fill="none" extrusionOk="0">
                  <a:moveTo>
                    <a:pt x="1" y="0"/>
                  </a:moveTo>
                  <a:lnTo>
                    <a:pt x="1" y="0"/>
                  </a:lnTo>
                  <a:lnTo>
                    <a:pt x="1" y="0"/>
                  </a:lnTo>
                  <a:lnTo>
                    <a:pt x="145" y="192"/>
                  </a:lnTo>
                  <a:lnTo>
                    <a:pt x="145" y="19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76"/>
            <p:cNvSpPr/>
            <p:nvPr/>
          </p:nvSpPr>
          <p:spPr>
            <a:xfrm>
              <a:off x="4014100" y="4364275"/>
              <a:ext cx="78050" cy="116475"/>
            </a:xfrm>
            <a:custGeom>
              <a:avLst/>
              <a:gdLst/>
              <a:ahLst/>
              <a:cxnLst/>
              <a:rect l="l" t="t" r="r" b="b"/>
              <a:pathLst>
                <a:path w="3122" h="4659" extrusionOk="0">
                  <a:moveTo>
                    <a:pt x="2690" y="0"/>
                  </a:moveTo>
                  <a:lnTo>
                    <a:pt x="0" y="4226"/>
                  </a:lnTo>
                  <a:lnTo>
                    <a:pt x="625" y="4659"/>
                  </a:lnTo>
                  <a:lnTo>
                    <a:pt x="3122" y="528"/>
                  </a:lnTo>
                  <a:lnTo>
                    <a:pt x="2882" y="240"/>
                  </a:lnTo>
                  <a:lnTo>
                    <a:pt x="2882" y="192"/>
                  </a:lnTo>
                  <a:lnTo>
                    <a:pt x="2834" y="192"/>
                  </a:lnTo>
                  <a:lnTo>
                    <a:pt x="2690" y="0"/>
                  </a:lnTo>
                  <a:close/>
                </a:path>
              </a:pathLst>
            </a:custGeom>
            <a:solidFill>
              <a:srgbClr val="76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76"/>
            <p:cNvSpPr/>
            <p:nvPr/>
          </p:nvSpPr>
          <p:spPr>
            <a:xfrm>
              <a:off x="4014100" y="4364275"/>
              <a:ext cx="78050" cy="116475"/>
            </a:xfrm>
            <a:custGeom>
              <a:avLst/>
              <a:gdLst/>
              <a:ahLst/>
              <a:cxnLst/>
              <a:rect l="l" t="t" r="r" b="b"/>
              <a:pathLst>
                <a:path w="3122" h="4659" fill="none" extrusionOk="0">
                  <a:moveTo>
                    <a:pt x="2690" y="0"/>
                  </a:moveTo>
                  <a:lnTo>
                    <a:pt x="0" y="4226"/>
                  </a:lnTo>
                  <a:lnTo>
                    <a:pt x="0" y="4226"/>
                  </a:lnTo>
                  <a:lnTo>
                    <a:pt x="625" y="4659"/>
                  </a:lnTo>
                  <a:lnTo>
                    <a:pt x="3122" y="528"/>
                  </a:lnTo>
                  <a:lnTo>
                    <a:pt x="3122" y="528"/>
                  </a:lnTo>
                  <a:lnTo>
                    <a:pt x="2882" y="240"/>
                  </a:lnTo>
                  <a:lnTo>
                    <a:pt x="2882" y="240"/>
                  </a:lnTo>
                  <a:lnTo>
                    <a:pt x="2882" y="240"/>
                  </a:lnTo>
                  <a:lnTo>
                    <a:pt x="2882" y="240"/>
                  </a:lnTo>
                  <a:lnTo>
                    <a:pt x="2882" y="240"/>
                  </a:lnTo>
                  <a:lnTo>
                    <a:pt x="2882" y="240"/>
                  </a:lnTo>
                  <a:lnTo>
                    <a:pt x="2882" y="240"/>
                  </a:lnTo>
                  <a:lnTo>
                    <a:pt x="2882" y="240"/>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6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76"/>
            <p:cNvSpPr/>
            <p:nvPr/>
          </p:nvSpPr>
          <p:spPr>
            <a:xfrm>
              <a:off x="4016500" y="4375075"/>
              <a:ext cx="201725" cy="168100"/>
            </a:xfrm>
            <a:custGeom>
              <a:avLst/>
              <a:gdLst/>
              <a:ahLst/>
              <a:cxnLst/>
              <a:rect l="l" t="t" r="r" b="b"/>
              <a:pathLst>
                <a:path w="8069" h="6724" extrusionOk="0">
                  <a:moveTo>
                    <a:pt x="3074" y="0"/>
                  </a:moveTo>
                  <a:lnTo>
                    <a:pt x="0" y="5139"/>
                  </a:lnTo>
                  <a:lnTo>
                    <a:pt x="1969" y="5955"/>
                  </a:lnTo>
                  <a:lnTo>
                    <a:pt x="3410" y="6484"/>
                  </a:lnTo>
                  <a:lnTo>
                    <a:pt x="3890" y="6676"/>
                  </a:lnTo>
                  <a:lnTo>
                    <a:pt x="4131" y="6724"/>
                  </a:lnTo>
                  <a:lnTo>
                    <a:pt x="4371" y="6532"/>
                  </a:lnTo>
                  <a:lnTo>
                    <a:pt x="4851" y="6052"/>
                  </a:lnTo>
                  <a:lnTo>
                    <a:pt x="6196" y="4659"/>
                  </a:lnTo>
                  <a:lnTo>
                    <a:pt x="8069" y="2642"/>
                  </a:lnTo>
                  <a:lnTo>
                    <a:pt x="7540" y="2450"/>
                  </a:lnTo>
                  <a:lnTo>
                    <a:pt x="6388" y="1873"/>
                  </a:lnTo>
                  <a:lnTo>
                    <a:pt x="4803" y="1057"/>
                  </a:lnTo>
                  <a:lnTo>
                    <a:pt x="3938" y="529"/>
                  </a:lnTo>
                  <a:lnTo>
                    <a:pt x="3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76"/>
            <p:cNvSpPr/>
            <p:nvPr/>
          </p:nvSpPr>
          <p:spPr>
            <a:xfrm>
              <a:off x="4016500" y="4375075"/>
              <a:ext cx="201725" cy="168100"/>
            </a:xfrm>
            <a:custGeom>
              <a:avLst/>
              <a:gdLst/>
              <a:ahLst/>
              <a:cxnLst/>
              <a:rect l="l" t="t" r="r" b="b"/>
              <a:pathLst>
                <a:path w="8069" h="6724" fill="none" extrusionOk="0">
                  <a:moveTo>
                    <a:pt x="8069" y="2642"/>
                  </a:moveTo>
                  <a:lnTo>
                    <a:pt x="8069" y="2642"/>
                  </a:lnTo>
                  <a:lnTo>
                    <a:pt x="7540" y="2450"/>
                  </a:lnTo>
                  <a:lnTo>
                    <a:pt x="6388" y="1873"/>
                  </a:lnTo>
                  <a:lnTo>
                    <a:pt x="4803" y="1057"/>
                  </a:lnTo>
                  <a:lnTo>
                    <a:pt x="3938" y="529"/>
                  </a:lnTo>
                  <a:lnTo>
                    <a:pt x="3074" y="0"/>
                  </a:lnTo>
                  <a:lnTo>
                    <a:pt x="0" y="5139"/>
                  </a:lnTo>
                  <a:lnTo>
                    <a:pt x="0" y="5139"/>
                  </a:lnTo>
                  <a:lnTo>
                    <a:pt x="1969" y="5955"/>
                  </a:lnTo>
                  <a:lnTo>
                    <a:pt x="3410" y="6484"/>
                  </a:lnTo>
                  <a:lnTo>
                    <a:pt x="3890" y="6676"/>
                  </a:lnTo>
                  <a:lnTo>
                    <a:pt x="4131" y="6724"/>
                  </a:lnTo>
                  <a:lnTo>
                    <a:pt x="4131" y="6724"/>
                  </a:lnTo>
                  <a:lnTo>
                    <a:pt x="4371" y="6532"/>
                  </a:lnTo>
                  <a:lnTo>
                    <a:pt x="4851" y="6052"/>
                  </a:lnTo>
                  <a:lnTo>
                    <a:pt x="6196" y="4659"/>
                  </a:lnTo>
                  <a:lnTo>
                    <a:pt x="8069" y="26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76"/>
            <p:cNvSpPr/>
            <p:nvPr/>
          </p:nvSpPr>
          <p:spPr>
            <a:xfrm>
              <a:off x="4082525" y="4529950"/>
              <a:ext cx="14450" cy="6025"/>
            </a:xfrm>
            <a:custGeom>
              <a:avLst/>
              <a:gdLst/>
              <a:ahLst/>
              <a:cxnLst/>
              <a:rect l="l" t="t" r="r" b="b"/>
              <a:pathLst>
                <a:path w="578" h="241" fill="none" extrusionOk="0">
                  <a:moveTo>
                    <a:pt x="1" y="1"/>
                  </a:moveTo>
                  <a:lnTo>
                    <a:pt x="1" y="1"/>
                  </a:lnTo>
                  <a:lnTo>
                    <a:pt x="577" y="241"/>
                  </a:lnTo>
                  <a:lnTo>
                    <a:pt x="577" y="241"/>
                  </a:lnTo>
                  <a:lnTo>
                    <a:pt x="577" y="2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76"/>
            <p:cNvSpPr/>
            <p:nvPr/>
          </p:nvSpPr>
          <p:spPr>
            <a:xfrm>
              <a:off x="4016500" y="4375075"/>
              <a:ext cx="142900" cy="146500"/>
            </a:xfrm>
            <a:custGeom>
              <a:avLst/>
              <a:gdLst/>
              <a:ahLst/>
              <a:cxnLst/>
              <a:rect l="l" t="t" r="r" b="b"/>
              <a:pathLst>
                <a:path w="5716" h="5860" fill="none" extrusionOk="0">
                  <a:moveTo>
                    <a:pt x="3074" y="0"/>
                  </a:moveTo>
                  <a:lnTo>
                    <a:pt x="3026" y="96"/>
                  </a:lnTo>
                  <a:lnTo>
                    <a:pt x="529" y="4227"/>
                  </a:lnTo>
                  <a:lnTo>
                    <a:pt x="0" y="5139"/>
                  </a:lnTo>
                  <a:lnTo>
                    <a:pt x="0" y="5139"/>
                  </a:lnTo>
                  <a:lnTo>
                    <a:pt x="1825" y="5859"/>
                  </a:lnTo>
                  <a:lnTo>
                    <a:pt x="1825" y="5859"/>
                  </a:lnTo>
                  <a:lnTo>
                    <a:pt x="2786" y="4515"/>
                  </a:lnTo>
                  <a:lnTo>
                    <a:pt x="3314" y="3842"/>
                  </a:lnTo>
                  <a:lnTo>
                    <a:pt x="3794" y="3266"/>
                  </a:lnTo>
                  <a:lnTo>
                    <a:pt x="4275" y="2738"/>
                  </a:lnTo>
                  <a:lnTo>
                    <a:pt x="4755" y="2258"/>
                  </a:lnTo>
                  <a:lnTo>
                    <a:pt x="5235" y="1825"/>
                  </a:lnTo>
                  <a:lnTo>
                    <a:pt x="5715" y="1537"/>
                  </a:lnTo>
                  <a:lnTo>
                    <a:pt x="5715" y="1537"/>
                  </a:lnTo>
                  <a:lnTo>
                    <a:pt x="4419" y="817"/>
                  </a:lnTo>
                  <a:lnTo>
                    <a:pt x="30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76"/>
            <p:cNvSpPr/>
            <p:nvPr/>
          </p:nvSpPr>
          <p:spPr>
            <a:xfrm>
              <a:off x="4062125" y="4413500"/>
              <a:ext cx="118875" cy="116475"/>
            </a:xfrm>
            <a:custGeom>
              <a:avLst/>
              <a:gdLst/>
              <a:ahLst/>
              <a:cxnLst/>
              <a:rect l="l" t="t" r="r" b="b"/>
              <a:pathLst>
                <a:path w="4755" h="4659" extrusionOk="0">
                  <a:moveTo>
                    <a:pt x="817" y="4659"/>
                  </a:moveTo>
                  <a:lnTo>
                    <a:pt x="817" y="4659"/>
                  </a:lnTo>
                  <a:lnTo>
                    <a:pt x="817" y="4659"/>
                  </a:lnTo>
                  <a:lnTo>
                    <a:pt x="817" y="4659"/>
                  </a:lnTo>
                  <a:close/>
                  <a:moveTo>
                    <a:pt x="817" y="4659"/>
                  </a:moveTo>
                  <a:lnTo>
                    <a:pt x="817" y="4659"/>
                  </a:lnTo>
                  <a:lnTo>
                    <a:pt x="817" y="4659"/>
                  </a:lnTo>
                  <a:lnTo>
                    <a:pt x="817" y="4659"/>
                  </a:lnTo>
                  <a:lnTo>
                    <a:pt x="817" y="4659"/>
                  </a:lnTo>
                  <a:close/>
                  <a:moveTo>
                    <a:pt x="0" y="4322"/>
                  </a:moveTo>
                  <a:lnTo>
                    <a:pt x="0" y="4322"/>
                  </a:lnTo>
                  <a:lnTo>
                    <a:pt x="0" y="4322"/>
                  </a:lnTo>
                  <a:lnTo>
                    <a:pt x="817" y="4659"/>
                  </a:lnTo>
                  <a:lnTo>
                    <a:pt x="817" y="4659"/>
                  </a:lnTo>
                  <a:lnTo>
                    <a:pt x="0" y="4322"/>
                  </a:lnTo>
                  <a:close/>
                  <a:moveTo>
                    <a:pt x="3890" y="0"/>
                  </a:moveTo>
                  <a:lnTo>
                    <a:pt x="3890" y="0"/>
                  </a:lnTo>
                  <a:lnTo>
                    <a:pt x="3890" y="0"/>
                  </a:lnTo>
                  <a:lnTo>
                    <a:pt x="3890" y="0"/>
                  </a:lnTo>
                  <a:lnTo>
                    <a:pt x="4755" y="432"/>
                  </a:lnTo>
                  <a:lnTo>
                    <a:pt x="4755" y="432"/>
                  </a:lnTo>
                  <a:lnTo>
                    <a:pt x="4755" y="432"/>
                  </a:lnTo>
                  <a:lnTo>
                    <a:pt x="4755" y="432"/>
                  </a:lnTo>
                  <a:lnTo>
                    <a:pt x="389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76"/>
            <p:cNvSpPr/>
            <p:nvPr/>
          </p:nvSpPr>
          <p:spPr>
            <a:xfrm>
              <a:off x="4082525" y="4529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76"/>
            <p:cNvSpPr/>
            <p:nvPr/>
          </p:nvSpPr>
          <p:spPr>
            <a:xfrm>
              <a:off x="4062125" y="4521550"/>
              <a:ext cx="20425" cy="8425"/>
            </a:xfrm>
            <a:custGeom>
              <a:avLst/>
              <a:gdLst/>
              <a:ahLst/>
              <a:cxnLst/>
              <a:rect l="l" t="t" r="r" b="b"/>
              <a:pathLst>
                <a:path w="817" h="337" fill="none" extrusionOk="0">
                  <a:moveTo>
                    <a:pt x="0" y="0"/>
                  </a:moveTo>
                  <a:lnTo>
                    <a:pt x="0" y="0"/>
                  </a:lnTo>
                  <a:lnTo>
                    <a:pt x="0" y="0"/>
                  </a:lnTo>
                  <a:lnTo>
                    <a:pt x="817" y="337"/>
                  </a:lnTo>
                  <a:lnTo>
                    <a:pt x="817" y="3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76"/>
            <p:cNvSpPr/>
            <p:nvPr/>
          </p:nvSpPr>
          <p:spPr>
            <a:xfrm>
              <a:off x="4159375" y="4413500"/>
              <a:ext cx="21625" cy="10825"/>
            </a:xfrm>
            <a:custGeom>
              <a:avLst/>
              <a:gdLst/>
              <a:ahLst/>
              <a:cxnLst/>
              <a:rect l="l" t="t" r="r" b="b"/>
              <a:pathLst>
                <a:path w="865" h="433" fill="none" extrusionOk="0">
                  <a:moveTo>
                    <a:pt x="0" y="0"/>
                  </a:moveTo>
                  <a:lnTo>
                    <a:pt x="0" y="0"/>
                  </a:lnTo>
                  <a:lnTo>
                    <a:pt x="0" y="0"/>
                  </a:lnTo>
                  <a:lnTo>
                    <a:pt x="0" y="0"/>
                  </a:lnTo>
                  <a:lnTo>
                    <a:pt x="865" y="432"/>
                  </a:lnTo>
                  <a:lnTo>
                    <a:pt x="865" y="432"/>
                  </a:lnTo>
                  <a:lnTo>
                    <a:pt x="865" y="432"/>
                  </a:lnTo>
                  <a:lnTo>
                    <a:pt x="865" y="43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76"/>
            <p:cNvSpPr/>
            <p:nvPr/>
          </p:nvSpPr>
          <p:spPr>
            <a:xfrm>
              <a:off x="3859225" y="4041300"/>
              <a:ext cx="141700" cy="151300"/>
            </a:xfrm>
            <a:custGeom>
              <a:avLst/>
              <a:gdLst/>
              <a:ahLst/>
              <a:cxnLst/>
              <a:rect l="l" t="t" r="r" b="b"/>
              <a:pathLst>
                <a:path w="5668" h="6052" extrusionOk="0">
                  <a:moveTo>
                    <a:pt x="2161" y="0"/>
                  </a:moveTo>
                  <a:lnTo>
                    <a:pt x="2113" y="48"/>
                  </a:lnTo>
                  <a:lnTo>
                    <a:pt x="2017" y="144"/>
                  </a:lnTo>
                  <a:lnTo>
                    <a:pt x="1969" y="240"/>
                  </a:lnTo>
                  <a:lnTo>
                    <a:pt x="1921" y="577"/>
                  </a:lnTo>
                  <a:lnTo>
                    <a:pt x="1921" y="1009"/>
                  </a:lnTo>
                  <a:lnTo>
                    <a:pt x="1969" y="1441"/>
                  </a:lnTo>
                  <a:lnTo>
                    <a:pt x="2065" y="2258"/>
                  </a:lnTo>
                  <a:lnTo>
                    <a:pt x="2161" y="2594"/>
                  </a:lnTo>
                  <a:lnTo>
                    <a:pt x="2017" y="2258"/>
                  </a:lnTo>
                  <a:lnTo>
                    <a:pt x="1633" y="1585"/>
                  </a:lnTo>
                  <a:lnTo>
                    <a:pt x="1441" y="1201"/>
                  </a:lnTo>
                  <a:lnTo>
                    <a:pt x="1201" y="961"/>
                  </a:lnTo>
                  <a:lnTo>
                    <a:pt x="1057" y="769"/>
                  </a:lnTo>
                  <a:lnTo>
                    <a:pt x="961" y="769"/>
                  </a:lnTo>
                  <a:lnTo>
                    <a:pt x="913" y="817"/>
                  </a:lnTo>
                  <a:lnTo>
                    <a:pt x="864" y="865"/>
                  </a:lnTo>
                  <a:lnTo>
                    <a:pt x="816" y="961"/>
                  </a:lnTo>
                  <a:lnTo>
                    <a:pt x="864" y="1249"/>
                  </a:lnTo>
                  <a:lnTo>
                    <a:pt x="913" y="1537"/>
                  </a:lnTo>
                  <a:lnTo>
                    <a:pt x="1057" y="1873"/>
                  </a:lnTo>
                  <a:lnTo>
                    <a:pt x="1297" y="2498"/>
                  </a:lnTo>
                  <a:lnTo>
                    <a:pt x="1441" y="2882"/>
                  </a:lnTo>
                  <a:lnTo>
                    <a:pt x="1441" y="2882"/>
                  </a:lnTo>
                  <a:lnTo>
                    <a:pt x="1201" y="2642"/>
                  </a:lnTo>
                  <a:lnTo>
                    <a:pt x="768" y="2258"/>
                  </a:lnTo>
                  <a:lnTo>
                    <a:pt x="576" y="2113"/>
                  </a:lnTo>
                  <a:lnTo>
                    <a:pt x="336" y="1969"/>
                  </a:lnTo>
                  <a:lnTo>
                    <a:pt x="192" y="1921"/>
                  </a:lnTo>
                  <a:lnTo>
                    <a:pt x="96" y="1921"/>
                  </a:lnTo>
                  <a:lnTo>
                    <a:pt x="48" y="1969"/>
                  </a:lnTo>
                  <a:lnTo>
                    <a:pt x="0" y="2065"/>
                  </a:lnTo>
                  <a:lnTo>
                    <a:pt x="48" y="2209"/>
                  </a:lnTo>
                  <a:lnTo>
                    <a:pt x="240" y="2642"/>
                  </a:lnTo>
                  <a:lnTo>
                    <a:pt x="576" y="3122"/>
                  </a:lnTo>
                  <a:lnTo>
                    <a:pt x="864" y="3602"/>
                  </a:lnTo>
                  <a:lnTo>
                    <a:pt x="816" y="3842"/>
                  </a:lnTo>
                  <a:lnTo>
                    <a:pt x="768" y="4131"/>
                  </a:lnTo>
                  <a:lnTo>
                    <a:pt x="720" y="4371"/>
                  </a:lnTo>
                  <a:lnTo>
                    <a:pt x="768" y="4659"/>
                  </a:lnTo>
                  <a:lnTo>
                    <a:pt x="864" y="4995"/>
                  </a:lnTo>
                  <a:lnTo>
                    <a:pt x="1057" y="5283"/>
                  </a:lnTo>
                  <a:lnTo>
                    <a:pt x="1249" y="5571"/>
                  </a:lnTo>
                  <a:lnTo>
                    <a:pt x="1489" y="5763"/>
                  </a:lnTo>
                  <a:lnTo>
                    <a:pt x="1825" y="5907"/>
                  </a:lnTo>
                  <a:lnTo>
                    <a:pt x="2113" y="6003"/>
                  </a:lnTo>
                  <a:lnTo>
                    <a:pt x="2449" y="6052"/>
                  </a:lnTo>
                  <a:lnTo>
                    <a:pt x="2834" y="6003"/>
                  </a:lnTo>
                  <a:lnTo>
                    <a:pt x="3650" y="5859"/>
                  </a:lnTo>
                  <a:lnTo>
                    <a:pt x="3986" y="5763"/>
                  </a:lnTo>
                  <a:lnTo>
                    <a:pt x="4226" y="5619"/>
                  </a:lnTo>
                  <a:lnTo>
                    <a:pt x="4466" y="5475"/>
                  </a:lnTo>
                  <a:lnTo>
                    <a:pt x="4707" y="5235"/>
                  </a:lnTo>
                  <a:lnTo>
                    <a:pt x="4851" y="4995"/>
                  </a:lnTo>
                  <a:lnTo>
                    <a:pt x="4995" y="4707"/>
                  </a:lnTo>
                  <a:lnTo>
                    <a:pt x="5043" y="4419"/>
                  </a:lnTo>
                  <a:lnTo>
                    <a:pt x="5091" y="4131"/>
                  </a:lnTo>
                  <a:lnTo>
                    <a:pt x="5331" y="3650"/>
                  </a:lnTo>
                  <a:lnTo>
                    <a:pt x="5571" y="2930"/>
                  </a:lnTo>
                  <a:lnTo>
                    <a:pt x="5619" y="2594"/>
                  </a:lnTo>
                  <a:lnTo>
                    <a:pt x="5667" y="2306"/>
                  </a:lnTo>
                  <a:lnTo>
                    <a:pt x="5619" y="2113"/>
                  </a:lnTo>
                  <a:lnTo>
                    <a:pt x="5571" y="2017"/>
                  </a:lnTo>
                  <a:lnTo>
                    <a:pt x="5475" y="1969"/>
                  </a:lnTo>
                  <a:lnTo>
                    <a:pt x="5331" y="1969"/>
                  </a:lnTo>
                  <a:lnTo>
                    <a:pt x="5187" y="2017"/>
                  </a:lnTo>
                  <a:lnTo>
                    <a:pt x="5091" y="2113"/>
                  </a:lnTo>
                  <a:lnTo>
                    <a:pt x="4995" y="2258"/>
                  </a:lnTo>
                  <a:lnTo>
                    <a:pt x="4755" y="2546"/>
                  </a:lnTo>
                  <a:lnTo>
                    <a:pt x="4562" y="2882"/>
                  </a:lnTo>
                  <a:lnTo>
                    <a:pt x="4370" y="2738"/>
                  </a:lnTo>
                  <a:lnTo>
                    <a:pt x="4178" y="2642"/>
                  </a:lnTo>
                  <a:lnTo>
                    <a:pt x="4130" y="1873"/>
                  </a:lnTo>
                  <a:lnTo>
                    <a:pt x="3986" y="961"/>
                  </a:lnTo>
                  <a:lnTo>
                    <a:pt x="3938" y="577"/>
                  </a:lnTo>
                  <a:lnTo>
                    <a:pt x="3842" y="240"/>
                  </a:lnTo>
                  <a:lnTo>
                    <a:pt x="3698" y="48"/>
                  </a:lnTo>
                  <a:lnTo>
                    <a:pt x="3602" y="48"/>
                  </a:lnTo>
                  <a:lnTo>
                    <a:pt x="3506" y="240"/>
                  </a:lnTo>
                  <a:lnTo>
                    <a:pt x="3410" y="481"/>
                  </a:lnTo>
                  <a:lnTo>
                    <a:pt x="3362" y="817"/>
                  </a:lnTo>
                  <a:lnTo>
                    <a:pt x="3314" y="1201"/>
                  </a:lnTo>
                  <a:lnTo>
                    <a:pt x="3314" y="1921"/>
                  </a:lnTo>
                  <a:lnTo>
                    <a:pt x="3314" y="2402"/>
                  </a:lnTo>
                  <a:lnTo>
                    <a:pt x="3122" y="1825"/>
                  </a:lnTo>
                  <a:lnTo>
                    <a:pt x="2786" y="961"/>
                  </a:lnTo>
                  <a:lnTo>
                    <a:pt x="2641" y="577"/>
                  </a:lnTo>
                  <a:lnTo>
                    <a:pt x="2449" y="240"/>
                  </a:lnTo>
                  <a:lnTo>
                    <a:pt x="2257"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76"/>
            <p:cNvSpPr/>
            <p:nvPr/>
          </p:nvSpPr>
          <p:spPr>
            <a:xfrm>
              <a:off x="4022500" y="4419500"/>
              <a:ext cx="338600" cy="395025"/>
            </a:xfrm>
            <a:custGeom>
              <a:avLst/>
              <a:gdLst/>
              <a:ahLst/>
              <a:cxnLst/>
              <a:rect l="l" t="t" r="r" b="b"/>
              <a:pathLst>
                <a:path w="13544" h="15801" extrusionOk="0">
                  <a:moveTo>
                    <a:pt x="7540" y="0"/>
                  </a:moveTo>
                  <a:lnTo>
                    <a:pt x="7108" y="48"/>
                  </a:lnTo>
                  <a:lnTo>
                    <a:pt x="6724" y="96"/>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583" y="1489"/>
                  </a:lnTo>
                  <a:lnTo>
                    <a:pt x="12295" y="1345"/>
                  </a:lnTo>
                  <a:lnTo>
                    <a:pt x="11623" y="961"/>
                  </a:lnTo>
                  <a:lnTo>
                    <a:pt x="10806" y="625"/>
                  </a:lnTo>
                  <a:lnTo>
                    <a:pt x="9894" y="336"/>
                  </a:lnTo>
                  <a:lnTo>
                    <a:pt x="8933" y="144"/>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76"/>
            <p:cNvSpPr/>
            <p:nvPr/>
          </p:nvSpPr>
          <p:spPr>
            <a:xfrm>
              <a:off x="4022500" y="4419500"/>
              <a:ext cx="338600" cy="395025"/>
            </a:xfrm>
            <a:custGeom>
              <a:avLst/>
              <a:gdLst/>
              <a:ahLst/>
              <a:cxnLst/>
              <a:rect l="l" t="t" r="r" b="b"/>
              <a:pathLst>
                <a:path w="13544" h="15801" fill="none" extrusionOk="0">
                  <a:moveTo>
                    <a:pt x="0" y="11911"/>
                  </a:move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775" y="1681"/>
                  </a:lnTo>
                  <a:lnTo>
                    <a:pt x="12583" y="1489"/>
                  </a:lnTo>
                  <a:lnTo>
                    <a:pt x="12295" y="1345"/>
                  </a:lnTo>
                  <a:lnTo>
                    <a:pt x="11623" y="961"/>
                  </a:lnTo>
                  <a:lnTo>
                    <a:pt x="10806" y="625"/>
                  </a:lnTo>
                  <a:lnTo>
                    <a:pt x="9894" y="336"/>
                  </a:lnTo>
                  <a:lnTo>
                    <a:pt x="8933" y="144"/>
                  </a:lnTo>
                  <a:lnTo>
                    <a:pt x="7973" y="0"/>
                  </a:lnTo>
                  <a:lnTo>
                    <a:pt x="7540" y="0"/>
                  </a:lnTo>
                  <a:lnTo>
                    <a:pt x="7108" y="48"/>
                  </a:lnTo>
                  <a:lnTo>
                    <a:pt x="6724" y="96"/>
                  </a:lnTo>
                  <a:lnTo>
                    <a:pt x="6340" y="192"/>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76"/>
            <p:cNvSpPr/>
            <p:nvPr/>
          </p:nvSpPr>
          <p:spPr>
            <a:xfrm>
              <a:off x="4235000" y="4555175"/>
              <a:ext cx="86475" cy="86450"/>
            </a:xfrm>
            <a:custGeom>
              <a:avLst/>
              <a:gdLst/>
              <a:ahLst/>
              <a:cxnLst/>
              <a:rect l="l" t="t" r="r" b="b"/>
              <a:pathLst>
                <a:path w="3459" h="3458" extrusionOk="0">
                  <a:moveTo>
                    <a:pt x="769" y="0"/>
                  </a:moveTo>
                  <a:lnTo>
                    <a:pt x="385" y="961"/>
                  </a:lnTo>
                  <a:lnTo>
                    <a:pt x="97" y="1681"/>
                  </a:lnTo>
                  <a:lnTo>
                    <a:pt x="49" y="1969"/>
                  </a:lnTo>
                  <a:lnTo>
                    <a:pt x="1" y="2161"/>
                  </a:lnTo>
                  <a:lnTo>
                    <a:pt x="49" y="2353"/>
                  </a:lnTo>
                  <a:lnTo>
                    <a:pt x="145" y="2497"/>
                  </a:lnTo>
                  <a:lnTo>
                    <a:pt x="385" y="2930"/>
                  </a:lnTo>
                  <a:lnTo>
                    <a:pt x="625" y="3266"/>
                  </a:lnTo>
                  <a:lnTo>
                    <a:pt x="769" y="3362"/>
                  </a:lnTo>
                  <a:lnTo>
                    <a:pt x="865" y="3410"/>
                  </a:lnTo>
                  <a:lnTo>
                    <a:pt x="1202" y="3458"/>
                  </a:lnTo>
                  <a:lnTo>
                    <a:pt x="1778" y="3458"/>
                  </a:lnTo>
                  <a:lnTo>
                    <a:pt x="2354"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76"/>
            <p:cNvSpPr/>
            <p:nvPr/>
          </p:nvSpPr>
          <p:spPr>
            <a:xfrm>
              <a:off x="4235000" y="4555175"/>
              <a:ext cx="86475" cy="86450"/>
            </a:xfrm>
            <a:custGeom>
              <a:avLst/>
              <a:gdLst/>
              <a:ahLst/>
              <a:cxnLst/>
              <a:rect l="l" t="t" r="r" b="b"/>
              <a:pathLst>
                <a:path w="3459" h="3458" fill="none" extrusionOk="0">
                  <a:moveTo>
                    <a:pt x="3459" y="913"/>
                  </a:moveTo>
                  <a:lnTo>
                    <a:pt x="3459" y="913"/>
                  </a:lnTo>
                  <a:lnTo>
                    <a:pt x="3123" y="817"/>
                  </a:lnTo>
                  <a:lnTo>
                    <a:pt x="2258" y="624"/>
                  </a:lnTo>
                  <a:lnTo>
                    <a:pt x="1346" y="336"/>
                  </a:lnTo>
                  <a:lnTo>
                    <a:pt x="1009" y="144"/>
                  </a:lnTo>
                  <a:lnTo>
                    <a:pt x="769" y="0"/>
                  </a:lnTo>
                  <a:lnTo>
                    <a:pt x="769" y="0"/>
                  </a:lnTo>
                  <a:lnTo>
                    <a:pt x="385" y="961"/>
                  </a:lnTo>
                  <a:lnTo>
                    <a:pt x="97" y="1681"/>
                  </a:lnTo>
                  <a:lnTo>
                    <a:pt x="49" y="1969"/>
                  </a:lnTo>
                  <a:lnTo>
                    <a:pt x="1" y="2161"/>
                  </a:lnTo>
                  <a:lnTo>
                    <a:pt x="1" y="2161"/>
                  </a:lnTo>
                  <a:lnTo>
                    <a:pt x="49" y="2353"/>
                  </a:lnTo>
                  <a:lnTo>
                    <a:pt x="145" y="2497"/>
                  </a:lnTo>
                  <a:lnTo>
                    <a:pt x="385" y="2930"/>
                  </a:lnTo>
                  <a:lnTo>
                    <a:pt x="625" y="3266"/>
                  </a:lnTo>
                  <a:lnTo>
                    <a:pt x="769" y="3362"/>
                  </a:lnTo>
                  <a:lnTo>
                    <a:pt x="865" y="3410"/>
                  </a:lnTo>
                  <a:lnTo>
                    <a:pt x="865" y="3410"/>
                  </a:lnTo>
                  <a:lnTo>
                    <a:pt x="1202" y="3458"/>
                  </a:lnTo>
                  <a:lnTo>
                    <a:pt x="1778" y="3458"/>
                  </a:lnTo>
                  <a:lnTo>
                    <a:pt x="2354" y="3410"/>
                  </a:lnTo>
                  <a:lnTo>
                    <a:pt x="2546" y="3362"/>
                  </a:lnTo>
                  <a:lnTo>
                    <a:pt x="2690" y="3266"/>
                  </a:lnTo>
                  <a:lnTo>
                    <a:pt x="2690" y="3266"/>
                  </a:lnTo>
                  <a:lnTo>
                    <a:pt x="2786" y="3122"/>
                  </a:lnTo>
                  <a:lnTo>
                    <a:pt x="2930" y="2834"/>
                  </a:lnTo>
                  <a:lnTo>
                    <a:pt x="3171" y="2017"/>
                  </a:lnTo>
                  <a:lnTo>
                    <a:pt x="3459" y="9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76"/>
            <p:cNvSpPr/>
            <p:nvPr/>
          </p:nvSpPr>
          <p:spPr>
            <a:xfrm>
              <a:off x="4235000" y="4555175"/>
              <a:ext cx="86475" cy="86450"/>
            </a:xfrm>
            <a:custGeom>
              <a:avLst/>
              <a:gdLst/>
              <a:ahLst/>
              <a:cxnLst/>
              <a:rect l="l" t="t" r="r" b="b"/>
              <a:pathLst>
                <a:path w="3459" h="3458" extrusionOk="0">
                  <a:moveTo>
                    <a:pt x="769" y="0"/>
                  </a:moveTo>
                  <a:lnTo>
                    <a:pt x="385" y="913"/>
                  </a:lnTo>
                  <a:lnTo>
                    <a:pt x="145" y="1633"/>
                  </a:lnTo>
                  <a:lnTo>
                    <a:pt x="49" y="1921"/>
                  </a:lnTo>
                  <a:lnTo>
                    <a:pt x="1" y="2161"/>
                  </a:lnTo>
                  <a:lnTo>
                    <a:pt x="49" y="2353"/>
                  </a:lnTo>
                  <a:lnTo>
                    <a:pt x="145" y="2497"/>
                  </a:lnTo>
                  <a:lnTo>
                    <a:pt x="385" y="2930"/>
                  </a:lnTo>
                  <a:lnTo>
                    <a:pt x="625" y="3266"/>
                  </a:lnTo>
                  <a:lnTo>
                    <a:pt x="769" y="3362"/>
                  </a:lnTo>
                  <a:lnTo>
                    <a:pt x="865" y="3410"/>
                  </a:lnTo>
                  <a:lnTo>
                    <a:pt x="1586" y="3458"/>
                  </a:lnTo>
                  <a:lnTo>
                    <a:pt x="2258"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719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76"/>
            <p:cNvSpPr/>
            <p:nvPr/>
          </p:nvSpPr>
          <p:spPr>
            <a:xfrm>
              <a:off x="4235000" y="4555175"/>
              <a:ext cx="86475" cy="86450"/>
            </a:xfrm>
            <a:custGeom>
              <a:avLst/>
              <a:gdLst/>
              <a:ahLst/>
              <a:cxnLst/>
              <a:rect l="l" t="t" r="r" b="b"/>
              <a:pathLst>
                <a:path w="3459" h="3458" fill="none" extrusionOk="0">
                  <a:moveTo>
                    <a:pt x="769" y="0"/>
                  </a:moveTo>
                  <a:lnTo>
                    <a:pt x="769" y="0"/>
                  </a:lnTo>
                  <a:lnTo>
                    <a:pt x="385" y="913"/>
                  </a:lnTo>
                  <a:lnTo>
                    <a:pt x="145" y="1633"/>
                  </a:lnTo>
                  <a:lnTo>
                    <a:pt x="49" y="1921"/>
                  </a:lnTo>
                  <a:lnTo>
                    <a:pt x="1" y="2161"/>
                  </a:lnTo>
                  <a:lnTo>
                    <a:pt x="1" y="2161"/>
                  </a:lnTo>
                  <a:lnTo>
                    <a:pt x="1" y="2161"/>
                  </a:lnTo>
                  <a:lnTo>
                    <a:pt x="1" y="2161"/>
                  </a:lnTo>
                  <a:lnTo>
                    <a:pt x="49" y="2353"/>
                  </a:lnTo>
                  <a:lnTo>
                    <a:pt x="145" y="2497"/>
                  </a:lnTo>
                  <a:lnTo>
                    <a:pt x="385" y="2930"/>
                  </a:lnTo>
                  <a:lnTo>
                    <a:pt x="625" y="3266"/>
                  </a:lnTo>
                  <a:lnTo>
                    <a:pt x="769" y="3362"/>
                  </a:lnTo>
                  <a:lnTo>
                    <a:pt x="865" y="3410"/>
                  </a:lnTo>
                  <a:lnTo>
                    <a:pt x="865" y="3410"/>
                  </a:lnTo>
                  <a:lnTo>
                    <a:pt x="1586" y="3458"/>
                  </a:lnTo>
                  <a:lnTo>
                    <a:pt x="1586" y="3458"/>
                  </a:lnTo>
                  <a:lnTo>
                    <a:pt x="2258" y="3410"/>
                  </a:lnTo>
                  <a:lnTo>
                    <a:pt x="2546" y="3362"/>
                  </a:lnTo>
                  <a:lnTo>
                    <a:pt x="2690" y="3266"/>
                  </a:lnTo>
                  <a:lnTo>
                    <a:pt x="2690" y="3266"/>
                  </a:lnTo>
                  <a:lnTo>
                    <a:pt x="2786" y="3122"/>
                  </a:lnTo>
                  <a:lnTo>
                    <a:pt x="2930" y="2834"/>
                  </a:lnTo>
                  <a:lnTo>
                    <a:pt x="3171" y="2017"/>
                  </a:lnTo>
                  <a:lnTo>
                    <a:pt x="3459" y="913"/>
                  </a:lnTo>
                  <a:lnTo>
                    <a:pt x="3459" y="913"/>
                  </a:lnTo>
                  <a:lnTo>
                    <a:pt x="3123" y="817"/>
                  </a:lnTo>
                  <a:lnTo>
                    <a:pt x="2258" y="624"/>
                  </a:lnTo>
                  <a:lnTo>
                    <a:pt x="1346" y="336"/>
                  </a:lnTo>
                  <a:lnTo>
                    <a:pt x="1009" y="144"/>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76"/>
            <p:cNvSpPr/>
            <p:nvPr/>
          </p:nvSpPr>
          <p:spPr>
            <a:xfrm>
              <a:off x="4214600" y="4426700"/>
              <a:ext cx="87675" cy="56450"/>
            </a:xfrm>
            <a:custGeom>
              <a:avLst/>
              <a:gdLst/>
              <a:ahLst/>
              <a:cxnLst/>
              <a:rect l="l" t="t" r="r" b="b"/>
              <a:pathLst>
                <a:path w="3507" h="2258" extrusionOk="0">
                  <a:moveTo>
                    <a:pt x="289" y="0"/>
                  </a:moveTo>
                  <a:lnTo>
                    <a:pt x="145" y="193"/>
                  </a:lnTo>
                  <a:lnTo>
                    <a:pt x="49" y="337"/>
                  </a:lnTo>
                  <a:lnTo>
                    <a:pt x="1" y="625"/>
                  </a:lnTo>
                  <a:lnTo>
                    <a:pt x="49" y="865"/>
                  </a:lnTo>
                  <a:lnTo>
                    <a:pt x="145" y="1153"/>
                  </a:lnTo>
                  <a:lnTo>
                    <a:pt x="289" y="1393"/>
                  </a:lnTo>
                  <a:lnTo>
                    <a:pt x="481" y="1633"/>
                  </a:lnTo>
                  <a:lnTo>
                    <a:pt x="721" y="1825"/>
                  </a:lnTo>
                  <a:lnTo>
                    <a:pt x="1009" y="2017"/>
                  </a:lnTo>
                  <a:lnTo>
                    <a:pt x="1345" y="2162"/>
                  </a:lnTo>
                  <a:lnTo>
                    <a:pt x="1681" y="2210"/>
                  </a:lnTo>
                  <a:lnTo>
                    <a:pt x="2018" y="2258"/>
                  </a:lnTo>
                  <a:lnTo>
                    <a:pt x="2354" y="2258"/>
                  </a:lnTo>
                  <a:lnTo>
                    <a:pt x="2690" y="2162"/>
                  </a:lnTo>
                  <a:lnTo>
                    <a:pt x="2930" y="2066"/>
                  </a:lnTo>
                  <a:lnTo>
                    <a:pt x="3170" y="1921"/>
                  </a:lnTo>
                  <a:lnTo>
                    <a:pt x="3314" y="1729"/>
                  </a:lnTo>
                  <a:lnTo>
                    <a:pt x="3458" y="1489"/>
                  </a:lnTo>
                  <a:lnTo>
                    <a:pt x="3506" y="1201"/>
                  </a:lnTo>
                  <a:lnTo>
                    <a:pt x="3458" y="961"/>
                  </a:lnTo>
                  <a:lnTo>
                    <a:pt x="2786" y="625"/>
                  </a:lnTo>
                  <a:lnTo>
                    <a:pt x="1970" y="289"/>
                  </a:lnTo>
                  <a:lnTo>
                    <a:pt x="1105" y="96"/>
                  </a:lnTo>
                  <a:lnTo>
                    <a:pt x="673" y="48"/>
                  </a:lnTo>
                  <a:lnTo>
                    <a:pt x="28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76"/>
            <p:cNvSpPr/>
            <p:nvPr/>
          </p:nvSpPr>
          <p:spPr>
            <a:xfrm>
              <a:off x="4214600" y="4426700"/>
              <a:ext cx="87675" cy="56450"/>
            </a:xfrm>
            <a:custGeom>
              <a:avLst/>
              <a:gdLst/>
              <a:ahLst/>
              <a:cxnLst/>
              <a:rect l="l" t="t" r="r" b="b"/>
              <a:pathLst>
                <a:path w="3507" h="2258" fill="none" extrusionOk="0">
                  <a:moveTo>
                    <a:pt x="3458" y="1489"/>
                  </a:moveTo>
                  <a:lnTo>
                    <a:pt x="3458" y="1489"/>
                  </a:lnTo>
                  <a:lnTo>
                    <a:pt x="3506" y="1201"/>
                  </a:lnTo>
                  <a:lnTo>
                    <a:pt x="3458" y="961"/>
                  </a:lnTo>
                  <a:lnTo>
                    <a:pt x="3458" y="961"/>
                  </a:lnTo>
                  <a:lnTo>
                    <a:pt x="2786" y="625"/>
                  </a:lnTo>
                  <a:lnTo>
                    <a:pt x="1970" y="289"/>
                  </a:lnTo>
                  <a:lnTo>
                    <a:pt x="1105" y="96"/>
                  </a:lnTo>
                  <a:lnTo>
                    <a:pt x="673" y="48"/>
                  </a:lnTo>
                  <a:lnTo>
                    <a:pt x="289" y="0"/>
                  </a:lnTo>
                  <a:lnTo>
                    <a:pt x="289" y="0"/>
                  </a:lnTo>
                  <a:lnTo>
                    <a:pt x="145" y="193"/>
                  </a:lnTo>
                  <a:lnTo>
                    <a:pt x="49" y="337"/>
                  </a:lnTo>
                  <a:lnTo>
                    <a:pt x="49" y="337"/>
                  </a:lnTo>
                  <a:lnTo>
                    <a:pt x="1" y="625"/>
                  </a:lnTo>
                  <a:lnTo>
                    <a:pt x="49" y="865"/>
                  </a:lnTo>
                  <a:lnTo>
                    <a:pt x="145" y="1153"/>
                  </a:lnTo>
                  <a:lnTo>
                    <a:pt x="289" y="1393"/>
                  </a:lnTo>
                  <a:lnTo>
                    <a:pt x="481" y="1633"/>
                  </a:lnTo>
                  <a:lnTo>
                    <a:pt x="721" y="1825"/>
                  </a:lnTo>
                  <a:lnTo>
                    <a:pt x="1009" y="2017"/>
                  </a:lnTo>
                  <a:lnTo>
                    <a:pt x="1345" y="2162"/>
                  </a:lnTo>
                  <a:lnTo>
                    <a:pt x="1345" y="2162"/>
                  </a:lnTo>
                  <a:lnTo>
                    <a:pt x="1681" y="2210"/>
                  </a:lnTo>
                  <a:lnTo>
                    <a:pt x="2018" y="2258"/>
                  </a:lnTo>
                  <a:lnTo>
                    <a:pt x="2354" y="2258"/>
                  </a:lnTo>
                  <a:lnTo>
                    <a:pt x="2690" y="2162"/>
                  </a:lnTo>
                  <a:lnTo>
                    <a:pt x="2930" y="2066"/>
                  </a:lnTo>
                  <a:lnTo>
                    <a:pt x="3170" y="1921"/>
                  </a:lnTo>
                  <a:lnTo>
                    <a:pt x="3314" y="1729"/>
                  </a:lnTo>
                  <a:lnTo>
                    <a:pt x="3458" y="14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76"/>
            <p:cNvSpPr/>
            <p:nvPr/>
          </p:nvSpPr>
          <p:spPr>
            <a:xfrm>
              <a:off x="4238625" y="4407500"/>
              <a:ext cx="51650" cy="56450"/>
            </a:xfrm>
            <a:custGeom>
              <a:avLst/>
              <a:gdLst/>
              <a:ahLst/>
              <a:cxnLst/>
              <a:rect l="l" t="t" r="r" b="b"/>
              <a:pathLst>
                <a:path w="2066" h="2258" extrusionOk="0">
                  <a:moveTo>
                    <a:pt x="768" y="0"/>
                  </a:moveTo>
                  <a:lnTo>
                    <a:pt x="0" y="1825"/>
                  </a:lnTo>
                  <a:lnTo>
                    <a:pt x="1441" y="2257"/>
                  </a:lnTo>
                  <a:lnTo>
                    <a:pt x="2065" y="624"/>
                  </a:lnTo>
                  <a:lnTo>
                    <a:pt x="76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76"/>
            <p:cNvSpPr/>
            <p:nvPr/>
          </p:nvSpPr>
          <p:spPr>
            <a:xfrm>
              <a:off x="4238625" y="4407500"/>
              <a:ext cx="51650" cy="56450"/>
            </a:xfrm>
            <a:custGeom>
              <a:avLst/>
              <a:gdLst/>
              <a:ahLst/>
              <a:cxnLst/>
              <a:rect l="l" t="t" r="r" b="b"/>
              <a:pathLst>
                <a:path w="2066" h="2258" fill="none" extrusionOk="0">
                  <a:moveTo>
                    <a:pt x="768" y="0"/>
                  </a:moveTo>
                  <a:lnTo>
                    <a:pt x="0" y="1825"/>
                  </a:lnTo>
                  <a:lnTo>
                    <a:pt x="1441" y="2257"/>
                  </a:lnTo>
                  <a:lnTo>
                    <a:pt x="2065" y="624"/>
                  </a:lnTo>
                  <a:lnTo>
                    <a:pt x="7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76"/>
            <p:cNvSpPr/>
            <p:nvPr/>
          </p:nvSpPr>
          <p:spPr>
            <a:xfrm>
              <a:off x="4238625" y="4426700"/>
              <a:ext cx="45625" cy="37250"/>
            </a:xfrm>
            <a:custGeom>
              <a:avLst/>
              <a:gdLst/>
              <a:ahLst/>
              <a:cxnLst/>
              <a:rect l="l" t="t" r="r" b="b"/>
              <a:pathLst>
                <a:path w="1825" h="1490" extrusionOk="0">
                  <a:moveTo>
                    <a:pt x="432" y="0"/>
                  </a:moveTo>
                  <a:lnTo>
                    <a:pt x="384" y="145"/>
                  </a:lnTo>
                  <a:lnTo>
                    <a:pt x="0" y="1057"/>
                  </a:lnTo>
                  <a:lnTo>
                    <a:pt x="1441" y="1489"/>
                  </a:lnTo>
                  <a:lnTo>
                    <a:pt x="1825" y="433"/>
                  </a:lnTo>
                  <a:lnTo>
                    <a:pt x="432"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76"/>
            <p:cNvSpPr/>
            <p:nvPr/>
          </p:nvSpPr>
          <p:spPr>
            <a:xfrm>
              <a:off x="4238625" y="4426700"/>
              <a:ext cx="45625" cy="37250"/>
            </a:xfrm>
            <a:custGeom>
              <a:avLst/>
              <a:gdLst/>
              <a:ahLst/>
              <a:cxnLst/>
              <a:rect l="l" t="t" r="r" b="b"/>
              <a:pathLst>
                <a:path w="1825" h="1490" fill="none" extrusionOk="0">
                  <a:moveTo>
                    <a:pt x="432" y="0"/>
                  </a:moveTo>
                  <a:lnTo>
                    <a:pt x="384" y="145"/>
                  </a:lnTo>
                  <a:lnTo>
                    <a:pt x="0" y="1057"/>
                  </a:lnTo>
                  <a:lnTo>
                    <a:pt x="1441" y="1489"/>
                  </a:lnTo>
                  <a:lnTo>
                    <a:pt x="1825" y="433"/>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76"/>
            <p:cNvSpPr/>
            <p:nvPr/>
          </p:nvSpPr>
          <p:spPr>
            <a:xfrm>
              <a:off x="4045300" y="4067700"/>
              <a:ext cx="145300" cy="157325"/>
            </a:xfrm>
            <a:custGeom>
              <a:avLst/>
              <a:gdLst/>
              <a:ahLst/>
              <a:cxnLst/>
              <a:rect l="l" t="t" r="r" b="b"/>
              <a:pathLst>
                <a:path w="5812" h="6293" extrusionOk="0">
                  <a:moveTo>
                    <a:pt x="2979" y="1"/>
                  </a:moveTo>
                  <a:lnTo>
                    <a:pt x="2690" y="49"/>
                  </a:lnTo>
                  <a:lnTo>
                    <a:pt x="2402" y="97"/>
                  </a:lnTo>
                  <a:lnTo>
                    <a:pt x="2114" y="145"/>
                  </a:lnTo>
                  <a:lnTo>
                    <a:pt x="1586" y="385"/>
                  </a:lnTo>
                  <a:lnTo>
                    <a:pt x="1154" y="769"/>
                  </a:lnTo>
                  <a:lnTo>
                    <a:pt x="721" y="1202"/>
                  </a:lnTo>
                  <a:lnTo>
                    <a:pt x="385" y="1682"/>
                  </a:lnTo>
                  <a:lnTo>
                    <a:pt x="241" y="1970"/>
                  </a:ln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555" y="49"/>
                  </a:lnTo>
                  <a:lnTo>
                    <a:pt x="326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76"/>
            <p:cNvSpPr/>
            <p:nvPr/>
          </p:nvSpPr>
          <p:spPr>
            <a:xfrm>
              <a:off x="4045300" y="4067700"/>
              <a:ext cx="145300" cy="157325"/>
            </a:xfrm>
            <a:custGeom>
              <a:avLst/>
              <a:gdLst/>
              <a:ahLst/>
              <a:cxnLst/>
              <a:rect l="l" t="t" r="r" b="b"/>
              <a:pathLst>
                <a:path w="5812" h="6293" fill="none" extrusionOk="0">
                  <a:moveTo>
                    <a:pt x="145" y="2306"/>
                  </a:move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843" y="145"/>
                  </a:lnTo>
                  <a:lnTo>
                    <a:pt x="3555" y="49"/>
                  </a:lnTo>
                  <a:lnTo>
                    <a:pt x="3267" y="1"/>
                  </a:lnTo>
                  <a:lnTo>
                    <a:pt x="2979" y="1"/>
                  </a:lnTo>
                  <a:lnTo>
                    <a:pt x="2690" y="49"/>
                  </a:lnTo>
                  <a:lnTo>
                    <a:pt x="2402" y="97"/>
                  </a:lnTo>
                  <a:lnTo>
                    <a:pt x="2114" y="145"/>
                  </a:lnTo>
                  <a:lnTo>
                    <a:pt x="1586" y="385"/>
                  </a:lnTo>
                  <a:lnTo>
                    <a:pt x="1154" y="769"/>
                  </a:lnTo>
                  <a:lnTo>
                    <a:pt x="721" y="1202"/>
                  </a:lnTo>
                  <a:lnTo>
                    <a:pt x="385" y="1682"/>
                  </a:lnTo>
                  <a:lnTo>
                    <a:pt x="241" y="1970"/>
                  </a:lnTo>
                  <a:lnTo>
                    <a:pt x="145"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76"/>
            <p:cNvSpPr/>
            <p:nvPr/>
          </p:nvSpPr>
          <p:spPr>
            <a:xfrm>
              <a:off x="4063325" y="4097725"/>
              <a:ext cx="38450" cy="88875"/>
            </a:xfrm>
            <a:custGeom>
              <a:avLst/>
              <a:gdLst/>
              <a:ahLst/>
              <a:cxnLst/>
              <a:rect l="l" t="t" r="r" b="b"/>
              <a:pathLst>
                <a:path w="1538" h="3555" extrusionOk="0">
                  <a:moveTo>
                    <a:pt x="1537" y="1"/>
                  </a:moveTo>
                  <a:lnTo>
                    <a:pt x="1297" y="49"/>
                  </a:lnTo>
                  <a:lnTo>
                    <a:pt x="1105" y="145"/>
                  </a:lnTo>
                  <a:lnTo>
                    <a:pt x="865" y="289"/>
                  </a:lnTo>
                  <a:lnTo>
                    <a:pt x="673" y="433"/>
                  </a:lnTo>
                  <a:lnTo>
                    <a:pt x="481" y="625"/>
                  </a:lnTo>
                  <a:lnTo>
                    <a:pt x="337" y="817"/>
                  </a:lnTo>
                  <a:lnTo>
                    <a:pt x="192" y="1057"/>
                  </a:lnTo>
                  <a:lnTo>
                    <a:pt x="96" y="1297"/>
                  </a:lnTo>
                  <a:lnTo>
                    <a:pt x="48" y="1681"/>
                  </a:lnTo>
                  <a:lnTo>
                    <a:pt x="0" y="2018"/>
                  </a:lnTo>
                  <a:lnTo>
                    <a:pt x="48" y="2354"/>
                  </a:lnTo>
                  <a:lnTo>
                    <a:pt x="192" y="2642"/>
                  </a:lnTo>
                  <a:lnTo>
                    <a:pt x="337" y="2930"/>
                  </a:lnTo>
                  <a:lnTo>
                    <a:pt x="529" y="3170"/>
                  </a:lnTo>
                  <a:lnTo>
                    <a:pt x="769" y="3410"/>
                  </a:lnTo>
                  <a:lnTo>
                    <a:pt x="1057" y="3554"/>
                  </a:lnTo>
                  <a:lnTo>
                    <a:pt x="1153" y="3170"/>
                  </a:lnTo>
                  <a:lnTo>
                    <a:pt x="1537" y="1970"/>
                  </a:lnTo>
                  <a:lnTo>
                    <a:pt x="1537" y="1922"/>
                  </a:lnTo>
                  <a:lnTo>
                    <a:pt x="1393" y="2210"/>
                  </a:lnTo>
                  <a:lnTo>
                    <a:pt x="1441" y="1105"/>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76"/>
            <p:cNvSpPr/>
            <p:nvPr/>
          </p:nvSpPr>
          <p:spPr>
            <a:xfrm>
              <a:off x="4063325" y="4097725"/>
              <a:ext cx="38450" cy="88875"/>
            </a:xfrm>
            <a:custGeom>
              <a:avLst/>
              <a:gdLst/>
              <a:ahLst/>
              <a:cxnLst/>
              <a:rect l="l" t="t" r="r" b="b"/>
              <a:pathLst>
                <a:path w="1538" h="3555" fill="none" extrusionOk="0">
                  <a:moveTo>
                    <a:pt x="1537" y="1"/>
                  </a:moveTo>
                  <a:lnTo>
                    <a:pt x="1537" y="1"/>
                  </a:lnTo>
                  <a:lnTo>
                    <a:pt x="1297" y="49"/>
                  </a:lnTo>
                  <a:lnTo>
                    <a:pt x="1105" y="145"/>
                  </a:lnTo>
                  <a:lnTo>
                    <a:pt x="865" y="289"/>
                  </a:lnTo>
                  <a:lnTo>
                    <a:pt x="673" y="433"/>
                  </a:lnTo>
                  <a:lnTo>
                    <a:pt x="481" y="625"/>
                  </a:lnTo>
                  <a:lnTo>
                    <a:pt x="337" y="817"/>
                  </a:lnTo>
                  <a:lnTo>
                    <a:pt x="192" y="1057"/>
                  </a:lnTo>
                  <a:lnTo>
                    <a:pt x="96" y="1297"/>
                  </a:lnTo>
                  <a:lnTo>
                    <a:pt x="96" y="1297"/>
                  </a:lnTo>
                  <a:lnTo>
                    <a:pt x="48" y="1681"/>
                  </a:lnTo>
                  <a:lnTo>
                    <a:pt x="0" y="2018"/>
                  </a:lnTo>
                  <a:lnTo>
                    <a:pt x="48" y="2354"/>
                  </a:lnTo>
                  <a:lnTo>
                    <a:pt x="192" y="2642"/>
                  </a:lnTo>
                  <a:lnTo>
                    <a:pt x="337" y="2930"/>
                  </a:lnTo>
                  <a:lnTo>
                    <a:pt x="529" y="3170"/>
                  </a:lnTo>
                  <a:lnTo>
                    <a:pt x="769" y="3410"/>
                  </a:lnTo>
                  <a:lnTo>
                    <a:pt x="1057" y="3554"/>
                  </a:lnTo>
                  <a:lnTo>
                    <a:pt x="1057" y="3554"/>
                  </a:lnTo>
                  <a:lnTo>
                    <a:pt x="1153" y="3170"/>
                  </a:lnTo>
                  <a:lnTo>
                    <a:pt x="1537" y="1970"/>
                  </a:lnTo>
                  <a:lnTo>
                    <a:pt x="1537" y="1970"/>
                  </a:lnTo>
                  <a:lnTo>
                    <a:pt x="1537" y="1922"/>
                  </a:lnTo>
                  <a:lnTo>
                    <a:pt x="1537" y="1922"/>
                  </a:lnTo>
                  <a:lnTo>
                    <a:pt x="1393" y="2210"/>
                  </a:lnTo>
                  <a:lnTo>
                    <a:pt x="1393" y="2210"/>
                  </a:lnTo>
                  <a:lnTo>
                    <a:pt x="1441" y="1105"/>
                  </a:lnTo>
                  <a:lnTo>
                    <a:pt x="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76"/>
            <p:cNvSpPr/>
            <p:nvPr/>
          </p:nvSpPr>
          <p:spPr>
            <a:xfrm>
              <a:off x="4083725" y="3993275"/>
              <a:ext cx="480275" cy="458650"/>
            </a:xfrm>
            <a:custGeom>
              <a:avLst/>
              <a:gdLst/>
              <a:ahLst/>
              <a:cxnLst/>
              <a:rect l="l" t="t" r="r" b="b"/>
              <a:pathLst>
                <a:path w="19211" h="18346" extrusionOk="0">
                  <a:moveTo>
                    <a:pt x="8213" y="0"/>
                  </a:moveTo>
                  <a:lnTo>
                    <a:pt x="7445" y="96"/>
                  </a:lnTo>
                  <a:lnTo>
                    <a:pt x="6724" y="240"/>
                  </a:lnTo>
                  <a:lnTo>
                    <a:pt x="6004" y="481"/>
                  </a:lnTo>
                  <a:lnTo>
                    <a:pt x="5284" y="817"/>
                  </a:lnTo>
                  <a:lnTo>
                    <a:pt x="4563" y="1201"/>
                  </a:lnTo>
                  <a:lnTo>
                    <a:pt x="3939" y="1633"/>
                  </a:lnTo>
                  <a:lnTo>
                    <a:pt x="3314" y="2161"/>
                  </a:lnTo>
                  <a:lnTo>
                    <a:pt x="2738" y="2738"/>
                  </a:lnTo>
                  <a:lnTo>
                    <a:pt x="2210" y="3314"/>
                  </a:lnTo>
                  <a:lnTo>
                    <a:pt x="1778" y="3986"/>
                  </a:lnTo>
                  <a:lnTo>
                    <a:pt x="1345" y="4659"/>
                  </a:lnTo>
                  <a:lnTo>
                    <a:pt x="1009" y="5379"/>
                  </a:lnTo>
                  <a:lnTo>
                    <a:pt x="721" y="6148"/>
                  </a:lnTo>
                  <a:lnTo>
                    <a:pt x="337" y="7348"/>
                  </a:lnTo>
                  <a:lnTo>
                    <a:pt x="145" y="8117"/>
                  </a:lnTo>
                  <a:lnTo>
                    <a:pt x="49" y="8885"/>
                  </a:lnTo>
                  <a:lnTo>
                    <a:pt x="1" y="9653"/>
                  </a:lnTo>
                  <a:lnTo>
                    <a:pt x="49" y="10374"/>
                  </a:lnTo>
                  <a:lnTo>
                    <a:pt x="145" y="11142"/>
                  </a:lnTo>
                  <a:lnTo>
                    <a:pt x="337" y="11863"/>
                  </a:lnTo>
                  <a:lnTo>
                    <a:pt x="577" y="12535"/>
                  </a:lnTo>
                  <a:lnTo>
                    <a:pt x="913" y="13207"/>
                  </a:lnTo>
                  <a:lnTo>
                    <a:pt x="1297" y="13832"/>
                  </a:lnTo>
                  <a:lnTo>
                    <a:pt x="1730" y="14456"/>
                  </a:lnTo>
                  <a:lnTo>
                    <a:pt x="2210" y="15032"/>
                  </a:lnTo>
                  <a:lnTo>
                    <a:pt x="2738" y="15512"/>
                  </a:lnTo>
                  <a:lnTo>
                    <a:pt x="3363" y="15993"/>
                  </a:lnTo>
                  <a:lnTo>
                    <a:pt x="3987" y="16377"/>
                  </a:lnTo>
                  <a:lnTo>
                    <a:pt x="4707" y="16713"/>
                  </a:lnTo>
                  <a:lnTo>
                    <a:pt x="5428" y="17001"/>
                  </a:lnTo>
                  <a:lnTo>
                    <a:pt x="8597" y="17962"/>
                  </a:lnTo>
                  <a:lnTo>
                    <a:pt x="9366" y="18154"/>
                  </a:lnTo>
                  <a:lnTo>
                    <a:pt x="10182" y="18298"/>
                  </a:lnTo>
                  <a:lnTo>
                    <a:pt x="10999" y="18346"/>
                  </a:lnTo>
                  <a:lnTo>
                    <a:pt x="11815" y="18346"/>
                  </a:lnTo>
                  <a:lnTo>
                    <a:pt x="12631" y="18250"/>
                  </a:lnTo>
                  <a:lnTo>
                    <a:pt x="13448" y="18106"/>
                  </a:lnTo>
                  <a:lnTo>
                    <a:pt x="14216" y="17914"/>
                  </a:lnTo>
                  <a:lnTo>
                    <a:pt x="14985" y="17626"/>
                  </a:lnTo>
                  <a:lnTo>
                    <a:pt x="15657" y="17289"/>
                  </a:lnTo>
                  <a:lnTo>
                    <a:pt x="16281" y="16857"/>
                  </a:lnTo>
                  <a:lnTo>
                    <a:pt x="16858" y="16329"/>
                  </a:lnTo>
                  <a:lnTo>
                    <a:pt x="17338" y="15801"/>
                  </a:lnTo>
                  <a:lnTo>
                    <a:pt x="17530" y="15464"/>
                  </a:lnTo>
                  <a:lnTo>
                    <a:pt x="17722" y="15176"/>
                  </a:lnTo>
                  <a:lnTo>
                    <a:pt x="17866" y="14840"/>
                  </a:lnTo>
                  <a:lnTo>
                    <a:pt x="18010" y="14456"/>
                  </a:lnTo>
                  <a:lnTo>
                    <a:pt x="18106" y="14120"/>
                  </a:lnTo>
                  <a:lnTo>
                    <a:pt x="18202" y="13688"/>
                  </a:lnTo>
                  <a:lnTo>
                    <a:pt x="18202" y="13303"/>
                  </a:lnTo>
                  <a:lnTo>
                    <a:pt x="18250" y="12871"/>
                  </a:lnTo>
                  <a:lnTo>
                    <a:pt x="18635" y="11670"/>
                  </a:lnTo>
                  <a:lnTo>
                    <a:pt x="18827" y="10902"/>
                  </a:lnTo>
                  <a:lnTo>
                    <a:pt x="19019" y="10134"/>
                  </a:lnTo>
                  <a:lnTo>
                    <a:pt x="19115" y="9317"/>
                  </a:lnTo>
                  <a:lnTo>
                    <a:pt x="19211" y="8549"/>
                  </a:lnTo>
                  <a:lnTo>
                    <a:pt x="19211" y="7780"/>
                  </a:lnTo>
                  <a:lnTo>
                    <a:pt x="19163" y="7012"/>
                  </a:lnTo>
                  <a:lnTo>
                    <a:pt x="19019" y="6244"/>
                  </a:lnTo>
                  <a:lnTo>
                    <a:pt x="18875" y="5571"/>
                  </a:lnTo>
                  <a:lnTo>
                    <a:pt x="18587" y="4899"/>
                  </a:lnTo>
                  <a:lnTo>
                    <a:pt x="18250" y="4227"/>
                  </a:lnTo>
                  <a:lnTo>
                    <a:pt x="17866" y="3650"/>
                  </a:lnTo>
                  <a:lnTo>
                    <a:pt x="17338" y="3122"/>
                  </a:lnTo>
                  <a:lnTo>
                    <a:pt x="16762" y="2690"/>
                  </a:lnTo>
                  <a:lnTo>
                    <a:pt x="16041" y="2258"/>
                  </a:lnTo>
                  <a:lnTo>
                    <a:pt x="15273" y="1969"/>
                  </a:lnTo>
                  <a:lnTo>
                    <a:pt x="14360" y="1729"/>
                  </a:lnTo>
                  <a:lnTo>
                    <a:pt x="10518" y="288"/>
                  </a:lnTo>
                  <a:lnTo>
                    <a:pt x="9750" y="96"/>
                  </a:lnTo>
                  <a:lnTo>
                    <a:pt x="898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76"/>
            <p:cNvSpPr/>
            <p:nvPr/>
          </p:nvSpPr>
          <p:spPr>
            <a:xfrm>
              <a:off x="4083725" y="3993275"/>
              <a:ext cx="480275" cy="458650"/>
            </a:xfrm>
            <a:custGeom>
              <a:avLst/>
              <a:gdLst/>
              <a:ahLst/>
              <a:cxnLst/>
              <a:rect l="l" t="t" r="r" b="b"/>
              <a:pathLst>
                <a:path w="19211" h="18346" fill="none" extrusionOk="0">
                  <a:moveTo>
                    <a:pt x="10518" y="288"/>
                  </a:moveTo>
                  <a:lnTo>
                    <a:pt x="14360" y="1729"/>
                  </a:lnTo>
                  <a:lnTo>
                    <a:pt x="14360" y="1729"/>
                  </a:lnTo>
                  <a:lnTo>
                    <a:pt x="15273" y="1969"/>
                  </a:lnTo>
                  <a:lnTo>
                    <a:pt x="16041" y="2258"/>
                  </a:lnTo>
                  <a:lnTo>
                    <a:pt x="16762" y="2690"/>
                  </a:lnTo>
                  <a:lnTo>
                    <a:pt x="17338" y="3122"/>
                  </a:lnTo>
                  <a:lnTo>
                    <a:pt x="17866" y="3650"/>
                  </a:lnTo>
                  <a:lnTo>
                    <a:pt x="18250" y="4227"/>
                  </a:lnTo>
                  <a:lnTo>
                    <a:pt x="18587" y="4899"/>
                  </a:lnTo>
                  <a:lnTo>
                    <a:pt x="18875" y="5571"/>
                  </a:lnTo>
                  <a:lnTo>
                    <a:pt x="19019" y="6244"/>
                  </a:lnTo>
                  <a:lnTo>
                    <a:pt x="19163" y="7012"/>
                  </a:lnTo>
                  <a:lnTo>
                    <a:pt x="19211" y="7780"/>
                  </a:lnTo>
                  <a:lnTo>
                    <a:pt x="19211" y="8549"/>
                  </a:lnTo>
                  <a:lnTo>
                    <a:pt x="19115" y="9317"/>
                  </a:lnTo>
                  <a:lnTo>
                    <a:pt x="19019" y="10134"/>
                  </a:lnTo>
                  <a:lnTo>
                    <a:pt x="18827" y="10902"/>
                  </a:lnTo>
                  <a:lnTo>
                    <a:pt x="18635" y="11670"/>
                  </a:lnTo>
                  <a:lnTo>
                    <a:pt x="18250" y="12871"/>
                  </a:lnTo>
                  <a:lnTo>
                    <a:pt x="18250" y="12871"/>
                  </a:lnTo>
                  <a:lnTo>
                    <a:pt x="18202" y="13303"/>
                  </a:lnTo>
                  <a:lnTo>
                    <a:pt x="18202" y="13688"/>
                  </a:lnTo>
                  <a:lnTo>
                    <a:pt x="18106" y="14120"/>
                  </a:lnTo>
                  <a:lnTo>
                    <a:pt x="18010" y="14456"/>
                  </a:lnTo>
                  <a:lnTo>
                    <a:pt x="17866" y="14840"/>
                  </a:lnTo>
                  <a:lnTo>
                    <a:pt x="17722" y="15176"/>
                  </a:lnTo>
                  <a:lnTo>
                    <a:pt x="17530" y="15464"/>
                  </a:lnTo>
                  <a:lnTo>
                    <a:pt x="17338" y="15801"/>
                  </a:lnTo>
                  <a:lnTo>
                    <a:pt x="16858" y="16329"/>
                  </a:lnTo>
                  <a:lnTo>
                    <a:pt x="16281" y="16857"/>
                  </a:lnTo>
                  <a:lnTo>
                    <a:pt x="15657" y="17289"/>
                  </a:lnTo>
                  <a:lnTo>
                    <a:pt x="14985" y="17626"/>
                  </a:lnTo>
                  <a:lnTo>
                    <a:pt x="14216" y="17914"/>
                  </a:lnTo>
                  <a:lnTo>
                    <a:pt x="13448" y="18106"/>
                  </a:lnTo>
                  <a:lnTo>
                    <a:pt x="12631" y="18250"/>
                  </a:lnTo>
                  <a:lnTo>
                    <a:pt x="11815" y="18346"/>
                  </a:lnTo>
                  <a:lnTo>
                    <a:pt x="10999" y="18346"/>
                  </a:lnTo>
                  <a:lnTo>
                    <a:pt x="10182" y="18298"/>
                  </a:lnTo>
                  <a:lnTo>
                    <a:pt x="9366" y="18154"/>
                  </a:lnTo>
                  <a:lnTo>
                    <a:pt x="8597" y="17962"/>
                  </a:lnTo>
                  <a:lnTo>
                    <a:pt x="5428" y="17001"/>
                  </a:lnTo>
                  <a:lnTo>
                    <a:pt x="5428" y="17001"/>
                  </a:lnTo>
                  <a:lnTo>
                    <a:pt x="4707" y="16713"/>
                  </a:lnTo>
                  <a:lnTo>
                    <a:pt x="3987" y="16377"/>
                  </a:lnTo>
                  <a:lnTo>
                    <a:pt x="3363" y="15993"/>
                  </a:lnTo>
                  <a:lnTo>
                    <a:pt x="2738" y="15512"/>
                  </a:lnTo>
                  <a:lnTo>
                    <a:pt x="2210" y="15032"/>
                  </a:lnTo>
                  <a:lnTo>
                    <a:pt x="1730" y="14456"/>
                  </a:lnTo>
                  <a:lnTo>
                    <a:pt x="1297" y="13832"/>
                  </a:lnTo>
                  <a:lnTo>
                    <a:pt x="913" y="13207"/>
                  </a:lnTo>
                  <a:lnTo>
                    <a:pt x="577" y="12535"/>
                  </a:lnTo>
                  <a:lnTo>
                    <a:pt x="337" y="11863"/>
                  </a:lnTo>
                  <a:lnTo>
                    <a:pt x="145" y="11142"/>
                  </a:lnTo>
                  <a:lnTo>
                    <a:pt x="49" y="10374"/>
                  </a:lnTo>
                  <a:lnTo>
                    <a:pt x="1" y="9653"/>
                  </a:lnTo>
                  <a:lnTo>
                    <a:pt x="49" y="8885"/>
                  </a:lnTo>
                  <a:lnTo>
                    <a:pt x="145" y="8117"/>
                  </a:lnTo>
                  <a:lnTo>
                    <a:pt x="337" y="7348"/>
                  </a:lnTo>
                  <a:lnTo>
                    <a:pt x="721" y="6148"/>
                  </a:lnTo>
                  <a:lnTo>
                    <a:pt x="721" y="6148"/>
                  </a:lnTo>
                  <a:lnTo>
                    <a:pt x="1009" y="5379"/>
                  </a:lnTo>
                  <a:lnTo>
                    <a:pt x="1345" y="4659"/>
                  </a:lnTo>
                  <a:lnTo>
                    <a:pt x="1778" y="3986"/>
                  </a:lnTo>
                  <a:lnTo>
                    <a:pt x="2210" y="3314"/>
                  </a:lnTo>
                  <a:lnTo>
                    <a:pt x="2738" y="2738"/>
                  </a:lnTo>
                  <a:lnTo>
                    <a:pt x="3314" y="2161"/>
                  </a:lnTo>
                  <a:lnTo>
                    <a:pt x="3939" y="1633"/>
                  </a:lnTo>
                  <a:lnTo>
                    <a:pt x="4563" y="1201"/>
                  </a:lnTo>
                  <a:lnTo>
                    <a:pt x="5284" y="817"/>
                  </a:lnTo>
                  <a:lnTo>
                    <a:pt x="6004" y="481"/>
                  </a:lnTo>
                  <a:lnTo>
                    <a:pt x="6724" y="240"/>
                  </a:lnTo>
                  <a:lnTo>
                    <a:pt x="7445" y="96"/>
                  </a:lnTo>
                  <a:lnTo>
                    <a:pt x="8213" y="0"/>
                  </a:lnTo>
                  <a:lnTo>
                    <a:pt x="8981" y="0"/>
                  </a:lnTo>
                  <a:lnTo>
                    <a:pt x="9750" y="96"/>
                  </a:lnTo>
                  <a:lnTo>
                    <a:pt x="10518" y="2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76"/>
            <p:cNvSpPr/>
            <p:nvPr/>
          </p:nvSpPr>
          <p:spPr>
            <a:xfrm>
              <a:off x="4184575" y="4140950"/>
              <a:ext cx="99675" cy="80475"/>
            </a:xfrm>
            <a:custGeom>
              <a:avLst/>
              <a:gdLst/>
              <a:ahLst/>
              <a:cxnLst/>
              <a:rect l="l" t="t" r="r" b="b"/>
              <a:pathLst>
                <a:path w="3987" h="3219" extrusionOk="0">
                  <a:moveTo>
                    <a:pt x="1730" y="0"/>
                  </a:moveTo>
                  <a:lnTo>
                    <a:pt x="1442" y="96"/>
                  </a:lnTo>
                  <a:lnTo>
                    <a:pt x="1153" y="193"/>
                  </a:lnTo>
                  <a:lnTo>
                    <a:pt x="865" y="337"/>
                  </a:lnTo>
                  <a:lnTo>
                    <a:pt x="673" y="529"/>
                  </a:lnTo>
                  <a:lnTo>
                    <a:pt x="481" y="769"/>
                  </a:lnTo>
                  <a:lnTo>
                    <a:pt x="337" y="1057"/>
                  </a:lnTo>
                  <a:lnTo>
                    <a:pt x="241" y="1345"/>
                  </a:lnTo>
                  <a:lnTo>
                    <a:pt x="1" y="2210"/>
                  </a:lnTo>
                  <a:lnTo>
                    <a:pt x="1" y="2258"/>
                  </a:lnTo>
                  <a:lnTo>
                    <a:pt x="49" y="2306"/>
                  </a:lnTo>
                  <a:lnTo>
                    <a:pt x="145" y="2306"/>
                  </a:lnTo>
                  <a:lnTo>
                    <a:pt x="193" y="2258"/>
                  </a:lnTo>
                  <a:lnTo>
                    <a:pt x="385" y="1393"/>
                  </a:lnTo>
                  <a:lnTo>
                    <a:pt x="481" y="1105"/>
                  </a:lnTo>
                  <a:lnTo>
                    <a:pt x="625" y="865"/>
                  </a:lnTo>
                  <a:lnTo>
                    <a:pt x="817" y="673"/>
                  </a:lnTo>
                  <a:lnTo>
                    <a:pt x="1009" y="481"/>
                  </a:lnTo>
                  <a:lnTo>
                    <a:pt x="1250" y="385"/>
                  </a:lnTo>
                  <a:lnTo>
                    <a:pt x="1490" y="241"/>
                  </a:lnTo>
                  <a:lnTo>
                    <a:pt x="1730" y="193"/>
                  </a:lnTo>
                  <a:lnTo>
                    <a:pt x="2258" y="193"/>
                  </a:lnTo>
                  <a:lnTo>
                    <a:pt x="2498" y="241"/>
                  </a:lnTo>
                  <a:lnTo>
                    <a:pt x="2786" y="337"/>
                  </a:lnTo>
                  <a:lnTo>
                    <a:pt x="3026" y="481"/>
                  </a:lnTo>
                  <a:lnTo>
                    <a:pt x="3267" y="625"/>
                  </a:lnTo>
                  <a:lnTo>
                    <a:pt x="3459" y="865"/>
                  </a:lnTo>
                  <a:lnTo>
                    <a:pt x="3603" y="1057"/>
                  </a:lnTo>
                  <a:lnTo>
                    <a:pt x="3699" y="1297"/>
                  </a:lnTo>
                  <a:lnTo>
                    <a:pt x="3795" y="1585"/>
                  </a:lnTo>
                  <a:lnTo>
                    <a:pt x="3795" y="1873"/>
                  </a:lnTo>
                  <a:lnTo>
                    <a:pt x="3747" y="2210"/>
                  </a:lnTo>
                  <a:lnTo>
                    <a:pt x="3507" y="3122"/>
                  </a:lnTo>
                  <a:lnTo>
                    <a:pt x="3555" y="3170"/>
                  </a:lnTo>
                  <a:lnTo>
                    <a:pt x="3603" y="3218"/>
                  </a:lnTo>
                  <a:lnTo>
                    <a:pt x="3651" y="3218"/>
                  </a:lnTo>
                  <a:lnTo>
                    <a:pt x="3699" y="3170"/>
                  </a:lnTo>
                  <a:lnTo>
                    <a:pt x="3939" y="2258"/>
                  </a:lnTo>
                  <a:lnTo>
                    <a:pt x="3987" y="1873"/>
                  </a:lnTo>
                  <a:lnTo>
                    <a:pt x="3987" y="1537"/>
                  </a:lnTo>
                  <a:lnTo>
                    <a:pt x="3891" y="1249"/>
                  </a:lnTo>
                  <a:lnTo>
                    <a:pt x="3747" y="961"/>
                  </a:lnTo>
                  <a:lnTo>
                    <a:pt x="3603" y="721"/>
                  </a:lnTo>
                  <a:lnTo>
                    <a:pt x="3363" y="481"/>
                  </a:lnTo>
                  <a:lnTo>
                    <a:pt x="3123" y="289"/>
                  </a:lnTo>
                  <a:lnTo>
                    <a:pt x="2834" y="145"/>
                  </a:lnTo>
                  <a:lnTo>
                    <a:pt x="2546" y="48"/>
                  </a:lnTo>
                  <a:lnTo>
                    <a:pt x="2258"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76"/>
            <p:cNvSpPr/>
            <p:nvPr/>
          </p:nvSpPr>
          <p:spPr>
            <a:xfrm>
              <a:off x="4275825" y="4244200"/>
              <a:ext cx="68475" cy="30050"/>
            </a:xfrm>
            <a:custGeom>
              <a:avLst/>
              <a:gdLst/>
              <a:ahLst/>
              <a:cxnLst/>
              <a:rect l="l" t="t" r="r" b="b"/>
              <a:pathLst>
                <a:path w="2739" h="1202" extrusionOk="0">
                  <a:moveTo>
                    <a:pt x="49" y="1"/>
                  </a:moveTo>
                  <a:lnTo>
                    <a:pt x="1" y="49"/>
                  </a:lnTo>
                  <a:lnTo>
                    <a:pt x="1" y="97"/>
                  </a:lnTo>
                  <a:lnTo>
                    <a:pt x="49" y="145"/>
                  </a:lnTo>
                  <a:lnTo>
                    <a:pt x="193" y="145"/>
                  </a:lnTo>
                  <a:lnTo>
                    <a:pt x="193" y="241"/>
                  </a:lnTo>
                  <a:lnTo>
                    <a:pt x="241" y="385"/>
                  </a:lnTo>
                  <a:lnTo>
                    <a:pt x="337" y="625"/>
                  </a:lnTo>
                  <a:lnTo>
                    <a:pt x="529" y="769"/>
                  </a:lnTo>
                  <a:lnTo>
                    <a:pt x="721" y="913"/>
                  </a:lnTo>
                  <a:lnTo>
                    <a:pt x="961" y="1057"/>
                  </a:lnTo>
                  <a:lnTo>
                    <a:pt x="1153" y="1105"/>
                  </a:lnTo>
                  <a:lnTo>
                    <a:pt x="1394" y="1153"/>
                  </a:lnTo>
                  <a:lnTo>
                    <a:pt x="1634" y="1201"/>
                  </a:lnTo>
                  <a:lnTo>
                    <a:pt x="1874" y="1201"/>
                  </a:lnTo>
                  <a:lnTo>
                    <a:pt x="2114" y="1153"/>
                  </a:lnTo>
                  <a:lnTo>
                    <a:pt x="2306" y="1105"/>
                  </a:lnTo>
                  <a:lnTo>
                    <a:pt x="2546" y="1009"/>
                  </a:lnTo>
                  <a:lnTo>
                    <a:pt x="2738" y="865"/>
                  </a:lnTo>
                  <a:lnTo>
                    <a:pt x="2738" y="817"/>
                  </a:lnTo>
                  <a:lnTo>
                    <a:pt x="2690" y="817"/>
                  </a:lnTo>
                  <a:lnTo>
                    <a:pt x="2354" y="961"/>
                  </a:lnTo>
                  <a:lnTo>
                    <a:pt x="2018" y="1057"/>
                  </a:lnTo>
                  <a:lnTo>
                    <a:pt x="1634" y="1105"/>
                  </a:lnTo>
                  <a:lnTo>
                    <a:pt x="1297" y="1057"/>
                  </a:lnTo>
                  <a:lnTo>
                    <a:pt x="961" y="913"/>
                  </a:lnTo>
                  <a:lnTo>
                    <a:pt x="673" y="721"/>
                  </a:lnTo>
                  <a:lnTo>
                    <a:pt x="481" y="577"/>
                  </a:lnTo>
                  <a:lnTo>
                    <a:pt x="385" y="433"/>
                  </a:lnTo>
                  <a:lnTo>
                    <a:pt x="289" y="337"/>
                  </a:lnTo>
                  <a:lnTo>
                    <a:pt x="289" y="241"/>
                  </a:lnTo>
                  <a:lnTo>
                    <a:pt x="333" y="153"/>
                  </a:lnTo>
                  <a:lnTo>
                    <a:pt x="333" y="153"/>
                  </a:lnTo>
                  <a:lnTo>
                    <a:pt x="529" y="193"/>
                  </a:lnTo>
                  <a:lnTo>
                    <a:pt x="577" y="193"/>
                  </a:lnTo>
                  <a:lnTo>
                    <a:pt x="577" y="145"/>
                  </a:lnTo>
                  <a:lnTo>
                    <a:pt x="3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76"/>
            <p:cNvSpPr/>
            <p:nvPr/>
          </p:nvSpPr>
          <p:spPr>
            <a:xfrm>
              <a:off x="4340675" y="4262200"/>
              <a:ext cx="8425" cy="9650"/>
            </a:xfrm>
            <a:custGeom>
              <a:avLst/>
              <a:gdLst/>
              <a:ahLst/>
              <a:cxnLst/>
              <a:rect l="l" t="t" r="r" b="b"/>
              <a:pathLst>
                <a:path w="337" h="386" extrusionOk="0">
                  <a:moveTo>
                    <a:pt x="0" y="1"/>
                  </a:moveTo>
                  <a:lnTo>
                    <a:pt x="0" y="49"/>
                  </a:lnTo>
                  <a:lnTo>
                    <a:pt x="0" y="97"/>
                  </a:lnTo>
                  <a:lnTo>
                    <a:pt x="48" y="145"/>
                  </a:lnTo>
                  <a:lnTo>
                    <a:pt x="96" y="145"/>
                  </a:lnTo>
                  <a:lnTo>
                    <a:pt x="96" y="193"/>
                  </a:lnTo>
                  <a:lnTo>
                    <a:pt x="144" y="193"/>
                  </a:lnTo>
                  <a:lnTo>
                    <a:pt x="144" y="241"/>
                  </a:lnTo>
                  <a:lnTo>
                    <a:pt x="192" y="241"/>
                  </a:lnTo>
                  <a:lnTo>
                    <a:pt x="192" y="289"/>
                  </a:lnTo>
                  <a:lnTo>
                    <a:pt x="240" y="337"/>
                  </a:lnTo>
                  <a:lnTo>
                    <a:pt x="240" y="385"/>
                  </a:lnTo>
                  <a:lnTo>
                    <a:pt x="288" y="385"/>
                  </a:lnTo>
                  <a:lnTo>
                    <a:pt x="336" y="337"/>
                  </a:lnTo>
                  <a:lnTo>
                    <a:pt x="288" y="241"/>
                  </a:lnTo>
                  <a:lnTo>
                    <a:pt x="288" y="193"/>
                  </a:lnTo>
                  <a:lnTo>
                    <a:pt x="240" y="145"/>
                  </a:lnTo>
                  <a:lnTo>
                    <a:pt x="240" y="97"/>
                  </a:lnTo>
                  <a:lnTo>
                    <a:pt x="192" y="97"/>
                  </a:lnTo>
                  <a:lnTo>
                    <a:pt x="192" y="49"/>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76"/>
            <p:cNvSpPr/>
            <p:nvPr/>
          </p:nvSpPr>
          <p:spPr>
            <a:xfrm>
              <a:off x="4369475" y="4196175"/>
              <a:ext cx="98475" cy="79275"/>
            </a:xfrm>
            <a:custGeom>
              <a:avLst/>
              <a:gdLst/>
              <a:ahLst/>
              <a:cxnLst/>
              <a:rect l="l" t="t" r="r" b="b"/>
              <a:pathLst>
                <a:path w="3939" h="3171" extrusionOk="0">
                  <a:moveTo>
                    <a:pt x="1682" y="1"/>
                  </a:moveTo>
                  <a:lnTo>
                    <a:pt x="1345" y="97"/>
                  </a:lnTo>
                  <a:lnTo>
                    <a:pt x="1057" y="193"/>
                  </a:lnTo>
                  <a:lnTo>
                    <a:pt x="817" y="385"/>
                  </a:lnTo>
                  <a:lnTo>
                    <a:pt x="577" y="577"/>
                  </a:lnTo>
                  <a:lnTo>
                    <a:pt x="385" y="817"/>
                  </a:lnTo>
                  <a:lnTo>
                    <a:pt x="241" y="1105"/>
                  </a:lnTo>
                  <a:lnTo>
                    <a:pt x="145" y="1441"/>
                  </a:lnTo>
                  <a:lnTo>
                    <a:pt x="1" y="2306"/>
                  </a:lnTo>
                  <a:lnTo>
                    <a:pt x="1" y="2402"/>
                  </a:lnTo>
                  <a:lnTo>
                    <a:pt x="49" y="2450"/>
                  </a:lnTo>
                  <a:lnTo>
                    <a:pt x="145" y="2402"/>
                  </a:lnTo>
                  <a:lnTo>
                    <a:pt x="193" y="2354"/>
                  </a:lnTo>
                  <a:lnTo>
                    <a:pt x="337" y="1441"/>
                  </a:lnTo>
                  <a:lnTo>
                    <a:pt x="433" y="1201"/>
                  </a:lnTo>
                  <a:lnTo>
                    <a:pt x="577" y="961"/>
                  </a:lnTo>
                  <a:lnTo>
                    <a:pt x="721" y="721"/>
                  </a:lnTo>
                  <a:lnTo>
                    <a:pt x="913" y="529"/>
                  </a:lnTo>
                  <a:lnTo>
                    <a:pt x="1153" y="385"/>
                  </a:lnTo>
                  <a:lnTo>
                    <a:pt x="1442" y="289"/>
                  </a:lnTo>
                  <a:lnTo>
                    <a:pt x="1730" y="193"/>
                  </a:lnTo>
                  <a:lnTo>
                    <a:pt x="2354" y="193"/>
                  </a:lnTo>
                  <a:lnTo>
                    <a:pt x="2642" y="289"/>
                  </a:lnTo>
                  <a:lnTo>
                    <a:pt x="2930" y="433"/>
                  </a:lnTo>
                  <a:lnTo>
                    <a:pt x="3170" y="625"/>
                  </a:lnTo>
                  <a:lnTo>
                    <a:pt x="3363" y="817"/>
                  </a:lnTo>
                  <a:lnTo>
                    <a:pt x="3555" y="1057"/>
                  </a:lnTo>
                  <a:lnTo>
                    <a:pt x="3651" y="1297"/>
                  </a:lnTo>
                  <a:lnTo>
                    <a:pt x="3747" y="1585"/>
                  </a:lnTo>
                  <a:lnTo>
                    <a:pt x="3747" y="1826"/>
                  </a:lnTo>
                  <a:lnTo>
                    <a:pt x="3747" y="2162"/>
                  </a:lnTo>
                  <a:lnTo>
                    <a:pt x="3555" y="3026"/>
                  </a:lnTo>
                  <a:lnTo>
                    <a:pt x="3555" y="3122"/>
                  </a:lnTo>
                  <a:lnTo>
                    <a:pt x="3651" y="3170"/>
                  </a:lnTo>
                  <a:lnTo>
                    <a:pt x="3699" y="3122"/>
                  </a:lnTo>
                  <a:lnTo>
                    <a:pt x="3747" y="3074"/>
                  </a:lnTo>
                  <a:lnTo>
                    <a:pt x="3939" y="2210"/>
                  </a:lnTo>
                  <a:lnTo>
                    <a:pt x="3939" y="1826"/>
                  </a:lnTo>
                  <a:lnTo>
                    <a:pt x="3939" y="1537"/>
                  </a:lnTo>
                  <a:lnTo>
                    <a:pt x="3843" y="1201"/>
                  </a:lnTo>
                  <a:lnTo>
                    <a:pt x="3699" y="961"/>
                  </a:lnTo>
                  <a:lnTo>
                    <a:pt x="3507" y="673"/>
                  </a:lnTo>
                  <a:lnTo>
                    <a:pt x="3314" y="433"/>
                  </a:lnTo>
                  <a:lnTo>
                    <a:pt x="3026" y="289"/>
                  </a:lnTo>
                  <a:lnTo>
                    <a:pt x="2738" y="145"/>
                  </a:lnTo>
                  <a:lnTo>
                    <a:pt x="2402" y="49"/>
                  </a:lnTo>
                  <a:lnTo>
                    <a:pt x="201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76"/>
            <p:cNvSpPr/>
            <p:nvPr/>
          </p:nvSpPr>
          <p:spPr>
            <a:xfrm>
              <a:off x="4478750" y="4217800"/>
              <a:ext cx="146500" cy="157300"/>
            </a:xfrm>
            <a:custGeom>
              <a:avLst/>
              <a:gdLst/>
              <a:ahLst/>
              <a:cxnLst/>
              <a:rect l="l" t="t" r="r" b="b"/>
              <a:pathLst>
                <a:path w="5860" h="6292" extrusionOk="0">
                  <a:moveTo>
                    <a:pt x="2978" y="0"/>
                  </a:moveTo>
                  <a:lnTo>
                    <a:pt x="2737" y="48"/>
                  </a:lnTo>
                  <a:lnTo>
                    <a:pt x="2449" y="96"/>
                  </a:lnTo>
                  <a:lnTo>
                    <a:pt x="2161" y="192"/>
                  </a:lnTo>
                  <a:lnTo>
                    <a:pt x="1633" y="432"/>
                  </a:lnTo>
                  <a:lnTo>
                    <a:pt x="1153" y="768"/>
                  </a:lnTo>
                  <a:lnTo>
                    <a:pt x="768" y="1201"/>
                  </a:lnTo>
                  <a:lnTo>
                    <a:pt x="432" y="1681"/>
                  </a:lnTo>
                  <a:lnTo>
                    <a:pt x="288" y="1969"/>
                  </a:ln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554" y="48"/>
                  </a:lnTo>
                  <a:lnTo>
                    <a:pt x="326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76"/>
            <p:cNvSpPr/>
            <p:nvPr/>
          </p:nvSpPr>
          <p:spPr>
            <a:xfrm>
              <a:off x="4478750" y="4217800"/>
              <a:ext cx="146500" cy="157300"/>
            </a:xfrm>
            <a:custGeom>
              <a:avLst/>
              <a:gdLst/>
              <a:ahLst/>
              <a:cxnLst/>
              <a:rect l="l" t="t" r="r" b="b"/>
              <a:pathLst>
                <a:path w="5860" h="6292" fill="none" extrusionOk="0">
                  <a:moveTo>
                    <a:pt x="192" y="2305"/>
                  </a:move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842" y="144"/>
                  </a:lnTo>
                  <a:lnTo>
                    <a:pt x="3554" y="48"/>
                  </a:lnTo>
                  <a:lnTo>
                    <a:pt x="3266" y="48"/>
                  </a:lnTo>
                  <a:lnTo>
                    <a:pt x="2978" y="0"/>
                  </a:lnTo>
                  <a:lnTo>
                    <a:pt x="2737" y="48"/>
                  </a:lnTo>
                  <a:lnTo>
                    <a:pt x="2449" y="96"/>
                  </a:lnTo>
                  <a:lnTo>
                    <a:pt x="2161" y="192"/>
                  </a:lnTo>
                  <a:lnTo>
                    <a:pt x="1633" y="432"/>
                  </a:lnTo>
                  <a:lnTo>
                    <a:pt x="1153" y="768"/>
                  </a:lnTo>
                  <a:lnTo>
                    <a:pt x="768" y="1201"/>
                  </a:lnTo>
                  <a:lnTo>
                    <a:pt x="432" y="1681"/>
                  </a:lnTo>
                  <a:lnTo>
                    <a:pt x="288" y="1969"/>
                  </a:lnTo>
                  <a:lnTo>
                    <a:pt x="192" y="2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76"/>
            <p:cNvSpPr/>
            <p:nvPr/>
          </p:nvSpPr>
          <p:spPr>
            <a:xfrm>
              <a:off x="4512350" y="4250200"/>
              <a:ext cx="86475" cy="92475"/>
            </a:xfrm>
            <a:custGeom>
              <a:avLst/>
              <a:gdLst/>
              <a:ahLst/>
              <a:cxnLst/>
              <a:rect l="l" t="t" r="r" b="b"/>
              <a:pathLst>
                <a:path w="3459" h="3699" extrusionOk="0">
                  <a:moveTo>
                    <a:pt x="1826" y="1"/>
                  </a:moveTo>
                  <a:lnTo>
                    <a:pt x="1538" y="49"/>
                  </a:lnTo>
                  <a:lnTo>
                    <a:pt x="1249" y="97"/>
                  </a:lnTo>
                  <a:lnTo>
                    <a:pt x="1009" y="241"/>
                  </a:lnTo>
                  <a:lnTo>
                    <a:pt x="769" y="385"/>
                  </a:lnTo>
                  <a:lnTo>
                    <a:pt x="529" y="577"/>
                  </a:lnTo>
                  <a:lnTo>
                    <a:pt x="385" y="817"/>
                  </a:lnTo>
                  <a:lnTo>
                    <a:pt x="193" y="1057"/>
                  </a:lnTo>
                  <a:lnTo>
                    <a:pt x="97" y="1345"/>
                  </a:lnTo>
                  <a:lnTo>
                    <a:pt x="1" y="1730"/>
                  </a:lnTo>
                  <a:lnTo>
                    <a:pt x="1" y="2114"/>
                  </a:lnTo>
                  <a:lnTo>
                    <a:pt x="49" y="2450"/>
                  </a:lnTo>
                  <a:lnTo>
                    <a:pt x="193" y="2786"/>
                  </a:lnTo>
                  <a:lnTo>
                    <a:pt x="337" y="3074"/>
                  </a:lnTo>
                  <a:lnTo>
                    <a:pt x="577" y="3314"/>
                  </a:lnTo>
                  <a:lnTo>
                    <a:pt x="865" y="3507"/>
                  </a:lnTo>
                  <a:lnTo>
                    <a:pt x="1153" y="3651"/>
                  </a:lnTo>
                  <a:lnTo>
                    <a:pt x="1393" y="3699"/>
                  </a:lnTo>
                  <a:lnTo>
                    <a:pt x="1922" y="3699"/>
                  </a:lnTo>
                  <a:lnTo>
                    <a:pt x="2210" y="3603"/>
                  </a:lnTo>
                  <a:lnTo>
                    <a:pt x="2450" y="3507"/>
                  </a:lnTo>
                  <a:lnTo>
                    <a:pt x="2690" y="3362"/>
                  </a:lnTo>
                  <a:lnTo>
                    <a:pt x="2882" y="3170"/>
                  </a:lnTo>
                  <a:lnTo>
                    <a:pt x="3074" y="2930"/>
                  </a:lnTo>
                  <a:lnTo>
                    <a:pt x="3218" y="2690"/>
                  </a:lnTo>
                  <a:lnTo>
                    <a:pt x="3363" y="2354"/>
                  </a:lnTo>
                  <a:lnTo>
                    <a:pt x="3411" y="2018"/>
                  </a:lnTo>
                  <a:lnTo>
                    <a:pt x="3459" y="1634"/>
                  </a:lnTo>
                  <a:lnTo>
                    <a:pt x="3363" y="1297"/>
                  </a:lnTo>
                  <a:lnTo>
                    <a:pt x="3266" y="961"/>
                  </a:lnTo>
                  <a:lnTo>
                    <a:pt x="3074" y="673"/>
                  </a:lnTo>
                  <a:lnTo>
                    <a:pt x="2882" y="433"/>
                  </a:lnTo>
                  <a:lnTo>
                    <a:pt x="2594" y="241"/>
                  </a:lnTo>
                  <a:lnTo>
                    <a:pt x="2258" y="97"/>
                  </a:lnTo>
                  <a:lnTo>
                    <a:pt x="2066" y="49"/>
                  </a:lnTo>
                  <a:lnTo>
                    <a:pt x="182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76"/>
            <p:cNvSpPr/>
            <p:nvPr/>
          </p:nvSpPr>
          <p:spPr>
            <a:xfrm>
              <a:off x="4512350" y="4250200"/>
              <a:ext cx="86475" cy="92475"/>
            </a:xfrm>
            <a:custGeom>
              <a:avLst/>
              <a:gdLst/>
              <a:ahLst/>
              <a:cxnLst/>
              <a:rect l="l" t="t" r="r" b="b"/>
              <a:pathLst>
                <a:path w="3459" h="3699" fill="none" extrusionOk="0">
                  <a:moveTo>
                    <a:pt x="1826" y="1"/>
                  </a:moveTo>
                  <a:lnTo>
                    <a:pt x="1826" y="1"/>
                  </a:lnTo>
                  <a:lnTo>
                    <a:pt x="1538" y="49"/>
                  </a:lnTo>
                  <a:lnTo>
                    <a:pt x="1249" y="97"/>
                  </a:lnTo>
                  <a:lnTo>
                    <a:pt x="1009" y="241"/>
                  </a:lnTo>
                  <a:lnTo>
                    <a:pt x="769" y="385"/>
                  </a:lnTo>
                  <a:lnTo>
                    <a:pt x="529" y="577"/>
                  </a:lnTo>
                  <a:lnTo>
                    <a:pt x="385" y="817"/>
                  </a:lnTo>
                  <a:lnTo>
                    <a:pt x="193" y="1057"/>
                  </a:lnTo>
                  <a:lnTo>
                    <a:pt x="97" y="1345"/>
                  </a:lnTo>
                  <a:lnTo>
                    <a:pt x="97" y="1345"/>
                  </a:lnTo>
                  <a:lnTo>
                    <a:pt x="1" y="1730"/>
                  </a:lnTo>
                  <a:lnTo>
                    <a:pt x="1" y="2114"/>
                  </a:lnTo>
                  <a:lnTo>
                    <a:pt x="49" y="2450"/>
                  </a:lnTo>
                  <a:lnTo>
                    <a:pt x="193" y="2786"/>
                  </a:lnTo>
                  <a:lnTo>
                    <a:pt x="337" y="3074"/>
                  </a:lnTo>
                  <a:lnTo>
                    <a:pt x="577" y="3314"/>
                  </a:lnTo>
                  <a:lnTo>
                    <a:pt x="865" y="3507"/>
                  </a:lnTo>
                  <a:lnTo>
                    <a:pt x="1153" y="3651"/>
                  </a:lnTo>
                  <a:lnTo>
                    <a:pt x="1153" y="3651"/>
                  </a:lnTo>
                  <a:lnTo>
                    <a:pt x="1393" y="3699"/>
                  </a:lnTo>
                  <a:lnTo>
                    <a:pt x="1634" y="3699"/>
                  </a:lnTo>
                  <a:lnTo>
                    <a:pt x="1634" y="3699"/>
                  </a:lnTo>
                  <a:lnTo>
                    <a:pt x="1922" y="3699"/>
                  </a:lnTo>
                  <a:lnTo>
                    <a:pt x="2210" y="3603"/>
                  </a:lnTo>
                  <a:lnTo>
                    <a:pt x="2450" y="3507"/>
                  </a:lnTo>
                  <a:lnTo>
                    <a:pt x="2690" y="3362"/>
                  </a:lnTo>
                  <a:lnTo>
                    <a:pt x="2882" y="3170"/>
                  </a:lnTo>
                  <a:lnTo>
                    <a:pt x="3074" y="2930"/>
                  </a:lnTo>
                  <a:lnTo>
                    <a:pt x="3218" y="2690"/>
                  </a:lnTo>
                  <a:lnTo>
                    <a:pt x="3363" y="2354"/>
                  </a:lnTo>
                  <a:lnTo>
                    <a:pt x="3363" y="2354"/>
                  </a:lnTo>
                  <a:lnTo>
                    <a:pt x="3411" y="2018"/>
                  </a:lnTo>
                  <a:lnTo>
                    <a:pt x="3459" y="1634"/>
                  </a:lnTo>
                  <a:lnTo>
                    <a:pt x="3363" y="1297"/>
                  </a:lnTo>
                  <a:lnTo>
                    <a:pt x="3266" y="961"/>
                  </a:lnTo>
                  <a:lnTo>
                    <a:pt x="3074" y="673"/>
                  </a:lnTo>
                  <a:lnTo>
                    <a:pt x="2882" y="433"/>
                  </a:lnTo>
                  <a:lnTo>
                    <a:pt x="2594" y="241"/>
                  </a:lnTo>
                  <a:lnTo>
                    <a:pt x="2258" y="97"/>
                  </a:lnTo>
                  <a:lnTo>
                    <a:pt x="2258" y="97"/>
                  </a:lnTo>
                  <a:lnTo>
                    <a:pt x="2066" y="49"/>
                  </a:lnTo>
                  <a:lnTo>
                    <a:pt x="18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76"/>
            <p:cNvSpPr/>
            <p:nvPr/>
          </p:nvSpPr>
          <p:spPr>
            <a:xfrm>
              <a:off x="4098150" y="3775950"/>
              <a:ext cx="602725" cy="534300"/>
            </a:xfrm>
            <a:custGeom>
              <a:avLst/>
              <a:gdLst/>
              <a:ahLst/>
              <a:cxnLst/>
              <a:rect l="l" t="t" r="r" b="b"/>
              <a:pathLst>
                <a:path w="24109" h="21372" extrusionOk="0">
                  <a:moveTo>
                    <a:pt x="9701" y="1"/>
                  </a:moveTo>
                  <a:lnTo>
                    <a:pt x="9461" y="97"/>
                  </a:lnTo>
                  <a:lnTo>
                    <a:pt x="9269" y="241"/>
                  </a:lnTo>
                  <a:lnTo>
                    <a:pt x="9077" y="337"/>
                  </a:lnTo>
                  <a:lnTo>
                    <a:pt x="8933" y="529"/>
                  </a:lnTo>
                  <a:lnTo>
                    <a:pt x="8837" y="673"/>
                  </a:lnTo>
                  <a:lnTo>
                    <a:pt x="8789" y="865"/>
                  </a:lnTo>
                  <a:lnTo>
                    <a:pt x="8693" y="1249"/>
                  </a:lnTo>
                  <a:lnTo>
                    <a:pt x="8693" y="1634"/>
                  </a:lnTo>
                  <a:lnTo>
                    <a:pt x="8741" y="1970"/>
                  </a:lnTo>
                  <a:lnTo>
                    <a:pt x="8789" y="2258"/>
                  </a:lnTo>
                  <a:lnTo>
                    <a:pt x="7972" y="2210"/>
                  </a:lnTo>
                  <a:lnTo>
                    <a:pt x="7204" y="2210"/>
                  </a:lnTo>
                  <a:lnTo>
                    <a:pt x="6531" y="2258"/>
                  </a:lnTo>
                  <a:lnTo>
                    <a:pt x="5955" y="2354"/>
                  </a:lnTo>
                  <a:lnTo>
                    <a:pt x="5379" y="2450"/>
                  </a:lnTo>
                  <a:lnTo>
                    <a:pt x="4899" y="2594"/>
                  </a:lnTo>
                  <a:lnTo>
                    <a:pt x="4466" y="2786"/>
                  </a:lnTo>
                  <a:lnTo>
                    <a:pt x="4082" y="2978"/>
                  </a:lnTo>
                  <a:lnTo>
                    <a:pt x="3746" y="3218"/>
                  </a:lnTo>
                  <a:lnTo>
                    <a:pt x="3410" y="3459"/>
                  </a:lnTo>
                  <a:lnTo>
                    <a:pt x="3170" y="3699"/>
                  </a:lnTo>
                  <a:lnTo>
                    <a:pt x="2930" y="3987"/>
                  </a:lnTo>
                  <a:lnTo>
                    <a:pt x="2545" y="4611"/>
                  </a:lnTo>
                  <a:lnTo>
                    <a:pt x="2209" y="5236"/>
                  </a:lnTo>
                  <a:lnTo>
                    <a:pt x="1921" y="5620"/>
                  </a:lnTo>
                  <a:lnTo>
                    <a:pt x="1681" y="6100"/>
                  </a:lnTo>
                  <a:lnTo>
                    <a:pt x="1441" y="6532"/>
                  </a:lnTo>
                  <a:lnTo>
                    <a:pt x="1297" y="7012"/>
                  </a:lnTo>
                  <a:lnTo>
                    <a:pt x="1009" y="7925"/>
                  </a:lnTo>
                  <a:lnTo>
                    <a:pt x="816" y="8837"/>
                  </a:lnTo>
                  <a:lnTo>
                    <a:pt x="672" y="9654"/>
                  </a:lnTo>
                  <a:lnTo>
                    <a:pt x="576" y="10374"/>
                  </a:lnTo>
                  <a:lnTo>
                    <a:pt x="480" y="11239"/>
                  </a:lnTo>
                  <a:lnTo>
                    <a:pt x="288" y="12199"/>
                  </a:lnTo>
                  <a:lnTo>
                    <a:pt x="144" y="13160"/>
                  </a:lnTo>
                  <a:lnTo>
                    <a:pt x="48" y="14120"/>
                  </a:lnTo>
                  <a:lnTo>
                    <a:pt x="0" y="15081"/>
                  </a:lnTo>
                  <a:lnTo>
                    <a:pt x="192" y="14793"/>
                  </a:lnTo>
                  <a:lnTo>
                    <a:pt x="624" y="13976"/>
                  </a:lnTo>
                  <a:lnTo>
                    <a:pt x="961" y="13448"/>
                  </a:lnTo>
                  <a:lnTo>
                    <a:pt x="1393" y="12872"/>
                  </a:lnTo>
                  <a:lnTo>
                    <a:pt x="1921" y="12247"/>
                  </a:lnTo>
                  <a:lnTo>
                    <a:pt x="2449" y="11623"/>
                  </a:lnTo>
                  <a:lnTo>
                    <a:pt x="2834" y="11623"/>
                  </a:lnTo>
                  <a:lnTo>
                    <a:pt x="3170" y="11575"/>
                  </a:lnTo>
                  <a:lnTo>
                    <a:pt x="3458" y="11479"/>
                  </a:lnTo>
                  <a:lnTo>
                    <a:pt x="3746" y="11383"/>
                  </a:lnTo>
                  <a:lnTo>
                    <a:pt x="4034" y="11239"/>
                  </a:lnTo>
                  <a:lnTo>
                    <a:pt x="4274" y="11095"/>
                  </a:lnTo>
                  <a:lnTo>
                    <a:pt x="4707" y="10710"/>
                  </a:lnTo>
                  <a:lnTo>
                    <a:pt x="5091" y="10278"/>
                  </a:lnTo>
                  <a:lnTo>
                    <a:pt x="5427" y="9846"/>
                  </a:lnTo>
                  <a:lnTo>
                    <a:pt x="6051" y="9030"/>
                  </a:lnTo>
                  <a:lnTo>
                    <a:pt x="6339" y="9030"/>
                  </a:lnTo>
                  <a:lnTo>
                    <a:pt x="6772" y="9126"/>
                  </a:lnTo>
                  <a:lnTo>
                    <a:pt x="7204" y="9222"/>
                  </a:lnTo>
                  <a:lnTo>
                    <a:pt x="7492" y="9270"/>
                  </a:lnTo>
                  <a:lnTo>
                    <a:pt x="7540" y="9894"/>
                  </a:lnTo>
                  <a:lnTo>
                    <a:pt x="7540" y="9942"/>
                  </a:lnTo>
                  <a:lnTo>
                    <a:pt x="7636" y="9990"/>
                  </a:lnTo>
                  <a:lnTo>
                    <a:pt x="7828" y="9990"/>
                  </a:lnTo>
                  <a:lnTo>
                    <a:pt x="8116" y="9894"/>
                  </a:lnTo>
                  <a:lnTo>
                    <a:pt x="8404" y="9750"/>
                  </a:lnTo>
                  <a:lnTo>
                    <a:pt x="8981" y="9414"/>
                  </a:lnTo>
                  <a:lnTo>
                    <a:pt x="9269" y="9270"/>
                  </a:lnTo>
                  <a:lnTo>
                    <a:pt x="9029" y="9414"/>
                  </a:lnTo>
                  <a:lnTo>
                    <a:pt x="8549" y="9798"/>
                  </a:lnTo>
                  <a:lnTo>
                    <a:pt x="8308" y="10038"/>
                  </a:lnTo>
                  <a:lnTo>
                    <a:pt x="8116" y="10326"/>
                  </a:lnTo>
                  <a:lnTo>
                    <a:pt x="8020" y="10566"/>
                  </a:lnTo>
                  <a:lnTo>
                    <a:pt x="8020" y="10710"/>
                  </a:lnTo>
                  <a:lnTo>
                    <a:pt x="8068" y="10806"/>
                  </a:lnTo>
                  <a:lnTo>
                    <a:pt x="8164" y="10902"/>
                  </a:lnTo>
                  <a:lnTo>
                    <a:pt x="8260" y="10951"/>
                  </a:lnTo>
                  <a:lnTo>
                    <a:pt x="8404" y="10999"/>
                  </a:lnTo>
                  <a:lnTo>
                    <a:pt x="8597" y="10951"/>
                  </a:lnTo>
                  <a:lnTo>
                    <a:pt x="8981" y="10806"/>
                  </a:lnTo>
                  <a:lnTo>
                    <a:pt x="9413" y="10614"/>
                  </a:lnTo>
                  <a:lnTo>
                    <a:pt x="10133" y="10182"/>
                  </a:lnTo>
                  <a:lnTo>
                    <a:pt x="10470" y="9942"/>
                  </a:lnTo>
                  <a:lnTo>
                    <a:pt x="9509" y="11575"/>
                  </a:lnTo>
                  <a:lnTo>
                    <a:pt x="9509" y="11671"/>
                  </a:lnTo>
                  <a:lnTo>
                    <a:pt x="9557" y="11767"/>
                  </a:lnTo>
                  <a:lnTo>
                    <a:pt x="9653" y="11863"/>
                  </a:lnTo>
                  <a:lnTo>
                    <a:pt x="9893" y="11911"/>
                  </a:lnTo>
                  <a:lnTo>
                    <a:pt x="10181" y="11959"/>
                  </a:lnTo>
                  <a:lnTo>
                    <a:pt x="10950" y="11959"/>
                  </a:lnTo>
                  <a:lnTo>
                    <a:pt x="11862" y="11815"/>
                  </a:lnTo>
                  <a:lnTo>
                    <a:pt x="12823" y="11623"/>
                  </a:lnTo>
                  <a:lnTo>
                    <a:pt x="13687" y="11431"/>
                  </a:lnTo>
                  <a:lnTo>
                    <a:pt x="14456" y="11191"/>
                  </a:lnTo>
                  <a:lnTo>
                    <a:pt x="14936" y="10951"/>
                  </a:lnTo>
                  <a:lnTo>
                    <a:pt x="15608" y="11479"/>
                  </a:lnTo>
                  <a:lnTo>
                    <a:pt x="16233" y="12055"/>
                  </a:lnTo>
                  <a:lnTo>
                    <a:pt x="16473" y="12391"/>
                  </a:lnTo>
                  <a:lnTo>
                    <a:pt x="16713" y="12727"/>
                  </a:lnTo>
                  <a:lnTo>
                    <a:pt x="16953" y="13112"/>
                  </a:lnTo>
                  <a:lnTo>
                    <a:pt x="17145" y="13544"/>
                  </a:lnTo>
                  <a:lnTo>
                    <a:pt x="17385" y="14168"/>
                  </a:lnTo>
                  <a:lnTo>
                    <a:pt x="17577" y="14696"/>
                  </a:lnTo>
                  <a:lnTo>
                    <a:pt x="17769" y="15561"/>
                  </a:lnTo>
                  <a:lnTo>
                    <a:pt x="17817" y="16089"/>
                  </a:lnTo>
                  <a:lnTo>
                    <a:pt x="17817" y="16281"/>
                  </a:lnTo>
                  <a:lnTo>
                    <a:pt x="17481" y="16906"/>
                  </a:lnTo>
                  <a:lnTo>
                    <a:pt x="16809" y="18346"/>
                  </a:lnTo>
                  <a:lnTo>
                    <a:pt x="16473" y="19115"/>
                  </a:lnTo>
                  <a:lnTo>
                    <a:pt x="16185" y="19787"/>
                  </a:lnTo>
                  <a:lnTo>
                    <a:pt x="16040" y="20267"/>
                  </a:lnTo>
                  <a:lnTo>
                    <a:pt x="16040" y="20460"/>
                  </a:lnTo>
                  <a:lnTo>
                    <a:pt x="16089" y="20508"/>
                  </a:lnTo>
                  <a:lnTo>
                    <a:pt x="16185" y="20508"/>
                  </a:lnTo>
                  <a:lnTo>
                    <a:pt x="16233" y="20460"/>
                  </a:lnTo>
                  <a:lnTo>
                    <a:pt x="16425" y="20267"/>
                  </a:lnTo>
                  <a:lnTo>
                    <a:pt x="17001" y="19643"/>
                  </a:lnTo>
                  <a:lnTo>
                    <a:pt x="17289" y="19355"/>
                  </a:lnTo>
                  <a:lnTo>
                    <a:pt x="17625" y="19115"/>
                  </a:lnTo>
                  <a:lnTo>
                    <a:pt x="18010" y="18923"/>
                  </a:lnTo>
                  <a:lnTo>
                    <a:pt x="18442" y="18779"/>
                  </a:lnTo>
                  <a:lnTo>
                    <a:pt x="19162" y="18779"/>
                  </a:lnTo>
                  <a:lnTo>
                    <a:pt x="19402" y="18875"/>
                  </a:lnTo>
                  <a:lnTo>
                    <a:pt x="19690" y="18971"/>
                  </a:lnTo>
                  <a:lnTo>
                    <a:pt x="19979" y="19067"/>
                  </a:lnTo>
                  <a:lnTo>
                    <a:pt x="20267" y="19259"/>
                  </a:lnTo>
                  <a:lnTo>
                    <a:pt x="20603" y="19499"/>
                  </a:lnTo>
                  <a:lnTo>
                    <a:pt x="20699" y="19595"/>
                  </a:lnTo>
                  <a:lnTo>
                    <a:pt x="20891" y="19979"/>
                  </a:lnTo>
                  <a:lnTo>
                    <a:pt x="20987" y="20219"/>
                  </a:lnTo>
                  <a:lnTo>
                    <a:pt x="21083" y="20556"/>
                  </a:lnTo>
                  <a:lnTo>
                    <a:pt x="21083" y="20940"/>
                  </a:lnTo>
                  <a:lnTo>
                    <a:pt x="21035" y="21372"/>
                  </a:lnTo>
                  <a:lnTo>
                    <a:pt x="21275" y="21036"/>
                  </a:lnTo>
                  <a:lnTo>
                    <a:pt x="21852" y="20171"/>
                  </a:lnTo>
                  <a:lnTo>
                    <a:pt x="21852" y="20219"/>
                  </a:lnTo>
                  <a:lnTo>
                    <a:pt x="22044" y="19787"/>
                  </a:lnTo>
                  <a:lnTo>
                    <a:pt x="22332" y="19259"/>
                  </a:lnTo>
                  <a:lnTo>
                    <a:pt x="22668" y="18683"/>
                  </a:lnTo>
                  <a:lnTo>
                    <a:pt x="22956" y="18010"/>
                  </a:lnTo>
                  <a:lnTo>
                    <a:pt x="23244" y="17290"/>
                  </a:lnTo>
                  <a:lnTo>
                    <a:pt x="23436" y="16714"/>
                  </a:lnTo>
                  <a:lnTo>
                    <a:pt x="23628" y="16089"/>
                  </a:lnTo>
                  <a:lnTo>
                    <a:pt x="23773" y="15465"/>
                  </a:lnTo>
                  <a:lnTo>
                    <a:pt x="23869" y="14793"/>
                  </a:lnTo>
                  <a:lnTo>
                    <a:pt x="24013" y="13496"/>
                  </a:lnTo>
                  <a:lnTo>
                    <a:pt x="24109" y="12295"/>
                  </a:lnTo>
                  <a:lnTo>
                    <a:pt x="24109" y="11911"/>
                  </a:lnTo>
                  <a:lnTo>
                    <a:pt x="24109" y="11527"/>
                  </a:lnTo>
                  <a:lnTo>
                    <a:pt x="24013" y="10806"/>
                  </a:lnTo>
                  <a:lnTo>
                    <a:pt x="23773" y="10086"/>
                  </a:lnTo>
                  <a:lnTo>
                    <a:pt x="23484" y="9318"/>
                  </a:lnTo>
                  <a:lnTo>
                    <a:pt x="23148" y="8645"/>
                  </a:lnTo>
                  <a:lnTo>
                    <a:pt x="22716" y="7925"/>
                  </a:lnTo>
                  <a:lnTo>
                    <a:pt x="22284" y="7301"/>
                  </a:lnTo>
                  <a:lnTo>
                    <a:pt x="21804" y="6676"/>
                  </a:lnTo>
                  <a:lnTo>
                    <a:pt x="20891" y="5572"/>
                  </a:lnTo>
                  <a:lnTo>
                    <a:pt x="20123" y="4707"/>
                  </a:lnTo>
                  <a:lnTo>
                    <a:pt x="19306" y="3987"/>
                  </a:lnTo>
                  <a:lnTo>
                    <a:pt x="19258" y="3699"/>
                  </a:lnTo>
                  <a:lnTo>
                    <a:pt x="19066" y="3122"/>
                  </a:lnTo>
                  <a:lnTo>
                    <a:pt x="18874" y="2738"/>
                  </a:lnTo>
                  <a:lnTo>
                    <a:pt x="18682" y="2402"/>
                  </a:lnTo>
                  <a:lnTo>
                    <a:pt x="18394" y="2066"/>
                  </a:lnTo>
                  <a:lnTo>
                    <a:pt x="18058" y="1778"/>
                  </a:lnTo>
                  <a:lnTo>
                    <a:pt x="17673" y="1634"/>
                  </a:lnTo>
                  <a:lnTo>
                    <a:pt x="17337" y="1634"/>
                  </a:lnTo>
                  <a:lnTo>
                    <a:pt x="17097" y="1682"/>
                  </a:lnTo>
                  <a:lnTo>
                    <a:pt x="16857" y="1778"/>
                  </a:lnTo>
                  <a:lnTo>
                    <a:pt x="16665" y="1922"/>
                  </a:lnTo>
                  <a:lnTo>
                    <a:pt x="16521" y="2066"/>
                  </a:lnTo>
                  <a:lnTo>
                    <a:pt x="16425" y="2210"/>
                  </a:lnTo>
                  <a:lnTo>
                    <a:pt x="16185" y="1922"/>
                  </a:lnTo>
                  <a:lnTo>
                    <a:pt x="15608" y="1249"/>
                  </a:lnTo>
                  <a:lnTo>
                    <a:pt x="15224" y="865"/>
                  </a:lnTo>
                  <a:lnTo>
                    <a:pt x="14792" y="529"/>
                  </a:lnTo>
                  <a:lnTo>
                    <a:pt x="14360" y="289"/>
                  </a:lnTo>
                  <a:lnTo>
                    <a:pt x="14167" y="241"/>
                  </a:lnTo>
                  <a:lnTo>
                    <a:pt x="13783" y="241"/>
                  </a:lnTo>
                  <a:lnTo>
                    <a:pt x="13639" y="289"/>
                  </a:lnTo>
                  <a:lnTo>
                    <a:pt x="13591" y="337"/>
                  </a:lnTo>
                  <a:lnTo>
                    <a:pt x="13543" y="433"/>
                  </a:lnTo>
                  <a:lnTo>
                    <a:pt x="13543" y="577"/>
                  </a:lnTo>
                  <a:lnTo>
                    <a:pt x="13591" y="721"/>
                  </a:lnTo>
                  <a:lnTo>
                    <a:pt x="13735" y="961"/>
                  </a:lnTo>
                  <a:lnTo>
                    <a:pt x="13879" y="1249"/>
                  </a:lnTo>
                  <a:lnTo>
                    <a:pt x="14071" y="1490"/>
                  </a:lnTo>
                  <a:lnTo>
                    <a:pt x="14312" y="1730"/>
                  </a:lnTo>
                  <a:lnTo>
                    <a:pt x="13783" y="1394"/>
                  </a:lnTo>
                  <a:lnTo>
                    <a:pt x="13255" y="1105"/>
                  </a:lnTo>
                  <a:lnTo>
                    <a:pt x="12583" y="769"/>
                  </a:lnTo>
                  <a:lnTo>
                    <a:pt x="11814" y="385"/>
                  </a:lnTo>
                  <a:lnTo>
                    <a:pt x="11094" y="145"/>
                  </a:lnTo>
                  <a:lnTo>
                    <a:pt x="10710" y="49"/>
                  </a:lnTo>
                  <a:lnTo>
                    <a:pt x="10374"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76"/>
            <p:cNvSpPr/>
            <p:nvPr/>
          </p:nvSpPr>
          <p:spPr>
            <a:xfrm>
              <a:off x="4098150" y="3775950"/>
              <a:ext cx="602725" cy="534300"/>
            </a:xfrm>
            <a:custGeom>
              <a:avLst/>
              <a:gdLst/>
              <a:ahLst/>
              <a:cxnLst/>
              <a:rect l="l" t="t" r="r" b="b"/>
              <a:pathLst>
                <a:path w="24109" h="21372" fill="none" extrusionOk="0">
                  <a:moveTo>
                    <a:pt x="480" y="11239"/>
                  </a:moveTo>
                  <a:lnTo>
                    <a:pt x="480" y="11239"/>
                  </a:lnTo>
                  <a:lnTo>
                    <a:pt x="576" y="10374"/>
                  </a:lnTo>
                  <a:lnTo>
                    <a:pt x="672" y="9654"/>
                  </a:lnTo>
                  <a:lnTo>
                    <a:pt x="816" y="8837"/>
                  </a:lnTo>
                  <a:lnTo>
                    <a:pt x="1009" y="7925"/>
                  </a:lnTo>
                  <a:lnTo>
                    <a:pt x="1297" y="7012"/>
                  </a:lnTo>
                  <a:lnTo>
                    <a:pt x="1441" y="6532"/>
                  </a:lnTo>
                  <a:lnTo>
                    <a:pt x="1681" y="6100"/>
                  </a:lnTo>
                  <a:lnTo>
                    <a:pt x="1921" y="5620"/>
                  </a:lnTo>
                  <a:lnTo>
                    <a:pt x="2209" y="5236"/>
                  </a:lnTo>
                  <a:lnTo>
                    <a:pt x="2209" y="5236"/>
                  </a:lnTo>
                  <a:lnTo>
                    <a:pt x="2545" y="4611"/>
                  </a:lnTo>
                  <a:lnTo>
                    <a:pt x="2930" y="3987"/>
                  </a:lnTo>
                  <a:lnTo>
                    <a:pt x="3170" y="3699"/>
                  </a:lnTo>
                  <a:lnTo>
                    <a:pt x="3410" y="3459"/>
                  </a:lnTo>
                  <a:lnTo>
                    <a:pt x="3746" y="3218"/>
                  </a:lnTo>
                  <a:lnTo>
                    <a:pt x="4082" y="2978"/>
                  </a:lnTo>
                  <a:lnTo>
                    <a:pt x="4466" y="2786"/>
                  </a:lnTo>
                  <a:lnTo>
                    <a:pt x="4899" y="2594"/>
                  </a:lnTo>
                  <a:lnTo>
                    <a:pt x="5379" y="2450"/>
                  </a:lnTo>
                  <a:lnTo>
                    <a:pt x="5955" y="2354"/>
                  </a:lnTo>
                  <a:lnTo>
                    <a:pt x="6531" y="2258"/>
                  </a:lnTo>
                  <a:lnTo>
                    <a:pt x="7204" y="2210"/>
                  </a:lnTo>
                  <a:lnTo>
                    <a:pt x="7972" y="2210"/>
                  </a:lnTo>
                  <a:lnTo>
                    <a:pt x="8789" y="2258"/>
                  </a:lnTo>
                  <a:lnTo>
                    <a:pt x="8789" y="2258"/>
                  </a:lnTo>
                  <a:lnTo>
                    <a:pt x="8741" y="1970"/>
                  </a:lnTo>
                  <a:lnTo>
                    <a:pt x="8693" y="1634"/>
                  </a:lnTo>
                  <a:lnTo>
                    <a:pt x="8693" y="1249"/>
                  </a:lnTo>
                  <a:lnTo>
                    <a:pt x="8789" y="865"/>
                  </a:lnTo>
                  <a:lnTo>
                    <a:pt x="8837" y="673"/>
                  </a:lnTo>
                  <a:lnTo>
                    <a:pt x="8933" y="529"/>
                  </a:lnTo>
                  <a:lnTo>
                    <a:pt x="9077" y="337"/>
                  </a:lnTo>
                  <a:lnTo>
                    <a:pt x="9269" y="241"/>
                  </a:lnTo>
                  <a:lnTo>
                    <a:pt x="9461" y="97"/>
                  </a:lnTo>
                  <a:lnTo>
                    <a:pt x="9701" y="1"/>
                  </a:lnTo>
                  <a:lnTo>
                    <a:pt x="9701" y="1"/>
                  </a:lnTo>
                  <a:lnTo>
                    <a:pt x="10037" y="1"/>
                  </a:lnTo>
                  <a:lnTo>
                    <a:pt x="10374" y="1"/>
                  </a:lnTo>
                  <a:lnTo>
                    <a:pt x="10710" y="49"/>
                  </a:lnTo>
                  <a:lnTo>
                    <a:pt x="11094" y="145"/>
                  </a:lnTo>
                  <a:lnTo>
                    <a:pt x="11814" y="385"/>
                  </a:lnTo>
                  <a:lnTo>
                    <a:pt x="12583" y="769"/>
                  </a:lnTo>
                  <a:lnTo>
                    <a:pt x="13255" y="1105"/>
                  </a:lnTo>
                  <a:lnTo>
                    <a:pt x="13783" y="1394"/>
                  </a:lnTo>
                  <a:lnTo>
                    <a:pt x="14312" y="1730"/>
                  </a:lnTo>
                  <a:lnTo>
                    <a:pt x="14312" y="1730"/>
                  </a:lnTo>
                  <a:lnTo>
                    <a:pt x="14071" y="1490"/>
                  </a:lnTo>
                  <a:lnTo>
                    <a:pt x="13879" y="1249"/>
                  </a:lnTo>
                  <a:lnTo>
                    <a:pt x="13735" y="961"/>
                  </a:lnTo>
                  <a:lnTo>
                    <a:pt x="13591" y="721"/>
                  </a:lnTo>
                  <a:lnTo>
                    <a:pt x="13543" y="577"/>
                  </a:lnTo>
                  <a:lnTo>
                    <a:pt x="13543" y="433"/>
                  </a:lnTo>
                  <a:lnTo>
                    <a:pt x="13591" y="337"/>
                  </a:lnTo>
                  <a:lnTo>
                    <a:pt x="13639" y="289"/>
                  </a:lnTo>
                  <a:lnTo>
                    <a:pt x="13783" y="241"/>
                  </a:lnTo>
                  <a:lnTo>
                    <a:pt x="13927" y="241"/>
                  </a:lnTo>
                  <a:lnTo>
                    <a:pt x="13927" y="241"/>
                  </a:lnTo>
                  <a:lnTo>
                    <a:pt x="14167" y="241"/>
                  </a:lnTo>
                  <a:lnTo>
                    <a:pt x="14360" y="289"/>
                  </a:lnTo>
                  <a:lnTo>
                    <a:pt x="14792" y="529"/>
                  </a:lnTo>
                  <a:lnTo>
                    <a:pt x="15224" y="865"/>
                  </a:lnTo>
                  <a:lnTo>
                    <a:pt x="15608" y="1249"/>
                  </a:lnTo>
                  <a:lnTo>
                    <a:pt x="16185" y="1922"/>
                  </a:lnTo>
                  <a:lnTo>
                    <a:pt x="16425" y="2210"/>
                  </a:lnTo>
                  <a:lnTo>
                    <a:pt x="16425" y="2210"/>
                  </a:lnTo>
                  <a:lnTo>
                    <a:pt x="16521" y="2066"/>
                  </a:lnTo>
                  <a:lnTo>
                    <a:pt x="16665" y="1922"/>
                  </a:lnTo>
                  <a:lnTo>
                    <a:pt x="16857" y="1778"/>
                  </a:lnTo>
                  <a:lnTo>
                    <a:pt x="17097" y="1682"/>
                  </a:lnTo>
                  <a:lnTo>
                    <a:pt x="17337" y="1634"/>
                  </a:lnTo>
                  <a:lnTo>
                    <a:pt x="17673" y="1634"/>
                  </a:lnTo>
                  <a:lnTo>
                    <a:pt x="18058" y="1778"/>
                  </a:lnTo>
                  <a:lnTo>
                    <a:pt x="18058" y="1778"/>
                  </a:lnTo>
                  <a:lnTo>
                    <a:pt x="18394" y="2066"/>
                  </a:lnTo>
                  <a:lnTo>
                    <a:pt x="18682" y="2402"/>
                  </a:lnTo>
                  <a:lnTo>
                    <a:pt x="18874" y="2738"/>
                  </a:lnTo>
                  <a:lnTo>
                    <a:pt x="19066" y="3122"/>
                  </a:lnTo>
                  <a:lnTo>
                    <a:pt x="19258" y="3699"/>
                  </a:lnTo>
                  <a:lnTo>
                    <a:pt x="19306" y="3987"/>
                  </a:lnTo>
                  <a:lnTo>
                    <a:pt x="19306" y="3987"/>
                  </a:lnTo>
                  <a:lnTo>
                    <a:pt x="20123" y="4707"/>
                  </a:lnTo>
                  <a:lnTo>
                    <a:pt x="20891" y="5572"/>
                  </a:lnTo>
                  <a:lnTo>
                    <a:pt x="21804" y="6676"/>
                  </a:lnTo>
                  <a:lnTo>
                    <a:pt x="22284" y="7301"/>
                  </a:lnTo>
                  <a:lnTo>
                    <a:pt x="22716" y="7925"/>
                  </a:lnTo>
                  <a:lnTo>
                    <a:pt x="23148" y="8645"/>
                  </a:lnTo>
                  <a:lnTo>
                    <a:pt x="23484" y="9318"/>
                  </a:lnTo>
                  <a:lnTo>
                    <a:pt x="23773" y="10086"/>
                  </a:lnTo>
                  <a:lnTo>
                    <a:pt x="24013" y="10806"/>
                  </a:lnTo>
                  <a:lnTo>
                    <a:pt x="24109" y="11527"/>
                  </a:lnTo>
                  <a:lnTo>
                    <a:pt x="24109" y="11911"/>
                  </a:lnTo>
                  <a:lnTo>
                    <a:pt x="24109" y="12295"/>
                  </a:lnTo>
                  <a:lnTo>
                    <a:pt x="24109" y="12295"/>
                  </a:lnTo>
                  <a:lnTo>
                    <a:pt x="24013" y="13496"/>
                  </a:lnTo>
                  <a:lnTo>
                    <a:pt x="23869" y="14793"/>
                  </a:lnTo>
                  <a:lnTo>
                    <a:pt x="23773" y="15465"/>
                  </a:lnTo>
                  <a:lnTo>
                    <a:pt x="23628" y="16089"/>
                  </a:lnTo>
                  <a:lnTo>
                    <a:pt x="23436" y="16714"/>
                  </a:lnTo>
                  <a:lnTo>
                    <a:pt x="23244" y="17290"/>
                  </a:lnTo>
                  <a:lnTo>
                    <a:pt x="23244" y="17290"/>
                  </a:lnTo>
                  <a:lnTo>
                    <a:pt x="22956" y="18010"/>
                  </a:lnTo>
                  <a:lnTo>
                    <a:pt x="22668" y="18683"/>
                  </a:lnTo>
                  <a:lnTo>
                    <a:pt x="22332" y="19259"/>
                  </a:lnTo>
                  <a:lnTo>
                    <a:pt x="22044" y="19787"/>
                  </a:lnTo>
                  <a:lnTo>
                    <a:pt x="22044" y="19787"/>
                  </a:lnTo>
                  <a:lnTo>
                    <a:pt x="21852" y="20219"/>
                  </a:lnTo>
                  <a:lnTo>
                    <a:pt x="21852" y="20171"/>
                  </a:lnTo>
                  <a:lnTo>
                    <a:pt x="21852" y="20171"/>
                  </a:lnTo>
                  <a:lnTo>
                    <a:pt x="21275" y="21036"/>
                  </a:lnTo>
                  <a:lnTo>
                    <a:pt x="21035" y="21372"/>
                  </a:lnTo>
                  <a:lnTo>
                    <a:pt x="21035" y="21372"/>
                  </a:lnTo>
                  <a:lnTo>
                    <a:pt x="21083" y="20940"/>
                  </a:lnTo>
                  <a:lnTo>
                    <a:pt x="21083" y="20556"/>
                  </a:lnTo>
                  <a:lnTo>
                    <a:pt x="20987" y="20219"/>
                  </a:lnTo>
                  <a:lnTo>
                    <a:pt x="20891" y="19979"/>
                  </a:lnTo>
                  <a:lnTo>
                    <a:pt x="20699" y="19595"/>
                  </a:lnTo>
                  <a:lnTo>
                    <a:pt x="20603" y="19499"/>
                  </a:lnTo>
                  <a:lnTo>
                    <a:pt x="20603" y="19499"/>
                  </a:lnTo>
                  <a:lnTo>
                    <a:pt x="20267" y="19259"/>
                  </a:lnTo>
                  <a:lnTo>
                    <a:pt x="19979" y="19067"/>
                  </a:lnTo>
                  <a:lnTo>
                    <a:pt x="19690" y="18971"/>
                  </a:lnTo>
                  <a:lnTo>
                    <a:pt x="19402" y="18875"/>
                  </a:lnTo>
                  <a:lnTo>
                    <a:pt x="19162" y="18779"/>
                  </a:lnTo>
                  <a:lnTo>
                    <a:pt x="18874" y="18779"/>
                  </a:lnTo>
                  <a:lnTo>
                    <a:pt x="18442" y="18779"/>
                  </a:lnTo>
                  <a:lnTo>
                    <a:pt x="18010" y="18923"/>
                  </a:lnTo>
                  <a:lnTo>
                    <a:pt x="17625" y="19115"/>
                  </a:lnTo>
                  <a:lnTo>
                    <a:pt x="17289" y="19355"/>
                  </a:lnTo>
                  <a:lnTo>
                    <a:pt x="17001" y="19643"/>
                  </a:lnTo>
                  <a:lnTo>
                    <a:pt x="17001" y="19643"/>
                  </a:lnTo>
                  <a:lnTo>
                    <a:pt x="16425" y="20267"/>
                  </a:lnTo>
                  <a:lnTo>
                    <a:pt x="16233" y="20460"/>
                  </a:lnTo>
                  <a:lnTo>
                    <a:pt x="16185" y="20508"/>
                  </a:lnTo>
                  <a:lnTo>
                    <a:pt x="16089" y="20508"/>
                  </a:lnTo>
                  <a:lnTo>
                    <a:pt x="16089" y="20508"/>
                  </a:lnTo>
                  <a:lnTo>
                    <a:pt x="16040" y="20460"/>
                  </a:lnTo>
                  <a:lnTo>
                    <a:pt x="16040" y="20267"/>
                  </a:lnTo>
                  <a:lnTo>
                    <a:pt x="16185" y="19787"/>
                  </a:lnTo>
                  <a:lnTo>
                    <a:pt x="16473" y="19115"/>
                  </a:lnTo>
                  <a:lnTo>
                    <a:pt x="16809" y="18346"/>
                  </a:lnTo>
                  <a:lnTo>
                    <a:pt x="17481" y="16906"/>
                  </a:lnTo>
                  <a:lnTo>
                    <a:pt x="17817" y="16281"/>
                  </a:lnTo>
                  <a:lnTo>
                    <a:pt x="17817" y="16281"/>
                  </a:lnTo>
                  <a:lnTo>
                    <a:pt x="17817" y="16089"/>
                  </a:lnTo>
                  <a:lnTo>
                    <a:pt x="17769" y="15561"/>
                  </a:lnTo>
                  <a:lnTo>
                    <a:pt x="17577" y="14696"/>
                  </a:lnTo>
                  <a:lnTo>
                    <a:pt x="17385" y="14168"/>
                  </a:lnTo>
                  <a:lnTo>
                    <a:pt x="17145" y="13544"/>
                  </a:lnTo>
                  <a:lnTo>
                    <a:pt x="17145" y="13544"/>
                  </a:lnTo>
                  <a:lnTo>
                    <a:pt x="16953" y="13112"/>
                  </a:lnTo>
                  <a:lnTo>
                    <a:pt x="16713" y="12727"/>
                  </a:lnTo>
                  <a:lnTo>
                    <a:pt x="16473" y="12391"/>
                  </a:lnTo>
                  <a:lnTo>
                    <a:pt x="16233" y="12055"/>
                  </a:lnTo>
                  <a:lnTo>
                    <a:pt x="15608" y="11479"/>
                  </a:lnTo>
                  <a:lnTo>
                    <a:pt x="14936" y="10951"/>
                  </a:lnTo>
                  <a:lnTo>
                    <a:pt x="14936" y="10951"/>
                  </a:lnTo>
                  <a:lnTo>
                    <a:pt x="14456" y="11191"/>
                  </a:lnTo>
                  <a:lnTo>
                    <a:pt x="13687" y="11431"/>
                  </a:lnTo>
                  <a:lnTo>
                    <a:pt x="12823" y="11623"/>
                  </a:lnTo>
                  <a:lnTo>
                    <a:pt x="11862" y="11815"/>
                  </a:lnTo>
                  <a:lnTo>
                    <a:pt x="10950" y="11959"/>
                  </a:lnTo>
                  <a:lnTo>
                    <a:pt x="10181" y="11959"/>
                  </a:lnTo>
                  <a:lnTo>
                    <a:pt x="9893" y="11911"/>
                  </a:lnTo>
                  <a:lnTo>
                    <a:pt x="9653" y="11863"/>
                  </a:lnTo>
                  <a:lnTo>
                    <a:pt x="9557" y="11767"/>
                  </a:lnTo>
                  <a:lnTo>
                    <a:pt x="9509" y="11671"/>
                  </a:lnTo>
                  <a:lnTo>
                    <a:pt x="9509" y="11575"/>
                  </a:lnTo>
                  <a:lnTo>
                    <a:pt x="10470" y="9942"/>
                  </a:lnTo>
                  <a:lnTo>
                    <a:pt x="10470" y="9942"/>
                  </a:lnTo>
                  <a:lnTo>
                    <a:pt x="10133" y="10182"/>
                  </a:lnTo>
                  <a:lnTo>
                    <a:pt x="9413" y="10614"/>
                  </a:lnTo>
                  <a:lnTo>
                    <a:pt x="8981" y="10806"/>
                  </a:lnTo>
                  <a:lnTo>
                    <a:pt x="8597" y="10951"/>
                  </a:lnTo>
                  <a:lnTo>
                    <a:pt x="8404" y="10999"/>
                  </a:lnTo>
                  <a:lnTo>
                    <a:pt x="8260" y="10951"/>
                  </a:lnTo>
                  <a:lnTo>
                    <a:pt x="8164" y="10902"/>
                  </a:lnTo>
                  <a:lnTo>
                    <a:pt x="8068" y="10806"/>
                  </a:lnTo>
                  <a:lnTo>
                    <a:pt x="8068" y="10806"/>
                  </a:lnTo>
                  <a:lnTo>
                    <a:pt x="8020" y="10710"/>
                  </a:lnTo>
                  <a:lnTo>
                    <a:pt x="8020" y="10566"/>
                  </a:lnTo>
                  <a:lnTo>
                    <a:pt x="8116" y="10326"/>
                  </a:lnTo>
                  <a:lnTo>
                    <a:pt x="8308" y="10038"/>
                  </a:lnTo>
                  <a:lnTo>
                    <a:pt x="8549" y="9798"/>
                  </a:lnTo>
                  <a:lnTo>
                    <a:pt x="9029" y="9414"/>
                  </a:lnTo>
                  <a:lnTo>
                    <a:pt x="9269" y="9270"/>
                  </a:lnTo>
                  <a:lnTo>
                    <a:pt x="9269" y="9270"/>
                  </a:lnTo>
                  <a:lnTo>
                    <a:pt x="8981" y="9414"/>
                  </a:lnTo>
                  <a:lnTo>
                    <a:pt x="8404" y="9750"/>
                  </a:lnTo>
                  <a:lnTo>
                    <a:pt x="8116" y="9894"/>
                  </a:lnTo>
                  <a:lnTo>
                    <a:pt x="7828" y="9990"/>
                  </a:lnTo>
                  <a:lnTo>
                    <a:pt x="7636" y="9990"/>
                  </a:lnTo>
                  <a:lnTo>
                    <a:pt x="7540" y="9942"/>
                  </a:lnTo>
                  <a:lnTo>
                    <a:pt x="7540" y="9894"/>
                  </a:lnTo>
                  <a:lnTo>
                    <a:pt x="7540" y="9894"/>
                  </a:lnTo>
                  <a:lnTo>
                    <a:pt x="7492" y="9270"/>
                  </a:lnTo>
                  <a:lnTo>
                    <a:pt x="7492" y="9270"/>
                  </a:lnTo>
                  <a:lnTo>
                    <a:pt x="7204" y="9222"/>
                  </a:lnTo>
                  <a:lnTo>
                    <a:pt x="6772" y="9126"/>
                  </a:lnTo>
                  <a:lnTo>
                    <a:pt x="6772" y="9126"/>
                  </a:lnTo>
                  <a:lnTo>
                    <a:pt x="6339" y="9030"/>
                  </a:lnTo>
                  <a:lnTo>
                    <a:pt x="6195" y="9030"/>
                  </a:lnTo>
                  <a:lnTo>
                    <a:pt x="6051" y="9030"/>
                  </a:lnTo>
                  <a:lnTo>
                    <a:pt x="6051" y="9030"/>
                  </a:lnTo>
                  <a:lnTo>
                    <a:pt x="5427" y="9846"/>
                  </a:lnTo>
                  <a:lnTo>
                    <a:pt x="5091" y="10278"/>
                  </a:lnTo>
                  <a:lnTo>
                    <a:pt x="4707" y="10710"/>
                  </a:lnTo>
                  <a:lnTo>
                    <a:pt x="4274" y="11095"/>
                  </a:lnTo>
                  <a:lnTo>
                    <a:pt x="4034" y="11239"/>
                  </a:lnTo>
                  <a:lnTo>
                    <a:pt x="3746" y="11383"/>
                  </a:lnTo>
                  <a:lnTo>
                    <a:pt x="3458" y="11479"/>
                  </a:lnTo>
                  <a:lnTo>
                    <a:pt x="3170" y="11575"/>
                  </a:lnTo>
                  <a:lnTo>
                    <a:pt x="2834" y="11623"/>
                  </a:lnTo>
                  <a:lnTo>
                    <a:pt x="2449" y="11623"/>
                  </a:lnTo>
                  <a:lnTo>
                    <a:pt x="2449" y="11623"/>
                  </a:lnTo>
                  <a:lnTo>
                    <a:pt x="1921" y="12247"/>
                  </a:lnTo>
                  <a:lnTo>
                    <a:pt x="1393" y="12872"/>
                  </a:lnTo>
                  <a:lnTo>
                    <a:pt x="961" y="13448"/>
                  </a:lnTo>
                  <a:lnTo>
                    <a:pt x="624" y="13976"/>
                  </a:lnTo>
                  <a:lnTo>
                    <a:pt x="192" y="14793"/>
                  </a:lnTo>
                  <a:lnTo>
                    <a:pt x="0" y="15081"/>
                  </a:lnTo>
                  <a:lnTo>
                    <a:pt x="0" y="15081"/>
                  </a:lnTo>
                  <a:lnTo>
                    <a:pt x="48" y="14120"/>
                  </a:lnTo>
                  <a:lnTo>
                    <a:pt x="144" y="13160"/>
                  </a:lnTo>
                  <a:lnTo>
                    <a:pt x="288" y="12199"/>
                  </a:lnTo>
                  <a:lnTo>
                    <a:pt x="480" y="112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76"/>
            <p:cNvSpPr/>
            <p:nvPr/>
          </p:nvSpPr>
          <p:spPr>
            <a:xfrm>
              <a:off x="4185775" y="3849200"/>
              <a:ext cx="87675" cy="50450"/>
            </a:xfrm>
            <a:custGeom>
              <a:avLst/>
              <a:gdLst/>
              <a:ahLst/>
              <a:cxnLst/>
              <a:rect l="l" t="t" r="r" b="b"/>
              <a:pathLst>
                <a:path w="3507" h="2018" extrusionOk="0">
                  <a:moveTo>
                    <a:pt x="2978" y="0"/>
                  </a:move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289" y="1921"/>
                  </a:lnTo>
                  <a:lnTo>
                    <a:pt x="433" y="1969"/>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363" y="96"/>
                  </a:lnTo>
                  <a:lnTo>
                    <a:pt x="3267" y="48"/>
                  </a:lnTo>
                  <a:lnTo>
                    <a:pt x="2978"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76"/>
            <p:cNvSpPr/>
            <p:nvPr/>
          </p:nvSpPr>
          <p:spPr>
            <a:xfrm>
              <a:off x="4185775" y="3849200"/>
              <a:ext cx="87675" cy="50450"/>
            </a:xfrm>
            <a:custGeom>
              <a:avLst/>
              <a:gdLst/>
              <a:ahLst/>
              <a:cxnLst/>
              <a:rect l="l" t="t" r="r" b="b"/>
              <a:pathLst>
                <a:path w="3507" h="2018" fill="none" extrusionOk="0">
                  <a:moveTo>
                    <a:pt x="2978" y="0"/>
                  </a:moveTo>
                  <a:lnTo>
                    <a:pt x="2978" y="0"/>
                  </a:ln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145" y="1873"/>
                  </a:lnTo>
                  <a:lnTo>
                    <a:pt x="289" y="1921"/>
                  </a:lnTo>
                  <a:lnTo>
                    <a:pt x="433" y="1969"/>
                  </a:lnTo>
                  <a:lnTo>
                    <a:pt x="769" y="2017"/>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411" y="144"/>
                  </a:lnTo>
                  <a:lnTo>
                    <a:pt x="3363" y="96"/>
                  </a:lnTo>
                  <a:lnTo>
                    <a:pt x="3267" y="48"/>
                  </a:lnTo>
                  <a:lnTo>
                    <a:pt x="29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76"/>
            <p:cNvSpPr/>
            <p:nvPr/>
          </p:nvSpPr>
          <p:spPr>
            <a:xfrm>
              <a:off x="4224200" y="3905625"/>
              <a:ext cx="51650" cy="32450"/>
            </a:xfrm>
            <a:custGeom>
              <a:avLst/>
              <a:gdLst/>
              <a:ahLst/>
              <a:cxnLst/>
              <a:rect l="l" t="t" r="r" b="b"/>
              <a:pathLst>
                <a:path w="2066" h="1298" extrusionOk="0">
                  <a:moveTo>
                    <a:pt x="1297" y="0"/>
                  </a:moveTo>
                  <a:lnTo>
                    <a:pt x="961" y="145"/>
                  </a:lnTo>
                  <a:lnTo>
                    <a:pt x="625" y="289"/>
                  </a:lnTo>
                  <a:lnTo>
                    <a:pt x="337" y="481"/>
                  </a:lnTo>
                  <a:lnTo>
                    <a:pt x="145" y="673"/>
                  </a:lnTo>
                  <a:lnTo>
                    <a:pt x="1" y="865"/>
                  </a:lnTo>
                  <a:lnTo>
                    <a:pt x="1" y="961"/>
                  </a:lnTo>
                  <a:lnTo>
                    <a:pt x="49" y="1057"/>
                  </a:lnTo>
                  <a:lnTo>
                    <a:pt x="97" y="1153"/>
                  </a:lnTo>
                  <a:lnTo>
                    <a:pt x="193" y="1201"/>
                  </a:lnTo>
                  <a:lnTo>
                    <a:pt x="433" y="1297"/>
                  </a:lnTo>
                  <a:lnTo>
                    <a:pt x="961" y="1297"/>
                  </a:lnTo>
                  <a:lnTo>
                    <a:pt x="1249" y="1201"/>
                  </a:lnTo>
                  <a:lnTo>
                    <a:pt x="1538" y="1057"/>
                  </a:lnTo>
                  <a:lnTo>
                    <a:pt x="1778" y="913"/>
                  </a:lnTo>
                  <a:lnTo>
                    <a:pt x="1970" y="721"/>
                  </a:lnTo>
                  <a:lnTo>
                    <a:pt x="2066" y="529"/>
                  </a:lnTo>
                  <a:lnTo>
                    <a:pt x="2066" y="289"/>
                  </a:lnTo>
                  <a:lnTo>
                    <a:pt x="2066" y="241"/>
                  </a:lnTo>
                  <a:lnTo>
                    <a:pt x="1970" y="145"/>
                  </a:lnTo>
                  <a:lnTo>
                    <a:pt x="1826"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76"/>
            <p:cNvSpPr/>
            <p:nvPr/>
          </p:nvSpPr>
          <p:spPr>
            <a:xfrm>
              <a:off x="4224200" y="3905625"/>
              <a:ext cx="51650" cy="32450"/>
            </a:xfrm>
            <a:custGeom>
              <a:avLst/>
              <a:gdLst/>
              <a:ahLst/>
              <a:cxnLst/>
              <a:rect l="l" t="t" r="r" b="b"/>
              <a:pathLst>
                <a:path w="2066" h="1298" fill="none" extrusionOk="0">
                  <a:moveTo>
                    <a:pt x="1586" y="0"/>
                  </a:moveTo>
                  <a:lnTo>
                    <a:pt x="1586" y="0"/>
                  </a:lnTo>
                  <a:lnTo>
                    <a:pt x="1297" y="0"/>
                  </a:lnTo>
                  <a:lnTo>
                    <a:pt x="961" y="145"/>
                  </a:lnTo>
                  <a:lnTo>
                    <a:pt x="625" y="289"/>
                  </a:lnTo>
                  <a:lnTo>
                    <a:pt x="337" y="481"/>
                  </a:lnTo>
                  <a:lnTo>
                    <a:pt x="145" y="673"/>
                  </a:lnTo>
                  <a:lnTo>
                    <a:pt x="1" y="865"/>
                  </a:lnTo>
                  <a:lnTo>
                    <a:pt x="1" y="961"/>
                  </a:lnTo>
                  <a:lnTo>
                    <a:pt x="49" y="1057"/>
                  </a:lnTo>
                  <a:lnTo>
                    <a:pt x="97" y="1153"/>
                  </a:lnTo>
                  <a:lnTo>
                    <a:pt x="193" y="1201"/>
                  </a:lnTo>
                  <a:lnTo>
                    <a:pt x="193" y="1201"/>
                  </a:lnTo>
                  <a:lnTo>
                    <a:pt x="433" y="1297"/>
                  </a:lnTo>
                  <a:lnTo>
                    <a:pt x="673" y="1297"/>
                  </a:lnTo>
                  <a:lnTo>
                    <a:pt x="673" y="1297"/>
                  </a:lnTo>
                  <a:lnTo>
                    <a:pt x="961" y="1297"/>
                  </a:lnTo>
                  <a:lnTo>
                    <a:pt x="1249" y="1201"/>
                  </a:lnTo>
                  <a:lnTo>
                    <a:pt x="1538" y="1057"/>
                  </a:lnTo>
                  <a:lnTo>
                    <a:pt x="1778" y="913"/>
                  </a:lnTo>
                  <a:lnTo>
                    <a:pt x="1970" y="721"/>
                  </a:lnTo>
                  <a:lnTo>
                    <a:pt x="2066" y="529"/>
                  </a:lnTo>
                  <a:lnTo>
                    <a:pt x="2066" y="289"/>
                  </a:lnTo>
                  <a:lnTo>
                    <a:pt x="2066" y="241"/>
                  </a:lnTo>
                  <a:lnTo>
                    <a:pt x="1970" y="145"/>
                  </a:lnTo>
                  <a:lnTo>
                    <a:pt x="1970" y="145"/>
                  </a:lnTo>
                  <a:lnTo>
                    <a:pt x="1826" y="0"/>
                  </a:lnTo>
                  <a:lnTo>
                    <a:pt x="15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76"/>
            <p:cNvSpPr/>
            <p:nvPr/>
          </p:nvSpPr>
          <p:spPr>
            <a:xfrm>
              <a:off x="4645625" y="4019675"/>
              <a:ext cx="38450" cy="61275"/>
            </a:xfrm>
            <a:custGeom>
              <a:avLst/>
              <a:gdLst/>
              <a:ahLst/>
              <a:cxnLst/>
              <a:rect l="l" t="t" r="r" b="b"/>
              <a:pathLst>
                <a:path w="1538" h="2451" extrusionOk="0">
                  <a:moveTo>
                    <a:pt x="289" y="1"/>
                  </a:moveTo>
                  <a:lnTo>
                    <a:pt x="145" y="97"/>
                  </a:lnTo>
                  <a:lnTo>
                    <a:pt x="97" y="193"/>
                  </a:lnTo>
                  <a:lnTo>
                    <a:pt x="49" y="385"/>
                  </a:lnTo>
                  <a:lnTo>
                    <a:pt x="1" y="769"/>
                  </a:lnTo>
                  <a:lnTo>
                    <a:pt x="1" y="1202"/>
                  </a:lnTo>
                  <a:lnTo>
                    <a:pt x="145" y="1634"/>
                  </a:lnTo>
                  <a:lnTo>
                    <a:pt x="337" y="2066"/>
                  </a:lnTo>
                  <a:lnTo>
                    <a:pt x="433" y="2210"/>
                  </a:lnTo>
                  <a:lnTo>
                    <a:pt x="577" y="2306"/>
                  </a:lnTo>
                  <a:lnTo>
                    <a:pt x="721" y="2402"/>
                  </a:lnTo>
                  <a:lnTo>
                    <a:pt x="913"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76"/>
            <p:cNvSpPr/>
            <p:nvPr/>
          </p:nvSpPr>
          <p:spPr>
            <a:xfrm>
              <a:off x="4645625" y="4019675"/>
              <a:ext cx="38450" cy="61275"/>
            </a:xfrm>
            <a:custGeom>
              <a:avLst/>
              <a:gdLst/>
              <a:ahLst/>
              <a:cxnLst/>
              <a:rect l="l" t="t" r="r" b="b"/>
              <a:pathLst>
                <a:path w="1538" h="2451" fill="none" extrusionOk="0">
                  <a:moveTo>
                    <a:pt x="385" y="1"/>
                  </a:moveTo>
                  <a:lnTo>
                    <a:pt x="385" y="1"/>
                  </a:lnTo>
                  <a:lnTo>
                    <a:pt x="289" y="1"/>
                  </a:lnTo>
                  <a:lnTo>
                    <a:pt x="145" y="97"/>
                  </a:lnTo>
                  <a:lnTo>
                    <a:pt x="97" y="193"/>
                  </a:lnTo>
                  <a:lnTo>
                    <a:pt x="49" y="385"/>
                  </a:lnTo>
                  <a:lnTo>
                    <a:pt x="1" y="769"/>
                  </a:lnTo>
                  <a:lnTo>
                    <a:pt x="1" y="1202"/>
                  </a:lnTo>
                  <a:lnTo>
                    <a:pt x="1" y="1202"/>
                  </a:lnTo>
                  <a:lnTo>
                    <a:pt x="145" y="1634"/>
                  </a:lnTo>
                  <a:lnTo>
                    <a:pt x="337" y="2066"/>
                  </a:lnTo>
                  <a:lnTo>
                    <a:pt x="433" y="2210"/>
                  </a:lnTo>
                  <a:lnTo>
                    <a:pt x="577" y="2306"/>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lnTo>
                    <a:pt x="529" y="1"/>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76"/>
            <p:cNvSpPr/>
            <p:nvPr/>
          </p:nvSpPr>
          <p:spPr>
            <a:xfrm>
              <a:off x="4607200" y="4036500"/>
              <a:ext cx="27650" cy="42050"/>
            </a:xfrm>
            <a:custGeom>
              <a:avLst/>
              <a:gdLst/>
              <a:ahLst/>
              <a:cxnLst/>
              <a:rect l="l" t="t" r="r" b="b"/>
              <a:pathLst>
                <a:path w="1106" h="1682" extrusionOk="0">
                  <a:moveTo>
                    <a:pt x="241" y="0"/>
                  </a:moveTo>
                  <a:lnTo>
                    <a:pt x="145" y="48"/>
                  </a:lnTo>
                  <a:lnTo>
                    <a:pt x="49" y="240"/>
                  </a:lnTo>
                  <a:lnTo>
                    <a:pt x="1" y="529"/>
                  </a:lnTo>
                  <a:lnTo>
                    <a:pt x="49" y="865"/>
                  </a:lnTo>
                  <a:lnTo>
                    <a:pt x="145" y="1153"/>
                  </a:lnTo>
                  <a:lnTo>
                    <a:pt x="241" y="1441"/>
                  </a:lnTo>
                  <a:lnTo>
                    <a:pt x="433" y="1633"/>
                  </a:lnTo>
                  <a:lnTo>
                    <a:pt x="529"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76"/>
            <p:cNvSpPr/>
            <p:nvPr/>
          </p:nvSpPr>
          <p:spPr>
            <a:xfrm>
              <a:off x="4607200" y="4036500"/>
              <a:ext cx="27650" cy="42050"/>
            </a:xfrm>
            <a:custGeom>
              <a:avLst/>
              <a:gdLst/>
              <a:ahLst/>
              <a:cxnLst/>
              <a:rect l="l" t="t" r="r" b="b"/>
              <a:pathLst>
                <a:path w="1106" h="1682" fill="none" extrusionOk="0">
                  <a:moveTo>
                    <a:pt x="289" y="0"/>
                  </a:moveTo>
                  <a:lnTo>
                    <a:pt x="289" y="0"/>
                  </a:lnTo>
                  <a:lnTo>
                    <a:pt x="241" y="0"/>
                  </a:lnTo>
                  <a:lnTo>
                    <a:pt x="145" y="48"/>
                  </a:lnTo>
                  <a:lnTo>
                    <a:pt x="49" y="240"/>
                  </a:lnTo>
                  <a:lnTo>
                    <a:pt x="1" y="529"/>
                  </a:lnTo>
                  <a:lnTo>
                    <a:pt x="49" y="865"/>
                  </a:lnTo>
                  <a:lnTo>
                    <a:pt x="49" y="865"/>
                  </a:lnTo>
                  <a:lnTo>
                    <a:pt x="145" y="1153"/>
                  </a:lnTo>
                  <a:lnTo>
                    <a:pt x="241" y="1441"/>
                  </a:lnTo>
                  <a:lnTo>
                    <a:pt x="433" y="1633"/>
                  </a:lnTo>
                  <a:lnTo>
                    <a:pt x="529" y="1681"/>
                  </a:lnTo>
                  <a:lnTo>
                    <a:pt x="673" y="1681"/>
                  </a:lnTo>
                  <a:lnTo>
                    <a:pt x="673" y="1681"/>
                  </a:lnTo>
                  <a:lnTo>
                    <a:pt x="721" y="1681"/>
                  </a:lnTo>
                  <a:lnTo>
                    <a:pt x="721"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lnTo>
                    <a:pt x="385" y="0"/>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76"/>
            <p:cNvSpPr/>
            <p:nvPr/>
          </p:nvSpPr>
          <p:spPr>
            <a:xfrm>
              <a:off x="4613200" y="4303025"/>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76"/>
            <p:cNvSpPr/>
            <p:nvPr/>
          </p:nvSpPr>
          <p:spPr>
            <a:xfrm>
              <a:off x="4624025" y="4294625"/>
              <a:ext cx="25" cy="25"/>
            </a:xfrm>
            <a:custGeom>
              <a:avLst/>
              <a:gdLst/>
              <a:ahLst/>
              <a:cxnLst/>
              <a:rect l="l" t="t" r="r" b="b"/>
              <a:pathLst>
                <a:path w="1" h="1" extrusionOk="0">
                  <a:moveTo>
                    <a:pt x="0" y="1"/>
                  </a:moveTo>
                  <a:lnTo>
                    <a:pt x="0"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76"/>
            <p:cNvSpPr/>
            <p:nvPr/>
          </p:nvSpPr>
          <p:spPr>
            <a:xfrm>
              <a:off x="4395900" y="4295825"/>
              <a:ext cx="85275" cy="68475"/>
            </a:xfrm>
            <a:custGeom>
              <a:avLst/>
              <a:gdLst/>
              <a:ahLst/>
              <a:cxnLst/>
              <a:rect l="l" t="t" r="r" b="b"/>
              <a:pathLst>
                <a:path w="3411" h="2739" extrusionOk="0">
                  <a:moveTo>
                    <a:pt x="1441" y="1"/>
                  </a:moveTo>
                  <a:lnTo>
                    <a:pt x="961" y="49"/>
                  </a:lnTo>
                  <a:lnTo>
                    <a:pt x="769" y="145"/>
                  </a:lnTo>
                  <a:lnTo>
                    <a:pt x="577" y="241"/>
                  </a:lnTo>
                  <a:lnTo>
                    <a:pt x="433" y="337"/>
                  </a:lnTo>
                  <a:lnTo>
                    <a:pt x="288" y="481"/>
                  </a:lnTo>
                  <a:lnTo>
                    <a:pt x="144" y="625"/>
                  </a:lnTo>
                  <a:lnTo>
                    <a:pt x="96" y="817"/>
                  </a:lnTo>
                  <a:lnTo>
                    <a:pt x="0" y="1057"/>
                  </a:lnTo>
                  <a:lnTo>
                    <a:pt x="48" y="1345"/>
                  </a:lnTo>
                  <a:lnTo>
                    <a:pt x="96" y="1586"/>
                  </a:lnTo>
                  <a:lnTo>
                    <a:pt x="240" y="1874"/>
                  </a:lnTo>
                  <a:lnTo>
                    <a:pt x="433" y="2114"/>
                  </a:lnTo>
                  <a:lnTo>
                    <a:pt x="673" y="2306"/>
                  </a:lnTo>
                  <a:lnTo>
                    <a:pt x="961" y="2498"/>
                  </a:lnTo>
                  <a:lnTo>
                    <a:pt x="1297" y="2642"/>
                  </a:lnTo>
                  <a:lnTo>
                    <a:pt x="1633" y="2738"/>
                  </a:lnTo>
                  <a:lnTo>
                    <a:pt x="2017" y="2738"/>
                  </a:lnTo>
                  <a:lnTo>
                    <a:pt x="2450" y="2690"/>
                  </a:lnTo>
                  <a:lnTo>
                    <a:pt x="2642" y="2642"/>
                  </a:lnTo>
                  <a:lnTo>
                    <a:pt x="2834" y="2546"/>
                  </a:lnTo>
                  <a:lnTo>
                    <a:pt x="3026" y="2450"/>
                  </a:lnTo>
                  <a:lnTo>
                    <a:pt x="3170" y="2306"/>
                  </a:lnTo>
                  <a:lnTo>
                    <a:pt x="3266" y="2114"/>
                  </a:lnTo>
                  <a:lnTo>
                    <a:pt x="3362" y="1970"/>
                  </a:lnTo>
                  <a:lnTo>
                    <a:pt x="3410" y="1682"/>
                  </a:lnTo>
                  <a:lnTo>
                    <a:pt x="3410" y="1441"/>
                  </a:lnTo>
                  <a:lnTo>
                    <a:pt x="3314" y="1153"/>
                  </a:lnTo>
                  <a:lnTo>
                    <a:pt x="3170" y="913"/>
                  </a:lnTo>
                  <a:lnTo>
                    <a:pt x="2978" y="673"/>
                  </a:lnTo>
                  <a:lnTo>
                    <a:pt x="2738" y="481"/>
                  </a:lnTo>
                  <a:lnTo>
                    <a:pt x="2498" y="289"/>
                  </a:lnTo>
                  <a:lnTo>
                    <a:pt x="2161" y="145"/>
                  </a:lnTo>
                  <a:lnTo>
                    <a:pt x="1777" y="49"/>
                  </a:lnTo>
                  <a:lnTo>
                    <a:pt x="144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76"/>
            <p:cNvSpPr/>
            <p:nvPr/>
          </p:nvSpPr>
          <p:spPr>
            <a:xfrm>
              <a:off x="4395900" y="4295825"/>
              <a:ext cx="85275" cy="68475"/>
            </a:xfrm>
            <a:custGeom>
              <a:avLst/>
              <a:gdLst/>
              <a:ahLst/>
              <a:cxnLst/>
              <a:rect l="l" t="t" r="r" b="b"/>
              <a:pathLst>
                <a:path w="3411" h="2739" fill="none" extrusionOk="0">
                  <a:moveTo>
                    <a:pt x="1441" y="1"/>
                  </a:moveTo>
                  <a:lnTo>
                    <a:pt x="1441" y="1"/>
                  </a:lnTo>
                  <a:lnTo>
                    <a:pt x="961" y="49"/>
                  </a:lnTo>
                  <a:lnTo>
                    <a:pt x="769" y="145"/>
                  </a:lnTo>
                  <a:lnTo>
                    <a:pt x="577" y="241"/>
                  </a:lnTo>
                  <a:lnTo>
                    <a:pt x="433" y="337"/>
                  </a:lnTo>
                  <a:lnTo>
                    <a:pt x="288" y="481"/>
                  </a:lnTo>
                  <a:lnTo>
                    <a:pt x="144" y="625"/>
                  </a:lnTo>
                  <a:lnTo>
                    <a:pt x="96" y="817"/>
                  </a:lnTo>
                  <a:lnTo>
                    <a:pt x="96" y="817"/>
                  </a:lnTo>
                  <a:lnTo>
                    <a:pt x="0" y="1057"/>
                  </a:lnTo>
                  <a:lnTo>
                    <a:pt x="48" y="1345"/>
                  </a:lnTo>
                  <a:lnTo>
                    <a:pt x="96" y="1586"/>
                  </a:lnTo>
                  <a:lnTo>
                    <a:pt x="240" y="1874"/>
                  </a:lnTo>
                  <a:lnTo>
                    <a:pt x="433" y="2114"/>
                  </a:lnTo>
                  <a:lnTo>
                    <a:pt x="673" y="2306"/>
                  </a:lnTo>
                  <a:lnTo>
                    <a:pt x="961" y="2498"/>
                  </a:lnTo>
                  <a:lnTo>
                    <a:pt x="1297" y="2642"/>
                  </a:lnTo>
                  <a:lnTo>
                    <a:pt x="1297" y="2642"/>
                  </a:lnTo>
                  <a:lnTo>
                    <a:pt x="1633" y="2738"/>
                  </a:lnTo>
                  <a:lnTo>
                    <a:pt x="2017" y="2738"/>
                  </a:lnTo>
                  <a:lnTo>
                    <a:pt x="2017" y="2738"/>
                  </a:lnTo>
                  <a:lnTo>
                    <a:pt x="2450" y="2690"/>
                  </a:lnTo>
                  <a:lnTo>
                    <a:pt x="2642" y="2642"/>
                  </a:lnTo>
                  <a:lnTo>
                    <a:pt x="2834" y="2546"/>
                  </a:lnTo>
                  <a:lnTo>
                    <a:pt x="3026" y="2450"/>
                  </a:lnTo>
                  <a:lnTo>
                    <a:pt x="3170" y="2306"/>
                  </a:lnTo>
                  <a:lnTo>
                    <a:pt x="3266" y="2114"/>
                  </a:lnTo>
                  <a:lnTo>
                    <a:pt x="3362" y="1970"/>
                  </a:lnTo>
                  <a:lnTo>
                    <a:pt x="3362" y="1970"/>
                  </a:lnTo>
                  <a:lnTo>
                    <a:pt x="3410" y="1682"/>
                  </a:lnTo>
                  <a:lnTo>
                    <a:pt x="3410" y="1441"/>
                  </a:lnTo>
                  <a:lnTo>
                    <a:pt x="3314" y="1153"/>
                  </a:lnTo>
                  <a:lnTo>
                    <a:pt x="3170" y="913"/>
                  </a:lnTo>
                  <a:lnTo>
                    <a:pt x="2978" y="673"/>
                  </a:lnTo>
                  <a:lnTo>
                    <a:pt x="2738" y="481"/>
                  </a:lnTo>
                  <a:lnTo>
                    <a:pt x="2498" y="289"/>
                  </a:lnTo>
                  <a:lnTo>
                    <a:pt x="2161" y="145"/>
                  </a:lnTo>
                  <a:lnTo>
                    <a:pt x="2161" y="145"/>
                  </a:lnTo>
                  <a:lnTo>
                    <a:pt x="1777" y="49"/>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76"/>
            <p:cNvSpPr/>
            <p:nvPr/>
          </p:nvSpPr>
          <p:spPr>
            <a:xfrm>
              <a:off x="4208600" y="4084525"/>
              <a:ext cx="80475" cy="39650"/>
            </a:xfrm>
            <a:custGeom>
              <a:avLst/>
              <a:gdLst/>
              <a:ahLst/>
              <a:cxnLst/>
              <a:rect l="l" t="t" r="r" b="b"/>
              <a:pathLst>
                <a:path w="3219" h="1586" extrusionOk="0">
                  <a:moveTo>
                    <a:pt x="1441" y="0"/>
                  </a:moveTo>
                  <a:lnTo>
                    <a:pt x="1057" y="48"/>
                  </a:lnTo>
                  <a:lnTo>
                    <a:pt x="673" y="192"/>
                  </a:lnTo>
                  <a:lnTo>
                    <a:pt x="481" y="288"/>
                  </a:lnTo>
                  <a:lnTo>
                    <a:pt x="289" y="432"/>
                  </a:lnTo>
                  <a:lnTo>
                    <a:pt x="0" y="769"/>
                  </a:lnTo>
                  <a:lnTo>
                    <a:pt x="0" y="865"/>
                  </a:lnTo>
                  <a:lnTo>
                    <a:pt x="48" y="913"/>
                  </a:lnTo>
                  <a:lnTo>
                    <a:pt x="96" y="913"/>
                  </a:lnTo>
                  <a:lnTo>
                    <a:pt x="192" y="865"/>
                  </a:lnTo>
                  <a:lnTo>
                    <a:pt x="337" y="721"/>
                  </a:lnTo>
                  <a:lnTo>
                    <a:pt x="481" y="577"/>
                  </a:lnTo>
                  <a:lnTo>
                    <a:pt x="673" y="432"/>
                  </a:lnTo>
                  <a:lnTo>
                    <a:pt x="865" y="384"/>
                  </a:lnTo>
                  <a:lnTo>
                    <a:pt x="1297" y="240"/>
                  </a:lnTo>
                  <a:lnTo>
                    <a:pt x="1537" y="240"/>
                  </a:lnTo>
                  <a:lnTo>
                    <a:pt x="1729" y="288"/>
                  </a:lnTo>
                  <a:lnTo>
                    <a:pt x="2162" y="384"/>
                  </a:lnTo>
                  <a:lnTo>
                    <a:pt x="2354" y="480"/>
                  </a:lnTo>
                  <a:lnTo>
                    <a:pt x="2546" y="625"/>
                  </a:lnTo>
                  <a:lnTo>
                    <a:pt x="2690" y="817"/>
                  </a:lnTo>
                  <a:lnTo>
                    <a:pt x="2834" y="1009"/>
                  </a:lnTo>
                  <a:lnTo>
                    <a:pt x="2930" y="1249"/>
                  </a:lnTo>
                  <a:lnTo>
                    <a:pt x="2978" y="1489"/>
                  </a:lnTo>
                  <a:lnTo>
                    <a:pt x="3026" y="1537"/>
                  </a:lnTo>
                  <a:lnTo>
                    <a:pt x="3122" y="1585"/>
                  </a:lnTo>
                  <a:lnTo>
                    <a:pt x="3170" y="1537"/>
                  </a:lnTo>
                  <a:lnTo>
                    <a:pt x="3218" y="1441"/>
                  </a:lnTo>
                  <a:lnTo>
                    <a:pt x="3074" y="1009"/>
                  </a:lnTo>
                  <a:lnTo>
                    <a:pt x="2882" y="673"/>
                  </a:lnTo>
                  <a:lnTo>
                    <a:pt x="2594" y="384"/>
                  </a:lnTo>
                  <a:lnTo>
                    <a:pt x="2210" y="144"/>
                  </a:lnTo>
                  <a:lnTo>
                    <a:pt x="2017"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76"/>
            <p:cNvSpPr/>
            <p:nvPr/>
          </p:nvSpPr>
          <p:spPr>
            <a:xfrm>
              <a:off x="4409100" y="4130150"/>
              <a:ext cx="78075" cy="42050"/>
            </a:xfrm>
            <a:custGeom>
              <a:avLst/>
              <a:gdLst/>
              <a:ahLst/>
              <a:cxnLst/>
              <a:rect l="l" t="t" r="r" b="b"/>
              <a:pathLst>
                <a:path w="3123" h="1682" extrusionOk="0">
                  <a:moveTo>
                    <a:pt x="913" y="0"/>
                  </a:moveTo>
                  <a:lnTo>
                    <a:pt x="673" y="96"/>
                  </a:lnTo>
                  <a:lnTo>
                    <a:pt x="433" y="144"/>
                  </a:lnTo>
                  <a:lnTo>
                    <a:pt x="241" y="288"/>
                  </a:lnTo>
                  <a:lnTo>
                    <a:pt x="49" y="432"/>
                  </a:lnTo>
                  <a:lnTo>
                    <a:pt x="1" y="528"/>
                  </a:lnTo>
                  <a:lnTo>
                    <a:pt x="49" y="625"/>
                  </a:lnTo>
                  <a:lnTo>
                    <a:pt x="193" y="625"/>
                  </a:lnTo>
                  <a:lnTo>
                    <a:pt x="385" y="480"/>
                  </a:lnTo>
                  <a:lnTo>
                    <a:pt x="577" y="336"/>
                  </a:lnTo>
                  <a:lnTo>
                    <a:pt x="769" y="240"/>
                  </a:lnTo>
                  <a:lnTo>
                    <a:pt x="1441" y="240"/>
                  </a:lnTo>
                  <a:lnTo>
                    <a:pt x="1826" y="384"/>
                  </a:lnTo>
                  <a:lnTo>
                    <a:pt x="2210" y="577"/>
                  </a:lnTo>
                  <a:lnTo>
                    <a:pt x="2498" y="865"/>
                  </a:lnTo>
                  <a:lnTo>
                    <a:pt x="2786" y="1201"/>
                  </a:lnTo>
                  <a:lnTo>
                    <a:pt x="2882" y="1393"/>
                  </a:lnTo>
                  <a:lnTo>
                    <a:pt x="2930" y="1585"/>
                  </a:lnTo>
                  <a:lnTo>
                    <a:pt x="2978" y="1681"/>
                  </a:lnTo>
                  <a:lnTo>
                    <a:pt x="3026" y="1681"/>
                  </a:lnTo>
                  <a:lnTo>
                    <a:pt x="3074" y="1633"/>
                  </a:lnTo>
                  <a:lnTo>
                    <a:pt x="3122" y="1537"/>
                  </a:lnTo>
                  <a:lnTo>
                    <a:pt x="3026" y="1297"/>
                  </a:lnTo>
                  <a:lnTo>
                    <a:pt x="2978" y="1105"/>
                  </a:lnTo>
                  <a:lnTo>
                    <a:pt x="2834" y="865"/>
                  </a:lnTo>
                  <a:lnTo>
                    <a:pt x="2690" y="673"/>
                  </a:lnTo>
                  <a:lnTo>
                    <a:pt x="2306" y="384"/>
                  </a:lnTo>
                  <a:lnTo>
                    <a:pt x="1922" y="144"/>
                  </a:lnTo>
                  <a:lnTo>
                    <a:pt x="1681" y="48"/>
                  </a:lnTo>
                  <a:lnTo>
                    <a:pt x="14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76"/>
            <p:cNvSpPr/>
            <p:nvPr/>
          </p:nvSpPr>
          <p:spPr>
            <a:xfrm>
              <a:off x="4134150" y="4206975"/>
              <a:ext cx="84075" cy="68475"/>
            </a:xfrm>
            <a:custGeom>
              <a:avLst/>
              <a:gdLst/>
              <a:ahLst/>
              <a:cxnLst/>
              <a:rect l="l" t="t" r="r" b="b"/>
              <a:pathLst>
                <a:path w="3363" h="2739" extrusionOk="0">
                  <a:moveTo>
                    <a:pt x="1394" y="1"/>
                  </a:moveTo>
                  <a:lnTo>
                    <a:pt x="913" y="49"/>
                  </a:lnTo>
                  <a:lnTo>
                    <a:pt x="721" y="97"/>
                  </a:lnTo>
                  <a:lnTo>
                    <a:pt x="529" y="193"/>
                  </a:lnTo>
                  <a:lnTo>
                    <a:pt x="385" y="289"/>
                  </a:lnTo>
                  <a:lnTo>
                    <a:pt x="241" y="433"/>
                  </a:lnTo>
                  <a:lnTo>
                    <a:pt x="97" y="577"/>
                  </a:lnTo>
                  <a:lnTo>
                    <a:pt x="49" y="769"/>
                  </a:lnTo>
                  <a:lnTo>
                    <a:pt x="1" y="1057"/>
                  </a:lnTo>
                  <a:lnTo>
                    <a:pt x="1" y="1297"/>
                  </a:lnTo>
                  <a:lnTo>
                    <a:pt x="49" y="1586"/>
                  </a:lnTo>
                  <a:lnTo>
                    <a:pt x="193" y="1826"/>
                  </a:lnTo>
                  <a:lnTo>
                    <a:pt x="385" y="2066"/>
                  </a:lnTo>
                  <a:lnTo>
                    <a:pt x="625" y="2258"/>
                  </a:lnTo>
                  <a:lnTo>
                    <a:pt x="913" y="2450"/>
                  </a:lnTo>
                  <a:lnTo>
                    <a:pt x="1249" y="2594"/>
                  </a:lnTo>
                  <a:lnTo>
                    <a:pt x="1586" y="2690"/>
                  </a:lnTo>
                  <a:lnTo>
                    <a:pt x="1970" y="2738"/>
                  </a:lnTo>
                  <a:lnTo>
                    <a:pt x="2402" y="2690"/>
                  </a:lnTo>
                  <a:lnTo>
                    <a:pt x="2594" y="2594"/>
                  </a:lnTo>
                  <a:lnTo>
                    <a:pt x="2786" y="2498"/>
                  </a:lnTo>
                  <a:lnTo>
                    <a:pt x="2978" y="2402"/>
                  </a:lnTo>
                  <a:lnTo>
                    <a:pt x="3122" y="2258"/>
                  </a:lnTo>
                  <a:lnTo>
                    <a:pt x="3219" y="2114"/>
                  </a:lnTo>
                  <a:lnTo>
                    <a:pt x="3315" y="1922"/>
                  </a:lnTo>
                  <a:lnTo>
                    <a:pt x="3363" y="1682"/>
                  </a:lnTo>
                  <a:lnTo>
                    <a:pt x="3363" y="1394"/>
                  </a:lnTo>
                  <a:lnTo>
                    <a:pt x="3267" y="1153"/>
                  </a:lnTo>
                  <a:lnTo>
                    <a:pt x="3122" y="865"/>
                  </a:lnTo>
                  <a:lnTo>
                    <a:pt x="2930" y="625"/>
                  </a:lnTo>
                  <a:lnTo>
                    <a:pt x="2690" y="433"/>
                  </a:lnTo>
                  <a:lnTo>
                    <a:pt x="2450" y="241"/>
                  </a:lnTo>
                  <a:lnTo>
                    <a:pt x="2114" y="97"/>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76"/>
            <p:cNvSpPr/>
            <p:nvPr/>
          </p:nvSpPr>
          <p:spPr>
            <a:xfrm>
              <a:off x="4134150" y="4206975"/>
              <a:ext cx="84075" cy="68475"/>
            </a:xfrm>
            <a:custGeom>
              <a:avLst/>
              <a:gdLst/>
              <a:ahLst/>
              <a:cxnLst/>
              <a:rect l="l" t="t" r="r" b="b"/>
              <a:pathLst>
                <a:path w="3363" h="2739" fill="none" extrusionOk="0">
                  <a:moveTo>
                    <a:pt x="1394" y="1"/>
                  </a:moveTo>
                  <a:lnTo>
                    <a:pt x="1394" y="1"/>
                  </a:lnTo>
                  <a:lnTo>
                    <a:pt x="913" y="49"/>
                  </a:lnTo>
                  <a:lnTo>
                    <a:pt x="721" y="97"/>
                  </a:lnTo>
                  <a:lnTo>
                    <a:pt x="529" y="193"/>
                  </a:lnTo>
                  <a:lnTo>
                    <a:pt x="385" y="289"/>
                  </a:lnTo>
                  <a:lnTo>
                    <a:pt x="241" y="433"/>
                  </a:lnTo>
                  <a:lnTo>
                    <a:pt x="97" y="577"/>
                  </a:lnTo>
                  <a:lnTo>
                    <a:pt x="49" y="769"/>
                  </a:lnTo>
                  <a:lnTo>
                    <a:pt x="49" y="769"/>
                  </a:lnTo>
                  <a:lnTo>
                    <a:pt x="1" y="1057"/>
                  </a:lnTo>
                  <a:lnTo>
                    <a:pt x="1" y="1297"/>
                  </a:lnTo>
                  <a:lnTo>
                    <a:pt x="49" y="1586"/>
                  </a:lnTo>
                  <a:lnTo>
                    <a:pt x="193" y="1826"/>
                  </a:lnTo>
                  <a:lnTo>
                    <a:pt x="385" y="2066"/>
                  </a:lnTo>
                  <a:lnTo>
                    <a:pt x="625" y="2258"/>
                  </a:lnTo>
                  <a:lnTo>
                    <a:pt x="913" y="2450"/>
                  </a:lnTo>
                  <a:lnTo>
                    <a:pt x="1249" y="2594"/>
                  </a:lnTo>
                  <a:lnTo>
                    <a:pt x="1249" y="2594"/>
                  </a:lnTo>
                  <a:lnTo>
                    <a:pt x="1586" y="2690"/>
                  </a:lnTo>
                  <a:lnTo>
                    <a:pt x="1970" y="2738"/>
                  </a:lnTo>
                  <a:lnTo>
                    <a:pt x="1970" y="2738"/>
                  </a:lnTo>
                  <a:lnTo>
                    <a:pt x="2402" y="2690"/>
                  </a:lnTo>
                  <a:lnTo>
                    <a:pt x="2594" y="2594"/>
                  </a:lnTo>
                  <a:lnTo>
                    <a:pt x="2786" y="2498"/>
                  </a:lnTo>
                  <a:lnTo>
                    <a:pt x="2978" y="2402"/>
                  </a:lnTo>
                  <a:lnTo>
                    <a:pt x="3122" y="2258"/>
                  </a:lnTo>
                  <a:lnTo>
                    <a:pt x="3219" y="2114"/>
                  </a:lnTo>
                  <a:lnTo>
                    <a:pt x="3315" y="1922"/>
                  </a:lnTo>
                  <a:lnTo>
                    <a:pt x="3315" y="1922"/>
                  </a:lnTo>
                  <a:lnTo>
                    <a:pt x="3363" y="1682"/>
                  </a:lnTo>
                  <a:lnTo>
                    <a:pt x="3363" y="1394"/>
                  </a:lnTo>
                  <a:lnTo>
                    <a:pt x="3267" y="1153"/>
                  </a:lnTo>
                  <a:lnTo>
                    <a:pt x="3122" y="865"/>
                  </a:lnTo>
                  <a:lnTo>
                    <a:pt x="2930" y="625"/>
                  </a:lnTo>
                  <a:lnTo>
                    <a:pt x="2690" y="433"/>
                  </a:lnTo>
                  <a:lnTo>
                    <a:pt x="2450" y="241"/>
                  </a:lnTo>
                  <a:lnTo>
                    <a:pt x="2114" y="97"/>
                  </a:lnTo>
                  <a:lnTo>
                    <a:pt x="2114" y="97"/>
                  </a:lnTo>
                  <a:lnTo>
                    <a:pt x="1730" y="1"/>
                  </a:lnTo>
                  <a:lnTo>
                    <a:pt x="13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76"/>
            <p:cNvSpPr/>
            <p:nvPr/>
          </p:nvSpPr>
          <p:spPr>
            <a:xfrm>
              <a:off x="4307050" y="4212975"/>
              <a:ext cx="24025" cy="21650"/>
            </a:xfrm>
            <a:custGeom>
              <a:avLst/>
              <a:gdLst/>
              <a:ahLst/>
              <a:cxnLst/>
              <a:rect l="l" t="t" r="r" b="b"/>
              <a:pathLst>
                <a:path w="961" h="866" extrusionOk="0">
                  <a:moveTo>
                    <a:pt x="145" y="1"/>
                  </a:moveTo>
                  <a:lnTo>
                    <a:pt x="145" y="49"/>
                  </a:lnTo>
                  <a:lnTo>
                    <a:pt x="48" y="385"/>
                  </a:lnTo>
                  <a:lnTo>
                    <a:pt x="0" y="577"/>
                  </a:lnTo>
                  <a:lnTo>
                    <a:pt x="0" y="721"/>
                  </a:lnTo>
                  <a:lnTo>
                    <a:pt x="0" y="817"/>
                  </a:lnTo>
                  <a:lnTo>
                    <a:pt x="96" y="865"/>
                  </a:lnTo>
                  <a:lnTo>
                    <a:pt x="145" y="817"/>
                  </a:lnTo>
                  <a:lnTo>
                    <a:pt x="193" y="721"/>
                  </a:lnTo>
                  <a:lnTo>
                    <a:pt x="193" y="625"/>
                  </a:lnTo>
                  <a:lnTo>
                    <a:pt x="193" y="433"/>
                  </a:lnTo>
                  <a:lnTo>
                    <a:pt x="241" y="241"/>
                  </a:lnTo>
                  <a:lnTo>
                    <a:pt x="337" y="385"/>
                  </a:lnTo>
                  <a:lnTo>
                    <a:pt x="481" y="673"/>
                  </a:lnTo>
                  <a:lnTo>
                    <a:pt x="577" y="721"/>
                  </a:lnTo>
                  <a:lnTo>
                    <a:pt x="625" y="673"/>
                  </a:lnTo>
                  <a:lnTo>
                    <a:pt x="913" y="241"/>
                  </a:lnTo>
                  <a:lnTo>
                    <a:pt x="961" y="193"/>
                  </a:lnTo>
                  <a:lnTo>
                    <a:pt x="913" y="97"/>
                  </a:lnTo>
                  <a:lnTo>
                    <a:pt x="817" y="97"/>
                  </a:lnTo>
                  <a:lnTo>
                    <a:pt x="769" y="145"/>
                  </a:lnTo>
                  <a:lnTo>
                    <a:pt x="563" y="454"/>
                  </a:lnTo>
                  <a:lnTo>
                    <a:pt x="481" y="289"/>
                  </a:lnTo>
                  <a:lnTo>
                    <a:pt x="385" y="145"/>
                  </a:lnTo>
                  <a:lnTo>
                    <a:pt x="289" y="49"/>
                  </a:lnTo>
                  <a:lnTo>
                    <a:pt x="24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9" name="Google Shape;2739;p42"/>
          <p:cNvSpPr/>
          <p:nvPr/>
        </p:nvSpPr>
        <p:spPr>
          <a:xfrm>
            <a:off x="8322640" y="9207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350125" y="8519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0" name="Google Shape;2770;p42"/>
          <p:cNvGrpSpPr/>
          <p:nvPr/>
        </p:nvGrpSpPr>
        <p:grpSpPr>
          <a:xfrm rot="3427705">
            <a:off x="7956490" y="255454"/>
            <a:ext cx="340783" cy="340829"/>
            <a:chOff x="1460350" y="2402425"/>
            <a:chExt cx="208950" cy="208950"/>
          </a:xfrm>
        </p:grpSpPr>
        <p:sp>
          <p:nvSpPr>
            <p:cNvPr id="2771" name="Google Shape;2771;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 Box 22"/>
          <p:cNvSpPr txBox="1"/>
          <p:nvPr/>
        </p:nvSpPr>
        <p:spPr>
          <a:xfrm>
            <a:off x="2649220" y="742315"/>
            <a:ext cx="4236085" cy="583565"/>
          </a:xfrm>
          <a:prstGeom prst="rect">
            <a:avLst/>
          </a:prstGeom>
          <a:noFill/>
        </p:spPr>
        <p:txBody>
          <a:bodyPr wrap="square" rtlCol="0">
            <a:spAutoFit/>
          </a:bodyPr>
          <a:lstStyle/>
          <a:p>
            <a:r>
              <a:rPr lang="vi-VN" altLang="en-US" sz="3200" b="1">
                <a:latin typeface="+mj-lt"/>
              </a:rPr>
              <a:t>YÊU CẦU CẦN ĐẠT</a:t>
            </a:r>
          </a:p>
        </p:txBody>
      </p:sp>
      <p:sp>
        <p:nvSpPr>
          <p:cNvPr id="3" name="Text Box 2"/>
          <p:cNvSpPr txBox="1"/>
          <p:nvPr/>
        </p:nvSpPr>
        <p:spPr>
          <a:xfrm>
            <a:off x="1216660" y="1532255"/>
            <a:ext cx="6944360" cy="2214880"/>
          </a:xfrm>
          <a:prstGeom prst="rect">
            <a:avLst/>
          </a:prstGeom>
          <a:noFill/>
        </p:spPr>
        <p:txBody>
          <a:bodyPr wrap="square" rtlCol="0">
            <a:spAutoFit/>
          </a:bodyPr>
          <a:lstStyle/>
          <a:p>
            <a:pPr>
              <a:lnSpc>
                <a:spcPct val="100000"/>
              </a:lnSpc>
            </a:pPr>
            <a:r>
              <a:rPr lang="en-US" sz="2000">
                <a:latin typeface="Times New Roman" panose="02020603050405020304" charset="0"/>
                <a:cs typeface="Times New Roman" panose="02020603050405020304" charset="0"/>
              </a:rPr>
              <a:t>- HS biết được nguy cơ gây tai nạn của các trò chơi nguy hiểm như bắn súng cao su, </a:t>
            </a:r>
            <a:r>
              <a:rPr lang="vi-VN" altLang="en-US" sz="2000">
                <a:latin typeface="Times New Roman" panose="02020603050405020304" charset="0"/>
                <a:cs typeface="Times New Roman" panose="02020603050405020304" charset="0"/>
              </a:rPr>
              <a:t>chạy đuổi nhau, leo trèo,</a:t>
            </a:r>
            <a:r>
              <a:rPr lang="en-US" sz="2000">
                <a:latin typeface="Times New Roman" panose="02020603050405020304" charset="0"/>
                <a:cs typeface="Times New Roman" panose="02020603050405020304" charset="0"/>
              </a:rPr>
              <a:t>....</a:t>
            </a:r>
          </a:p>
          <a:p>
            <a:pPr>
              <a:lnSpc>
                <a:spcPct val="100000"/>
              </a:lnSpc>
            </a:pPr>
            <a:endParaRPr lang="en-US" sz="2000">
              <a:latin typeface="Times New Roman" panose="02020603050405020304" charset="0"/>
              <a:cs typeface="Times New Roman" panose="02020603050405020304" charset="0"/>
            </a:endParaRPr>
          </a:p>
          <a:p>
            <a:pPr>
              <a:lnSpc>
                <a:spcPct val="40000"/>
              </a:lnSpc>
            </a:pPr>
            <a:endParaRPr lang="en-US" sz="2000">
              <a:latin typeface="Times New Roman" panose="02020603050405020304" charset="0"/>
              <a:cs typeface="Times New Roman" panose="02020603050405020304" charset="0"/>
            </a:endParaRPr>
          </a:p>
          <a:p>
            <a:pPr>
              <a:lnSpc>
                <a:spcPct val="100000"/>
              </a:lnSpc>
            </a:pPr>
            <a:r>
              <a:rPr lang="en-US" sz="2000">
                <a:latin typeface="Times New Roman" panose="02020603050405020304" charset="0"/>
                <a:cs typeface="Times New Roman" panose="02020603050405020304" charset="0"/>
              </a:rPr>
              <a:t>- HS thực hiện và nhắc nhở các bạn phòng tránh tai nạn thương tích khi chơi trò chơi nguy hiểm.</a:t>
            </a:r>
          </a:p>
          <a:p>
            <a:pPr>
              <a:lnSpc>
                <a:spcPct val="40000"/>
              </a:lnSpc>
            </a:pPr>
            <a:endParaRPr lang="en-US" sz="2000">
              <a:latin typeface="Times New Roman" panose="02020603050405020304" charset="0"/>
              <a:cs typeface="Times New Roman" panose="02020603050405020304" charset="0"/>
            </a:endParaRPr>
          </a:p>
          <a:p>
            <a:pPr>
              <a:lnSpc>
                <a:spcPct val="110000"/>
              </a:lnSpc>
            </a:pPr>
            <a:endParaRPr lang="en-US" sz="2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descr="x@u X¡'"/>
          <p:cNvSpPr/>
          <p:nvPr/>
        </p:nvSpPr>
        <p:spPr>
          <a:xfrm>
            <a:off x="6159500" y="840105"/>
            <a:ext cx="2835275" cy="2063750"/>
          </a:xfrm>
          <a:prstGeom prst="rect">
            <a:avLst/>
          </a:prstGeom>
          <a:blipFill rotWithShape="1">
            <a:blip r:embed="rId2">
              <a:lum bright="20001"/>
            </a:blip>
            <a:stretch>
              <a:fillRect/>
            </a:stretch>
          </a:blipFill>
          <a:ln w="9525" cap="flat" cmpd="sng">
            <a:noFill/>
            <a:prstDash val="solid"/>
            <a:miter/>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pic>
        <p:nvPicPr>
          <p:cNvPr id="7" name="Picture 9" descr="x@u X¡'"/>
          <p:cNvPicPr>
            <a:picLocks noChangeAspect="1"/>
          </p:cNvPicPr>
          <p:nvPr/>
        </p:nvPicPr>
        <p:blipFill>
          <a:blip r:embed="rId3">
            <a:lum bright="12000" contrast="18000"/>
          </a:blip>
          <a:stretch>
            <a:fillRect/>
          </a:stretch>
        </p:blipFill>
        <p:spPr>
          <a:xfrm>
            <a:off x="3228340" y="840105"/>
            <a:ext cx="2809240" cy="2063115"/>
          </a:xfrm>
          <a:prstGeom prst="rect">
            <a:avLst/>
          </a:prstGeom>
          <a:noFill/>
          <a:ln w="57150" cap="flat" cmpd="thinThick">
            <a:noFill/>
            <a:prstDash val="solid"/>
            <a:miter/>
            <a:headEnd type="none" w="med" len="med"/>
            <a:tailEnd type="none" w="med" len="med"/>
          </a:ln>
        </p:spPr>
      </p:pic>
      <p:pic>
        <p:nvPicPr>
          <p:cNvPr id="13317" name="Picture 15"/>
          <p:cNvPicPr>
            <a:picLocks noChangeAspect="1"/>
          </p:cNvPicPr>
          <p:nvPr/>
        </p:nvPicPr>
        <p:blipFill>
          <a:blip r:embed="rId4">
            <a:lum bright="6000" contrast="12000"/>
          </a:blip>
          <a:stretch>
            <a:fillRect/>
          </a:stretch>
        </p:blipFill>
        <p:spPr>
          <a:xfrm>
            <a:off x="209550" y="840740"/>
            <a:ext cx="2896870" cy="2062480"/>
          </a:xfrm>
          <a:prstGeom prst="rect">
            <a:avLst/>
          </a:prstGeom>
          <a:noFill/>
          <a:ln w="9525">
            <a:noFill/>
          </a:ln>
        </p:spPr>
      </p:pic>
      <p:sp>
        <p:nvSpPr>
          <p:cNvPr id="23" name="Oval 22"/>
          <p:cNvSpPr/>
          <p:nvPr/>
        </p:nvSpPr>
        <p:spPr>
          <a:xfrm>
            <a:off x="382905" y="441960"/>
            <a:ext cx="8676005" cy="257810"/>
          </a:xfrm>
          <a:prstGeom prst="ellipse">
            <a:avLst/>
          </a:prstGeom>
          <a:solidFill>
            <a:schemeClr val="accent4">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Pentagon 10"/>
          <p:cNvSpPr/>
          <p:nvPr/>
        </p:nvSpPr>
        <p:spPr>
          <a:xfrm>
            <a:off x="-158115" y="140970"/>
            <a:ext cx="9582785"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Đoán xem việc làm của</a:t>
            </a:r>
            <a:r>
              <a:rPr lang="vi-VN" altLang="en-US" sz="1950" b="1">
                <a:solidFill>
                  <a:srgbClr val="FF0000"/>
                </a:solidFill>
                <a:latin typeface="Times New Roman" panose="02020603050405020304" charset="0"/>
                <a:cs typeface="Times New Roman" panose="02020603050405020304" charset="0"/>
              </a:rPr>
              <a:t> các</a:t>
            </a:r>
            <a:r>
              <a:rPr lang="en-US" sz="1950" b="1">
                <a:solidFill>
                  <a:srgbClr val="FF0000"/>
                </a:solidFill>
                <a:latin typeface="Times New Roman" panose="02020603050405020304" charset="0"/>
                <a:cs typeface="Times New Roman" panose="02020603050405020304" charset="0"/>
              </a:rPr>
              <a:t> bạn trong mỗi tranh</a:t>
            </a:r>
            <a:r>
              <a:rPr lang="vi-VN" altLang="en-US" sz="1950" b="1">
                <a:solidFill>
                  <a:srgbClr val="FF0000"/>
                </a:solidFill>
                <a:latin typeface="Times New Roman" panose="02020603050405020304" charset="0"/>
                <a:cs typeface="Times New Roman" panose="02020603050405020304" charset="0"/>
              </a:rPr>
              <a:t>, ảnh</a:t>
            </a:r>
            <a:r>
              <a:rPr lang="en-US" sz="1950" b="1">
                <a:solidFill>
                  <a:srgbClr val="FF0000"/>
                </a:solidFill>
                <a:latin typeface="Times New Roman" panose="02020603050405020304" charset="0"/>
                <a:cs typeface="Times New Roman" panose="02020603050405020304" charset="0"/>
              </a:rPr>
              <a:t> dưới đây có thể dẫn đến điều gì?</a:t>
            </a:r>
          </a:p>
        </p:txBody>
      </p:sp>
      <p:pic>
        <p:nvPicPr>
          <p:cNvPr id="105" name="Picture 104"/>
          <p:cNvPicPr/>
          <p:nvPr/>
        </p:nvPicPr>
        <p:blipFill>
          <a:blip r:embed="rId5"/>
          <a:stretch>
            <a:fillRect/>
          </a:stretch>
        </p:blipFill>
        <p:spPr>
          <a:xfrm>
            <a:off x="1497330" y="3043555"/>
            <a:ext cx="3253105" cy="1873250"/>
          </a:xfrm>
          <a:prstGeom prst="rect">
            <a:avLst/>
          </a:prstGeom>
          <a:noFill/>
          <a:ln w="9525">
            <a:noFill/>
          </a:ln>
        </p:spPr>
      </p:pic>
      <p:sp>
        <p:nvSpPr>
          <p:cNvPr id="10" name="Rectangle 8"/>
          <p:cNvSpPr/>
          <p:nvPr/>
        </p:nvSpPr>
        <p:spPr>
          <a:xfrm>
            <a:off x="5442585" y="3044190"/>
            <a:ext cx="3125470" cy="1832610"/>
          </a:xfrm>
          <a:prstGeom prst="rect">
            <a:avLst/>
          </a:prstGeom>
          <a:solidFill>
            <a:schemeClr val="accent6">
              <a:lumMod val="40000"/>
              <a:lumOff val="60000"/>
            </a:schemeClr>
          </a:solidFill>
          <a:ln w="12700" cmpd="sng">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pic>
        <p:nvPicPr>
          <p:cNvPr id="12" name="Picture 11"/>
          <p:cNvPicPr/>
          <p:nvPr/>
        </p:nvPicPr>
        <p:blipFill>
          <a:blip r:embed="rId6">
            <a:clrChange>
              <a:clrFrom>
                <a:srgbClr val="FFFFFF">
                  <a:alpha val="100000"/>
                </a:srgbClr>
              </a:clrFrom>
              <a:clrTo>
                <a:srgbClr val="FFFFFF">
                  <a:alpha val="100000"/>
                  <a:alpha val="0"/>
                </a:srgbClr>
              </a:clrTo>
            </a:clrChange>
          </a:blip>
          <a:stretch>
            <a:fillRect/>
          </a:stretch>
        </p:blipFill>
        <p:spPr>
          <a:xfrm>
            <a:off x="7416165" y="3156585"/>
            <a:ext cx="1151890" cy="1647190"/>
          </a:xfrm>
          <a:prstGeom prst="rect">
            <a:avLst/>
          </a:prstGeom>
          <a:noFill/>
          <a:ln w="9525">
            <a:noFill/>
          </a:ln>
        </p:spPr>
      </p:pic>
      <p:pic>
        <p:nvPicPr>
          <p:cNvPr id="13" name="Picture 12"/>
          <p:cNvPicPr/>
          <p:nvPr/>
        </p:nvPicPr>
        <p:blipFill>
          <a:blip r:embed="rId7">
            <a:clrChange>
              <a:clrFrom>
                <a:srgbClr val="EEEEEE">
                  <a:alpha val="100000"/>
                </a:srgbClr>
              </a:clrFrom>
              <a:clrTo>
                <a:srgbClr val="EEEEEE">
                  <a:alpha val="100000"/>
                  <a:alpha val="0"/>
                </a:srgbClr>
              </a:clrTo>
            </a:clrChange>
            <a:extLst>
              <a:ext uri="{BEBA8EAE-BF5A-486C-A8C5-ECC9F3942E4B}">
                <a14:imgProps xmlns:a14="http://schemas.microsoft.com/office/drawing/2010/main">
                  <a14:imgLayer r:embed="rId8">
                    <a14:imgEffect>
                      <a14:backgroundRemoval t="10000" b="90000" l="10000" r="90000">
                        <a14:foregroundMark x1="32778" y1="76667" x2="29444" y2="81111"/>
                        <a14:foregroundMark x1="48611" y1="78611" x2="48333" y2="83889"/>
                      </a14:backgroundRemoval>
                    </a14:imgEffect>
                  </a14:imgLayer>
                </a14:imgProps>
              </a:ext>
            </a:extLst>
          </a:blip>
          <a:stretch>
            <a:fillRect/>
          </a:stretch>
        </p:blipFill>
        <p:spPr>
          <a:xfrm>
            <a:off x="5158105" y="3043555"/>
            <a:ext cx="2258695" cy="2028190"/>
          </a:xfrm>
          <a:prstGeom prst="rect">
            <a:avLst/>
          </a:prstGeom>
          <a:noFill/>
          <a:ln w="9525">
            <a:noFill/>
          </a:ln>
        </p:spPr>
      </p:pic>
      <p:sp>
        <p:nvSpPr>
          <p:cNvPr id="14" name="Oval 13"/>
          <p:cNvSpPr/>
          <p:nvPr/>
        </p:nvSpPr>
        <p:spPr>
          <a:xfrm>
            <a:off x="209550" y="840740"/>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1</a:t>
            </a:r>
          </a:p>
        </p:txBody>
      </p:sp>
      <p:sp>
        <p:nvSpPr>
          <p:cNvPr id="15" name="Oval 14"/>
          <p:cNvSpPr/>
          <p:nvPr/>
        </p:nvSpPr>
        <p:spPr>
          <a:xfrm>
            <a:off x="3228340" y="84010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2</a:t>
            </a:r>
          </a:p>
        </p:txBody>
      </p:sp>
      <p:sp>
        <p:nvSpPr>
          <p:cNvPr id="16" name="Oval 15"/>
          <p:cNvSpPr/>
          <p:nvPr/>
        </p:nvSpPr>
        <p:spPr>
          <a:xfrm>
            <a:off x="6159500" y="840740"/>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3</a:t>
            </a:r>
          </a:p>
        </p:txBody>
      </p:sp>
      <p:sp>
        <p:nvSpPr>
          <p:cNvPr id="17" name="Oval 16"/>
          <p:cNvSpPr/>
          <p:nvPr/>
        </p:nvSpPr>
        <p:spPr>
          <a:xfrm>
            <a:off x="1497330" y="3044190"/>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4</a:t>
            </a:r>
          </a:p>
        </p:txBody>
      </p:sp>
      <p:sp>
        <p:nvSpPr>
          <p:cNvPr id="18" name="Oval 17"/>
          <p:cNvSpPr/>
          <p:nvPr/>
        </p:nvSpPr>
        <p:spPr>
          <a:xfrm>
            <a:off x="5442585" y="304355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400685" y="4436110"/>
            <a:ext cx="8335645" cy="459105"/>
          </a:xfrm>
          <a:prstGeom prst="rect">
            <a:avLst/>
          </a:prstGeom>
          <a:solidFill>
            <a:schemeClr val="tx2">
              <a:lumMod val="90000"/>
            </a:schemeClr>
          </a:solidFill>
          <a:ln w="12700"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eaLnBrk="1" hangingPunct="1">
              <a:spcBef>
                <a:spcPct val="20000"/>
              </a:spcBef>
            </a:pPr>
            <a:r>
              <a:rPr sz="1800" b="1" dirty="0">
                <a:solidFill>
                  <a:srgbClr val="000000"/>
                </a:solidFill>
                <a:latin typeface="Times New Roman" panose="02020603050405020304" charset="0"/>
                <a:sym typeface="+mn-ea"/>
              </a:rPr>
              <a:t>  Chơi đuổi bắt</a:t>
            </a:r>
            <a:r>
              <a:rPr lang="vi-VN" sz="1800" b="1" dirty="0">
                <a:solidFill>
                  <a:srgbClr val="000000"/>
                </a:solidFill>
                <a:latin typeface="Times New Roman" panose="02020603050405020304" charset="0"/>
                <a:sym typeface="+mn-ea"/>
              </a:rPr>
              <a:t>, leo trèo</a:t>
            </a:r>
            <a:r>
              <a:rPr sz="1800" b="1" dirty="0">
                <a:solidFill>
                  <a:srgbClr val="000000"/>
                </a:solidFill>
                <a:latin typeface="Times New Roman" panose="02020603050405020304" charset="0"/>
                <a:sym typeface="+mn-ea"/>
              </a:rPr>
              <a:t> có thể sẽ bị ngã trầy xước, chảy máu hoặc gãy tay,</a:t>
            </a:r>
            <a:r>
              <a:rPr lang="vi-VN" altLang="x-none" sz="1800" b="1" dirty="0">
                <a:solidFill>
                  <a:srgbClr val="000000"/>
                </a:solidFill>
                <a:latin typeface="Times New Roman" panose="02020603050405020304" charset="0"/>
                <a:sym typeface="+mn-ea"/>
              </a:rPr>
              <a:t> </a:t>
            </a:r>
            <a:r>
              <a:rPr sz="1800" b="1" dirty="0">
                <a:solidFill>
                  <a:srgbClr val="000000"/>
                </a:solidFill>
                <a:latin typeface="Times New Roman" panose="02020603050405020304" charset="0"/>
                <a:sym typeface="+mn-ea"/>
              </a:rPr>
              <a:t>chân</a:t>
            </a:r>
            <a:r>
              <a:rPr lang="vi-VN" altLang="x-none" sz="1800" b="1" dirty="0">
                <a:solidFill>
                  <a:srgbClr val="000000"/>
                </a:solidFill>
                <a:latin typeface="Times New Roman" panose="02020603050405020304" charset="0"/>
                <a:sym typeface="+mn-ea"/>
              </a:rPr>
              <a:t>,</a:t>
            </a:r>
            <a:r>
              <a:rPr sz="1800" b="1" dirty="0">
                <a:solidFill>
                  <a:srgbClr val="000000"/>
                </a:solidFill>
                <a:latin typeface="Times New Roman" panose="02020603050405020304" charset="0"/>
                <a:sym typeface="+mn-ea"/>
              </a:rPr>
              <a:t>…</a:t>
            </a:r>
            <a:endParaRPr lang="en-US" sz="1800" b="1" dirty="0">
              <a:solidFill>
                <a:srgbClr val="000000"/>
              </a:solidFill>
              <a:latin typeface="Times New Roman" panose="02020603050405020304" charset="0"/>
              <a:sym typeface="+mn-ea"/>
            </a:endParaRPr>
          </a:p>
        </p:txBody>
      </p:sp>
      <p:sp>
        <p:nvSpPr>
          <p:cNvPr id="6" name="Rectangle 13" descr="x@u X¡'"/>
          <p:cNvSpPr/>
          <p:nvPr/>
        </p:nvSpPr>
        <p:spPr>
          <a:xfrm>
            <a:off x="5928360" y="1145540"/>
            <a:ext cx="2987675" cy="2300605"/>
          </a:xfrm>
          <a:prstGeom prst="rect">
            <a:avLst/>
          </a:prstGeom>
          <a:blipFill rotWithShape="1">
            <a:blip r:embed="rId2">
              <a:lum bright="20001"/>
            </a:blip>
            <a:stretch>
              <a:fillRect/>
            </a:stretch>
          </a:blipFill>
          <a:ln w="9525" cap="flat" cmpd="sng">
            <a:noFill/>
            <a:prstDash val="solid"/>
            <a:miter/>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pic>
        <p:nvPicPr>
          <p:cNvPr id="7" name="Picture 9" descr="x@u X¡'"/>
          <p:cNvPicPr>
            <a:picLocks noChangeAspect="1"/>
          </p:cNvPicPr>
          <p:nvPr/>
        </p:nvPicPr>
        <p:blipFill>
          <a:blip r:embed="rId3">
            <a:lum bright="12000" contrast="18000"/>
          </a:blip>
          <a:stretch>
            <a:fillRect/>
          </a:stretch>
        </p:blipFill>
        <p:spPr>
          <a:xfrm>
            <a:off x="3092450" y="1145540"/>
            <a:ext cx="2809240" cy="2300605"/>
          </a:xfrm>
          <a:prstGeom prst="rect">
            <a:avLst/>
          </a:prstGeom>
          <a:noFill/>
          <a:ln w="57150" cap="flat" cmpd="thinThick">
            <a:noFill/>
            <a:prstDash val="solid"/>
            <a:miter/>
            <a:headEnd type="none" w="med" len="med"/>
            <a:tailEnd type="none" w="med" len="med"/>
          </a:ln>
        </p:spPr>
      </p:pic>
      <p:pic>
        <p:nvPicPr>
          <p:cNvPr id="13317" name="Picture 15"/>
          <p:cNvPicPr>
            <a:picLocks noChangeAspect="1"/>
          </p:cNvPicPr>
          <p:nvPr/>
        </p:nvPicPr>
        <p:blipFill>
          <a:blip r:embed="rId4">
            <a:lum bright="6000" contrast="12000"/>
          </a:blip>
          <a:stretch>
            <a:fillRect/>
          </a:stretch>
        </p:blipFill>
        <p:spPr>
          <a:xfrm>
            <a:off x="189230" y="1155065"/>
            <a:ext cx="2745740" cy="2291080"/>
          </a:xfrm>
          <a:prstGeom prst="rect">
            <a:avLst/>
          </a:prstGeom>
          <a:noFill/>
          <a:ln w="9525">
            <a:noFill/>
          </a:ln>
        </p:spPr>
      </p:pic>
      <p:sp>
        <p:nvSpPr>
          <p:cNvPr id="23" name="Oval 22"/>
          <p:cNvSpPr/>
          <p:nvPr/>
        </p:nvSpPr>
        <p:spPr>
          <a:xfrm>
            <a:off x="382905" y="441960"/>
            <a:ext cx="8676005" cy="257810"/>
          </a:xfrm>
          <a:prstGeom prst="ellipse">
            <a:avLst/>
          </a:prstGeom>
          <a:solidFill>
            <a:schemeClr val="accent4">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Pentagon 10"/>
          <p:cNvSpPr/>
          <p:nvPr/>
        </p:nvSpPr>
        <p:spPr>
          <a:xfrm>
            <a:off x="-158115" y="140970"/>
            <a:ext cx="9582785"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Đoán xem việc làm của</a:t>
            </a:r>
            <a:r>
              <a:rPr lang="vi-VN" altLang="en-US" sz="1950" b="1">
                <a:solidFill>
                  <a:srgbClr val="FF0000"/>
                </a:solidFill>
                <a:latin typeface="Times New Roman" panose="02020603050405020304" charset="0"/>
                <a:cs typeface="Times New Roman" panose="02020603050405020304" charset="0"/>
              </a:rPr>
              <a:t> các</a:t>
            </a:r>
            <a:r>
              <a:rPr lang="en-US" sz="1950" b="1">
                <a:solidFill>
                  <a:srgbClr val="FF0000"/>
                </a:solidFill>
                <a:latin typeface="Times New Roman" panose="02020603050405020304" charset="0"/>
                <a:cs typeface="Times New Roman" panose="02020603050405020304" charset="0"/>
              </a:rPr>
              <a:t> bạn trong mỗi tranh</a:t>
            </a:r>
            <a:r>
              <a:rPr lang="vi-VN" altLang="en-US" sz="1950" b="1">
                <a:solidFill>
                  <a:srgbClr val="FF0000"/>
                </a:solidFill>
                <a:latin typeface="Times New Roman" panose="02020603050405020304" charset="0"/>
                <a:cs typeface="Times New Roman" panose="02020603050405020304" charset="0"/>
              </a:rPr>
              <a:t>, ảnh</a:t>
            </a:r>
            <a:r>
              <a:rPr lang="en-US" sz="1950" b="1">
                <a:solidFill>
                  <a:srgbClr val="FF0000"/>
                </a:solidFill>
                <a:latin typeface="Times New Roman" panose="02020603050405020304" charset="0"/>
                <a:cs typeface="Times New Roman" panose="02020603050405020304" charset="0"/>
              </a:rPr>
              <a:t> dưới đây có thể dẫn đến điều gì?</a:t>
            </a:r>
          </a:p>
        </p:txBody>
      </p:sp>
      <p:sp>
        <p:nvSpPr>
          <p:cNvPr id="24" name="Rounded Rectangle 23"/>
          <p:cNvSpPr/>
          <p:nvPr/>
        </p:nvSpPr>
        <p:spPr>
          <a:xfrm>
            <a:off x="403225" y="3512185"/>
            <a:ext cx="1970405" cy="713105"/>
          </a:xfrm>
          <a:prstGeom prst="roundRect">
            <a:avLst/>
          </a:prstGeom>
          <a:no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800" dirty="0" err="1">
                <a:solidFill>
                  <a:schemeClr val="tx1"/>
                </a:solidFill>
                <a:latin typeface="Times New Roman" panose="02020603050405020304" charset="0"/>
                <a:cs typeface="Times New Roman" panose="02020603050405020304" charset="0"/>
              </a:rPr>
              <a:t>1.</a:t>
            </a:r>
            <a:r>
              <a:rPr lang="en-US" sz="1800" dirty="0">
                <a:solidFill>
                  <a:schemeClr val="tx1"/>
                </a:solidFill>
                <a:latin typeface="Times New Roman" panose="02020603050405020304" charset="0"/>
                <a:cs typeface="Times New Roman" panose="02020603050405020304" charset="0"/>
              </a:rPr>
              <a:t> Hai </a:t>
            </a:r>
            <a:r>
              <a:rPr lang="en-US" sz="1800" dirty="0" err="1">
                <a:solidFill>
                  <a:schemeClr val="tx1"/>
                </a:solidFill>
                <a:latin typeface="Times New Roman" panose="02020603050405020304" charset="0"/>
                <a:cs typeface="Times New Roman" panose="02020603050405020304" charset="0"/>
              </a:rPr>
              <a:t>bạn</a:t>
            </a:r>
            <a:r>
              <a:rPr lang="en-US" sz="1800" dirty="0">
                <a:solidFill>
                  <a:schemeClr val="tx1"/>
                </a:solidFill>
                <a:latin typeface="Times New Roman" panose="02020603050405020304" charset="0"/>
                <a:cs typeface="Times New Roman" panose="02020603050405020304" charset="0"/>
              </a:rPr>
              <a:t> </a:t>
            </a:r>
            <a:r>
              <a:rPr lang="en-US" sz="1800" dirty="0" err="1">
                <a:solidFill>
                  <a:schemeClr val="tx1"/>
                </a:solidFill>
                <a:latin typeface="Times New Roman" panose="02020603050405020304" charset="0"/>
                <a:cs typeface="Times New Roman" panose="02020603050405020304" charset="0"/>
              </a:rPr>
              <a:t>nhỏ</a:t>
            </a:r>
            <a:r>
              <a:rPr lang="en-US" sz="1800" dirty="0">
                <a:solidFill>
                  <a:schemeClr val="tx1"/>
                </a:solidFill>
                <a:latin typeface="Times New Roman" panose="02020603050405020304" charset="0"/>
                <a:cs typeface="Times New Roman" panose="02020603050405020304" charset="0"/>
              </a:rPr>
              <a:t> </a:t>
            </a:r>
            <a:r>
              <a:rPr lang="vi-VN" altLang="en-US" sz="1800" dirty="0">
                <a:solidFill>
                  <a:schemeClr val="tx1"/>
                </a:solidFill>
                <a:latin typeface="Times New Roman" panose="02020603050405020304" charset="0"/>
                <a:cs typeface="Times New Roman" panose="02020603050405020304" charset="0"/>
              </a:rPr>
              <a:t>đang chơi đuổi bắt</a:t>
            </a:r>
          </a:p>
        </p:txBody>
      </p:sp>
      <p:sp>
        <p:nvSpPr>
          <p:cNvPr id="8" name="Rounded Rectangle 7"/>
          <p:cNvSpPr/>
          <p:nvPr/>
        </p:nvSpPr>
        <p:spPr>
          <a:xfrm>
            <a:off x="3309620" y="3512185"/>
            <a:ext cx="2618740" cy="713105"/>
          </a:xfrm>
          <a:prstGeom prst="roundRect">
            <a:avLst/>
          </a:prstGeom>
          <a:no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800" dirty="0" err="1">
                <a:solidFill>
                  <a:schemeClr val="tx1"/>
                </a:solidFill>
                <a:latin typeface="Times New Roman" panose="02020603050405020304" charset="0"/>
                <a:cs typeface="Times New Roman" panose="02020603050405020304" charset="0"/>
              </a:rPr>
              <a:t>2.</a:t>
            </a:r>
            <a:r>
              <a:rPr lang="en-US" sz="1800" dirty="0">
                <a:solidFill>
                  <a:schemeClr val="tx1"/>
                </a:solidFill>
                <a:latin typeface="Times New Roman" panose="02020603050405020304" charset="0"/>
                <a:cs typeface="Times New Roman" panose="02020603050405020304" charset="0"/>
              </a:rPr>
              <a:t> </a:t>
            </a:r>
            <a:r>
              <a:rPr lang="vi-VN" sz="1800" dirty="0">
                <a:solidFill>
                  <a:schemeClr val="tx1"/>
                </a:solidFill>
                <a:latin typeface="Times New Roman" panose="02020603050405020304" charset="0"/>
                <a:cs typeface="Times New Roman" panose="02020603050405020304" charset="0"/>
              </a:rPr>
              <a:t>Bạn nhỏ đang leo, trèo lan can cửa sổ</a:t>
            </a:r>
          </a:p>
        </p:txBody>
      </p:sp>
      <p:sp>
        <p:nvSpPr>
          <p:cNvPr id="9" name="Rounded Rectangle 8"/>
          <p:cNvSpPr/>
          <p:nvPr/>
        </p:nvSpPr>
        <p:spPr>
          <a:xfrm>
            <a:off x="6577330" y="3512185"/>
            <a:ext cx="1950085" cy="713105"/>
          </a:xfrm>
          <a:prstGeom prst="roundRect">
            <a:avLst/>
          </a:prstGeom>
          <a:no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800" dirty="0" err="1">
                <a:solidFill>
                  <a:schemeClr val="tx1"/>
                </a:solidFill>
                <a:latin typeface="Times New Roman" panose="02020603050405020304" charset="0"/>
                <a:cs typeface="Times New Roman" panose="02020603050405020304" charset="0"/>
              </a:rPr>
              <a:t>3.</a:t>
            </a:r>
            <a:r>
              <a:rPr lang="en-US" sz="1800" dirty="0">
                <a:solidFill>
                  <a:schemeClr val="tx1"/>
                </a:solidFill>
                <a:latin typeface="Times New Roman" panose="02020603050405020304" charset="0"/>
                <a:cs typeface="Times New Roman" panose="02020603050405020304" charset="0"/>
              </a:rPr>
              <a:t> </a:t>
            </a:r>
            <a:r>
              <a:rPr lang="vi-VN" sz="1800" dirty="0">
                <a:solidFill>
                  <a:schemeClr val="tx1"/>
                </a:solidFill>
                <a:latin typeface="Times New Roman" panose="02020603050405020304" charset="0"/>
                <a:cs typeface="Times New Roman" panose="02020603050405020304" charset="0"/>
              </a:rPr>
              <a:t>Hai bạn nhỏ đang leo, trèo cây</a:t>
            </a:r>
          </a:p>
        </p:txBody>
      </p:sp>
      <p:sp>
        <p:nvSpPr>
          <p:cNvPr id="2" name="Right Arrow 1"/>
          <p:cNvSpPr/>
          <p:nvPr/>
        </p:nvSpPr>
        <p:spPr>
          <a:xfrm rot="3120000">
            <a:off x="1234440" y="4210050"/>
            <a:ext cx="243840" cy="23939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4453890" y="4207510"/>
            <a:ext cx="203200" cy="23368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7140000">
            <a:off x="7290435" y="4176395"/>
            <a:ext cx="264160" cy="294640"/>
          </a:xfrm>
          <a:prstGeom prst="rightArrow">
            <a:avLst>
              <a:gd name="adj1" fmla="val 50000"/>
              <a:gd name="adj2" fmla="val 5125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03200" y="1189990"/>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1</a:t>
            </a:r>
          </a:p>
        </p:txBody>
      </p:sp>
      <p:sp>
        <p:nvSpPr>
          <p:cNvPr id="14" name="Oval 13"/>
          <p:cNvSpPr/>
          <p:nvPr/>
        </p:nvSpPr>
        <p:spPr>
          <a:xfrm>
            <a:off x="3096260" y="115506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2</a:t>
            </a:r>
          </a:p>
        </p:txBody>
      </p:sp>
      <p:sp>
        <p:nvSpPr>
          <p:cNvPr id="15" name="Oval 14"/>
          <p:cNvSpPr/>
          <p:nvPr/>
        </p:nvSpPr>
        <p:spPr>
          <a:xfrm>
            <a:off x="5928360" y="115506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4" grpId="0" animBg="1"/>
      <p:bldP spid="24" grpId="1" animBg="1"/>
      <p:bldP spid="8" grpId="0" bldLvl="0" animBg="1"/>
      <p:bldP spid="9" grpId="0" bldLvl="0" animBg="1"/>
      <p:bldP spid="2" grpId="0" bldLvl="0" animBg="1"/>
      <p:bldP spid="2" grpId="1" animBg="1"/>
      <p:bldP spid="5" grpId="0" bldLvl="0" animBg="1"/>
      <p:bldP spid="5" grpId="1" animBg="1"/>
      <p:bldP spid="12" grpId="0" bldLvl="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p:nvPr/>
        </p:nvPicPr>
        <p:blipFill>
          <a:blip r:embed="rId2"/>
          <a:stretch>
            <a:fillRect/>
          </a:stretch>
        </p:blipFill>
        <p:spPr>
          <a:xfrm>
            <a:off x="318770" y="1058545"/>
            <a:ext cx="3994785" cy="2644775"/>
          </a:xfrm>
          <a:prstGeom prst="rect">
            <a:avLst/>
          </a:prstGeom>
          <a:noFill/>
          <a:ln w="9525">
            <a:noFill/>
          </a:ln>
        </p:spPr>
      </p:pic>
      <p:sp>
        <p:nvSpPr>
          <p:cNvPr id="9" name="Rectangle 8"/>
          <p:cNvSpPr/>
          <p:nvPr/>
        </p:nvSpPr>
        <p:spPr>
          <a:xfrm>
            <a:off x="4477386" y="1057593"/>
            <a:ext cx="4385387" cy="2645865"/>
          </a:xfrm>
          <a:prstGeom prst="rect">
            <a:avLst/>
          </a:prstGeom>
          <a:solidFill>
            <a:schemeClr val="accent6">
              <a:lumMod val="40000"/>
              <a:lumOff val="60000"/>
            </a:schemeClr>
          </a:solidFill>
          <a:ln w="12700" cmpd="sng">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pic>
        <p:nvPicPr>
          <p:cNvPr id="7" name="Picture 6"/>
          <p:cNvPicPr/>
          <p:nvPr/>
        </p:nvPicPr>
        <p:blipFill>
          <a:blip r:embed="rId3">
            <a:clrChange>
              <a:clrFrom>
                <a:srgbClr val="FFFFFF">
                  <a:alpha val="100000"/>
                </a:srgbClr>
              </a:clrFrom>
              <a:clrTo>
                <a:srgbClr val="FFFFFF">
                  <a:alpha val="100000"/>
                  <a:alpha val="0"/>
                </a:srgbClr>
              </a:clrTo>
            </a:clrChange>
          </a:blip>
          <a:stretch>
            <a:fillRect/>
          </a:stretch>
        </p:blipFill>
        <p:spPr>
          <a:xfrm>
            <a:off x="7087754" y="1240791"/>
            <a:ext cx="1615440" cy="2377440"/>
          </a:xfrm>
          <a:prstGeom prst="rect">
            <a:avLst/>
          </a:prstGeom>
          <a:noFill/>
          <a:ln w="9525">
            <a:noFill/>
          </a:ln>
        </p:spPr>
      </p:pic>
      <p:pic>
        <p:nvPicPr>
          <p:cNvPr id="8" name="Picture 7"/>
          <p:cNvPicPr/>
          <p:nvPr/>
        </p:nvPicPr>
        <p:blipFill>
          <a:blip r:embed="rId4">
            <a:clrChange>
              <a:clrFrom>
                <a:srgbClr val="EEEEEE">
                  <a:alpha val="100000"/>
                </a:srgbClr>
              </a:clrFrom>
              <a:clrTo>
                <a:srgbClr val="EEEEEE">
                  <a:alpha val="100000"/>
                  <a:alpha val="0"/>
                </a:srgbClr>
              </a:clrTo>
            </a:clrChange>
            <a:extLst>
              <a:ext uri="{BEBA8EAE-BF5A-486C-A8C5-ECC9F3942E4B}">
                <a14:imgProps xmlns:a14="http://schemas.microsoft.com/office/drawing/2010/main">
                  <a14:imgLayer r:embed="rId5">
                    <a14:imgEffect>
                      <a14:backgroundRemoval t="10000" b="90000" l="10000" r="90000">
                        <a14:foregroundMark x1="32778" y1="76667" x2="29444" y2="81111"/>
                        <a14:foregroundMark x1="48611" y1="78611" x2="48333" y2="83889"/>
                      </a14:backgroundRemoval>
                    </a14:imgEffect>
                  </a14:imgLayer>
                </a14:imgProps>
              </a:ext>
            </a:extLst>
          </a:blip>
          <a:stretch>
            <a:fillRect/>
          </a:stretch>
        </p:blipFill>
        <p:spPr>
          <a:xfrm>
            <a:off x="4223308" y="1057593"/>
            <a:ext cx="2709545" cy="2743835"/>
          </a:xfrm>
          <a:prstGeom prst="rect">
            <a:avLst/>
          </a:prstGeom>
          <a:noFill/>
          <a:ln w="9525">
            <a:noFill/>
          </a:ln>
        </p:spPr>
      </p:pic>
      <p:sp>
        <p:nvSpPr>
          <p:cNvPr id="23" name="Oval 22"/>
          <p:cNvSpPr/>
          <p:nvPr/>
        </p:nvSpPr>
        <p:spPr>
          <a:xfrm>
            <a:off x="382905" y="441960"/>
            <a:ext cx="8676005" cy="257810"/>
          </a:xfrm>
          <a:prstGeom prst="ellipse">
            <a:avLst/>
          </a:prstGeom>
          <a:solidFill>
            <a:schemeClr val="accent4">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Pentagon 10"/>
          <p:cNvSpPr/>
          <p:nvPr/>
        </p:nvSpPr>
        <p:spPr>
          <a:xfrm>
            <a:off x="-158115" y="140970"/>
            <a:ext cx="9582785"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Đoán xem việc làm của</a:t>
            </a:r>
            <a:r>
              <a:rPr lang="vi-VN" altLang="en-US" sz="1950" b="1">
                <a:solidFill>
                  <a:srgbClr val="FF0000"/>
                </a:solidFill>
                <a:latin typeface="Times New Roman" panose="02020603050405020304" charset="0"/>
                <a:cs typeface="Times New Roman" panose="02020603050405020304" charset="0"/>
              </a:rPr>
              <a:t> các</a:t>
            </a:r>
            <a:r>
              <a:rPr lang="en-US" sz="1950" b="1">
                <a:solidFill>
                  <a:srgbClr val="FF0000"/>
                </a:solidFill>
                <a:latin typeface="Times New Roman" panose="02020603050405020304" charset="0"/>
                <a:cs typeface="Times New Roman" panose="02020603050405020304" charset="0"/>
              </a:rPr>
              <a:t> bạn trong mỗi tranh</a:t>
            </a:r>
            <a:r>
              <a:rPr lang="vi-VN" altLang="en-US" sz="1950" b="1">
                <a:solidFill>
                  <a:srgbClr val="FF0000"/>
                </a:solidFill>
                <a:latin typeface="Times New Roman" panose="02020603050405020304" charset="0"/>
                <a:cs typeface="Times New Roman" panose="02020603050405020304" charset="0"/>
              </a:rPr>
              <a:t>, ảnh</a:t>
            </a:r>
            <a:r>
              <a:rPr lang="en-US" sz="1950" b="1">
                <a:solidFill>
                  <a:srgbClr val="FF0000"/>
                </a:solidFill>
                <a:latin typeface="Times New Roman" panose="02020603050405020304" charset="0"/>
                <a:cs typeface="Times New Roman" panose="02020603050405020304" charset="0"/>
              </a:rPr>
              <a:t> dưới đây có thể dẫn đến điều gì?</a:t>
            </a:r>
          </a:p>
        </p:txBody>
      </p:sp>
      <p:sp>
        <p:nvSpPr>
          <p:cNvPr id="24" name="Rounded Rectangle 23"/>
          <p:cNvSpPr/>
          <p:nvPr/>
        </p:nvSpPr>
        <p:spPr>
          <a:xfrm>
            <a:off x="538480" y="3806190"/>
            <a:ext cx="3392805" cy="541020"/>
          </a:xfrm>
          <a:prstGeom prst="roundRect">
            <a:avLst/>
          </a:prstGeom>
          <a:no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800" dirty="0" err="1">
                <a:solidFill>
                  <a:schemeClr val="tx1"/>
                </a:solidFill>
                <a:latin typeface="Times New Roman" panose="02020603050405020304" charset="0"/>
                <a:cs typeface="Times New Roman" panose="02020603050405020304" charset="0"/>
              </a:rPr>
              <a:t>4.</a:t>
            </a:r>
            <a:r>
              <a:rPr lang="en-US" sz="1800" dirty="0">
                <a:solidFill>
                  <a:schemeClr val="tx1"/>
                </a:solidFill>
                <a:latin typeface="Times New Roman" panose="02020603050405020304" charset="0"/>
                <a:cs typeface="Times New Roman" panose="02020603050405020304" charset="0"/>
              </a:rPr>
              <a:t> </a:t>
            </a:r>
            <a:r>
              <a:rPr lang="vi-VN" altLang="en-US" sz="1800" dirty="0">
                <a:solidFill>
                  <a:schemeClr val="tx1"/>
                </a:solidFill>
                <a:latin typeface="Times New Roman" panose="02020603050405020304" charset="0"/>
                <a:cs typeface="Times New Roman" panose="02020603050405020304" charset="0"/>
              </a:rPr>
              <a:t>Các bạn đang đá bóng dưới lòng đường</a:t>
            </a:r>
          </a:p>
        </p:txBody>
      </p:sp>
      <p:sp>
        <p:nvSpPr>
          <p:cNvPr id="6" name="Rounded Rectangle 5"/>
          <p:cNvSpPr/>
          <p:nvPr/>
        </p:nvSpPr>
        <p:spPr>
          <a:xfrm>
            <a:off x="4816475" y="3775710"/>
            <a:ext cx="3768725" cy="541020"/>
          </a:xfrm>
          <a:prstGeom prst="roundRect">
            <a:avLst/>
          </a:prstGeom>
          <a:no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800" dirty="0" err="1">
                <a:solidFill>
                  <a:schemeClr val="tx1"/>
                </a:solidFill>
                <a:latin typeface="Times New Roman" panose="02020603050405020304" charset="0"/>
                <a:cs typeface="Times New Roman" panose="02020603050405020304" charset="0"/>
              </a:rPr>
              <a:t>5.</a:t>
            </a:r>
            <a:r>
              <a:rPr lang="en-US" sz="1800" dirty="0">
                <a:solidFill>
                  <a:schemeClr val="tx1"/>
                </a:solidFill>
                <a:latin typeface="Times New Roman" panose="02020603050405020304" charset="0"/>
                <a:cs typeface="Times New Roman" panose="02020603050405020304" charset="0"/>
              </a:rPr>
              <a:t> </a:t>
            </a:r>
            <a:r>
              <a:rPr lang="vi-VN" altLang="en-US" sz="1800" dirty="0">
                <a:solidFill>
                  <a:schemeClr val="tx1"/>
                </a:solidFill>
                <a:latin typeface="Times New Roman" panose="02020603050405020304" charset="0"/>
                <a:cs typeface="Times New Roman" panose="02020603050405020304" charset="0"/>
              </a:rPr>
              <a:t> Một bạn nam nghịch súng cao su bất cẩn bắn trúng một bạn khác</a:t>
            </a:r>
          </a:p>
        </p:txBody>
      </p:sp>
      <p:sp>
        <p:nvSpPr>
          <p:cNvPr id="17" name="Oval 16"/>
          <p:cNvSpPr/>
          <p:nvPr/>
        </p:nvSpPr>
        <p:spPr>
          <a:xfrm>
            <a:off x="318770" y="105854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4</a:t>
            </a:r>
          </a:p>
        </p:txBody>
      </p:sp>
      <p:sp>
        <p:nvSpPr>
          <p:cNvPr id="18" name="Oval 17"/>
          <p:cNvSpPr/>
          <p:nvPr/>
        </p:nvSpPr>
        <p:spPr>
          <a:xfrm>
            <a:off x="4465320" y="1058545"/>
            <a:ext cx="213360" cy="22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5</a:t>
            </a:r>
          </a:p>
        </p:txBody>
      </p:sp>
      <p:sp>
        <p:nvSpPr>
          <p:cNvPr id="10" name="Rectangles 9"/>
          <p:cNvSpPr/>
          <p:nvPr/>
        </p:nvSpPr>
        <p:spPr>
          <a:xfrm>
            <a:off x="469265" y="4551045"/>
            <a:ext cx="3530600" cy="459105"/>
          </a:xfrm>
          <a:prstGeom prst="rect">
            <a:avLst/>
          </a:prstGeom>
          <a:solidFill>
            <a:schemeClr val="tx2">
              <a:lumMod val="90000"/>
            </a:schemeClr>
          </a:solidFill>
          <a:ln w="12700"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eaLnBrk="1" hangingPunct="1">
              <a:spcBef>
                <a:spcPct val="20000"/>
              </a:spcBef>
            </a:pPr>
            <a:r>
              <a:rPr sz="1700" b="1" dirty="0">
                <a:solidFill>
                  <a:srgbClr val="000000"/>
                </a:solidFill>
                <a:latin typeface="Times New Roman" panose="02020603050405020304" charset="0"/>
                <a:sym typeface="+mn-ea"/>
              </a:rPr>
              <a:t>  Chơi đ</a:t>
            </a:r>
            <a:r>
              <a:rPr lang="vi-VN" sz="1700" b="1" dirty="0">
                <a:solidFill>
                  <a:srgbClr val="000000"/>
                </a:solidFill>
                <a:latin typeface="Times New Roman" panose="02020603050405020304" charset="0"/>
                <a:sym typeface="+mn-ea"/>
              </a:rPr>
              <a:t>ùa, đá bóng dưới lòng đường dễ bị tai nạn giao thông</a:t>
            </a:r>
          </a:p>
        </p:txBody>
      </p:sp>
      <p:sp>
        <p:nvSpPr>
          <p:cNvPr id="12" name="Right Arrow 11"/>
          <p:cNvSpPr/>
          <p:nvPr/>
        </p:nvSpPr>
        <p:spPr>
          <a:xfrm rot="5400000">
            <a:off x="2133600" y="4328795"/>
            <a:ext cx="201295" cy="240030"/>
          </a:xfrm>
          <a:prstGeom prst="rightArrow">
            <a:avLst>
              <a:gd name="adj1" fmla="val 50000"/>
              <a:gd name="adj2" fmla="val 4856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6569075" y="4311650"/>
            <a:ext cx="201295" cy="240030"/>
          </a:xfrm>
          <a:prstGeom prst="rightArrow">
            <a:avLst>
              <a:gd name="adj1" fmla="val 50000"/>
              <a:gd name="adj2" fmla="val 4856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p:cNvSpPr/>
          <p:nvPr/>
        </p:nvSpPr>
        <p:spPr>
          <a:xfrm>
            <a:off x="4415790" y="4484370"/>
            <a:ext cx="4610735" cy="501650"/>
          </a:xfrm>
          <a:prstGeom prst="rect">
            <a:avLst/>
          </a:prstGeom>
          <a:solidFill>
            <a:schemeClr val="tx2">
              <a:lumMod val="90000"/>
            </a:schemeClr>
          </a:solidFill>
          <a:ln w="12700"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eaLnBrk="1" hangingPunct="1">
              <a:spcBef>
                <a:spcPct val="20000"/>
              </a:spcBef>
            </a:pPr>
            <a:r>
              <a:rPr sz="1700" b="1" dirty="0">
                <a:solidFill>
                  <a:srgbClr val="000000"/>
                </a:solidFill>
                <a:latin typeface="Times New Roman" panose="02020603050405020304" charset="0"/>
                <a:sym typeface="+mn-ea"/>
              </a:rPr>
              <a:t> </a:t>
            </a:r>
            <a:r>
              <a:rPr lang="vi-VN" sz="1700" b="1" dirty="0">
                <a:solidFill>
                  <a:srgbClr val="000000"/>
                </a:solidFill>
                <a:latin typeface="Times New Roman" panose="02020603050405020304" charset="0"/>
                <a:sym typeface="+mn-ea"/>
              </a:rPr>
              <a:t>Dùng súng cao su để chơi, nghịch</a:t>
            </a:r>
            <a:r>
              <a:rPr sz="1700" b="1" dirty="0">
                <a:solidFill>
                  <a:srgbClr val="000000"/>
                </a:solidFill>
                <a:latin typeface="Times New Roman" panose="02020603050405020304" charset="0"/>
                <a:sym typeface="+mn-ea"/>
              </a:rPr>
              <a:t> có thể bắn vào người khác gây thương tích nguy hiểm.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500"/>
                            </p:stCondLst>
                            <p:childTnLst>
                              <p:par>
                                <p:cTn id="21" presetID="18" presetClass="entr" presetSubtype="1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par>
                          <p:cTn id="29" fill="hold">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6" grpId="0" bldLvl="0" animBg="1"/>
      <p:bldP spid="10" grpId="0" bldLvl="0" animBg="1"/>
      <p:bldP spid="10" grpId="1" animBg="1"/>
      <p:bldP spid="12" grpId="0" bldLvl="0" animBg="1"/>
      <p:bldP spid="12" grpId="1" animBg="1"/>
      <p:bldP spid="15" grpId="0" bldLvl="0" animBg="1"/>
      <p:bldP spid="15" grpId="1" animBg="1"/>
      <p:bldP spid="16" grpId="0" bldLvl="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8141" y="399574"/>
            <a:ext cx="8407718" cy="4344829"/>
            <a:chOff x="1137687" y="1148024"/>
            <a:chExt cx="6877332" cy="2739256"/>
          </a:xfrm>
          <a:solidFill>
            <a:schemeClr val="tx2"/>
          </a:solidFill>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661" name="Google Shape;661;p31"/>
            <p:cNvSpPr/>
            <p:nvPr/>
          </p:nvSpPr>
          <p:spPr>
            <a:xfrm>
              <a:off x="1779617" y="1573408"/>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9149" l="0" r="99504">
                        <a14:foregroundMark x1="63967" y1="16596" x2="64463" y2="19574"/>
                        <a14:foregroundMark x1="73884" y1="20426" x2="73884" y2="22979"/>
                      </a14:backgroundRemoval>
                    </a14:imgEffect>
                  </a14:imgLayer>
                </a14:imgProps>
              </a:ext>
              <a:ext uri="{28A0092B-C50C-407E-A947-70E740481C1C}">
                <a14:useLocalDpi xmlns:a14="http://schemas.microsoft.com/office/drawing/2010/main" val="0"/>
              </a:ext>
            </a:extLst>
          </a:blip>
          <a:stretch>
            <a:fillRect/>
          </a:stretch>
        </p:blipFill>
        <p:spPr>
          <a:xfrm>
            <a:off x="6411754" y="2157889"/>
            <a:ext cx="2645569" cy="3234690"/>
          </a:xfrm>
          <a:prstGeom prst="rect">
            <a:avLst/>
          </a:prstGeom>
        </p:spPr>
      </p:pic>
      <p:grpSp>
        <p:nvGrpSpPr>
          <p:cNvPr id="662" name="Google Shape;662;p31"/>
          <p:cNvGrpSpPr/>
          <p:nvPr/>
        </p:nvGrpSpPr>
        <p:grpSpPr>
          <a:xfrm>
            <a:off x="3309346" y="202129"/>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vi-VN" sz="1800"/>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101" name="Picture 100"/>
          <p:cNvPicPr/>
          <p:nvPr/>
        </p:nvPicPr>
        <p:blipFill>
          <a:blip r:link="rId4"/>
          <a:stretch>
            <a:fillRect/>
          </a:stretch>
        </p:blipFill>
        <p:spPr>
          <a:xfrm>
            <a:off x="4572000" y="2571750"/>
            <a:ext cx="993458" cy="731044"/>
          </a:xfrm>
          <a:prstGeom prst="rect">
            <a:avLst/>
          </a:prstGeom>
          <a:noFill/>
          <a:ln w="9525">
            <a:noFill/>
          </a:ln>
        </p:spPr>
      </p:pic>
      <p:sp>
        <p:nvSpPr>
          <p:cNvPr id="2" name="Text Box 1"/>
          <p:cNvSpPr txBox="1"/>
          <p:nvPr/>
        </p:nvSpPr>
        <p:spPr>
          <a:xfrm>
            <a:off x="731520" y="1019810"/>
            <a:ext cx="7396480" cy="2306955"/>
          </a:xfrm>
          <a:prstGeom prst="rect">
            <a:avLst/>
          </a:prstGeom>
          <a:noFill/>
        </p:spPr>
        <p:txBody>
          <a:bodyPr wrap="square" rtlCol="0">
            <a:spAutoFit/>
          </a:bodyPr>
          <a:lstStyle/>
          <a:p>
            <a:r>
              <a:rPr lang="vi-VN" sz="2400" b="1" dirty="0">
                <a:solidFill>
                  <a:srgbClr val="002060"/>
                </a:solidFill>
                <a:latin typeface="Times New Roman" panose="02020603050405020304" charset="0"/>
                <a:cs typeface="Times New Roman" panose="02020603050405020304" charset="0"/>
                <a:sym typeface="+mn-ea"/>
              </a:rPr>
              <a:t>   Khi vui chơi các em chú ý k</a:t>
            </a:r>
            <a:r>
              <a:rPr lang="en-US" altLang="en-US" sz="2400" b="1" dirty="0">
                <a:solidFill>
                  <a:srgbClr val="002060"/>
                </a:solidFill>
                <a:latin typeface="Times New Roman" panose="02020603050405020304" charset="0"/>
                <a:cs typeface="Times New Roman" panose="02020603050405020304" charset="0"/>
                <a:sym typeface="+mn-ea"/>
              </a:rPr>
              <a:t>hông nên chơi các trò chơi nguy hiểm như leo trèo, đánh nhau, đuổi bắt, bắn súng cao su, đấu kiếm,...</a:t>
            </a:r>
            <a:r>
              <a:rPr lang="vi-VN" altLang="en-US" sz="2400" b="1" dirty="0">
                <a:solidFill>
                  <a:srgbClr val="002060"/>
                </a:solidFill>
                <a:latin typeface="Times New Roman" panose="02020603050405020304" charset="0"/>
                <a:cs typeface="Times New Roman" panose="02020603050405020304" charset="0"/>
                <a:sym typeface="+mn-ea"/>
              </a:rPr>
              <a:t> những trò chơi đó sẽ gây nguy hiểm cho chính bản thân các em và những người xung quanh.</a:t>
            </a:r>
            <a:endParaRPr lang="en-US" altLang="en-US" sz="2400" dirty="0">
              <a:solidFill>
                <a:srgbClr val="002060"/>
              </a:solidFill>
              <a:latin typeface="Times New Roman" panose="02020603050405020304" charset="0"/>
              <a:ea typeface="Times New Roman" panose="02020603050405020304" charset="0"/>
            </a:endParaRPr>
          </a:p>
          <a:p>
            <a:endParaRPr lang="en-US" altLang="en-US" sz="2400" dirty="0">
              <a:solidFill>
                <a:srgbClr val="002060"/>
              </a:solidFill>
              <a:latin typeface="Times New Roman" panose="02020603050405020304" charset="0"/>
              <a:ea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02970" y="685800"/>
            <a:ext cx="6776720" cy="3108960"/>
          </a:xfrm>
          <a:prstGeom prst="wedgeRoundRectCallout">
            <a:avLst>
              <a:gd name="adj1" fmla="val 53382"/>
              <a:gd name="adj2" fmla="val 32434"/>
              <a:gd name="adj3" fmla="val 16667"/>
            </a:avLst>
          </a:prstGeom>
          <a:solidFill>
            <a:schemeClr val="accent5"/>
          </a:solidFill>
          <a:ln w="12700" cmpd="sng">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9149" l="0" r="99504">
                        <a14:foregroundMark x1="63967" y1="16596" x2="64463" y2="19574"/>
                        <a14:foregroundMark x1="73884" y1="20426" x2="73884" y2="22979"/>
                      </a14:backgroundRemoval>
                    </a14:imgEffect>
                  </a14:imgLayer>
                </a14:imgProps>
              </a:ext>
              <a:ext uri="{28A0092B-C50C-407E-A947-70E740481C1C}">
                <a14:useLocalDpi xmlns:a14="http://schemas.microsoft.com/office/drawing/2010/main" val="0"/>
              </a:ext>
            </a:extLst>
          </a:blip>
          <a:stretch>
            <a:fillRect/>
          </a:stretch>
        </p:blipFill>
        <p:spPr>
          <a:xfrm>
            <a:off x="6630829" y="2110264"/>
            <a:ext cx="2645569" cy="3234690"/>
          </a:xfrm>
          <a:prstGeom prst="rect">
            <a:avLst/>
          </a:prstGeom>
        </p:spPr>
      </p:pic>
      <p:sp>
        <p:nvSpPr>
          <p:cNvPr id="12290" name="Rectangle 1"/>
          <p:cNvSpPr/>
          <p:nvPr/>
        </p:nvSpPr>
        <p:spPr>
          <a:xfrm>
            <a:off x="1238250" y="1026160"/>
            <a:ext cx="6441440" cy="829945"/>
          </a:xfrm>
          <a:prstGeom prst="rect">
            <a:avLst/>
          </a:prstGeom>
          <a:noFill/>
          <a:ln w="9525">
            <a:noFill/>
          </a:ln>
        </p:spPr>
        <p:txBody>
          <a:bodyPr wrap="square">
            <a:spAutoFit/>
          </a:bodyPr>
          <a:lstStyle/>
          <a:p>
            <a:r>
              <a:rPr lang="vi-VN" altLang="x-none" sz="2400" dirty="0">
                <a:latin typeface="Times New Roman" panose="02020603050405020304" charset="0"/>
                <a:cs typeface="Times New Roman" panose="02020603050405020304" charset="0"/>
              </a:rPr>
              <a:t>+ Kể tên những trò chơi em thường chơi ở nhà hoặc trong giờ ra chơi tại trường?</a:t>
            </a:r>
            <a:endParaRPr lang="vi-VN" altLang="x-none" sz="2400" dirty="0">
              <a:latin typeface="Times New Roman" panose="02020603050405020304" charset="0"/>
              <a:ea typeface="Times New Roman" panose="02020603050405020304" charset="0"/>
              <a:cs typeface="Times New Roman" panose="02020603050405020304" charset="0"/>
            </a:endParaRPr>
          </a:p>
        </p:txBody>
      </p:sp>
      <p:sp>
        <p:nvSpPr>
          <p:cNvPr id="12291" name="Rectangle 2"/>
          <p:cNvSpPr/>
          <p:nvPr/>
        </p:nvSpPr>
        <p:spPr>
          <a:xfrm>
            <a:off x="1087120" y="1976120"/>
            <a:ext cx="6207760" cy="460375"/>
          </a:xfrm>
          <a:prstGeom prst="rect">
            <a:avLst/>
          </a:prstGeom>
          <a:noFill/>
          <a:ln w="9525">
            <a:noFill/>
          </a:ln>
        </p:spPr>
        <p:txBody>
          <a:bodyPr wrap="square">
            <a:spAutoFit/>
          </a:bodyPr>
          <a:lstStyle/>
          <a:p>
            <a:r>
              <a:rPr lang="nl-NL" altLang="x-none" sz="2400" dirty="0">
                <a:latin typeface="Times New Roman" panose="02020603050405020304" charset="0"/>
                <a:cs typeface="Times New Roman" panose="02020603050405020304" charset="0"/>
              </a:rPr>
              <a:t>+ Theo em những trò chơi ấy có an to</a:t>
            </a:r>
            <a:r>
              <a:rPr lang="nl-NL" altLang="x-none" sz="2400" dirty="0">
                <a:latin typeface="Times New Roman" panose="02020603050405020304" charset="0"/>
                <a:ea typeface="Times New Roman" panose="02020603050405020304" charset="0"/>
              </a:rPr>
              <a:t>à</a:t>
            </a:r>
            <a:r>
              <a:rPr lang="nl-NL" altLang="x-none" sz="2400" dirty="0">
                <a:latin typeface="Times New Roman" panose="02020603050405020304" charset="0"/>
                <a:cs typeface="Times New Roman" panose="02020603050405020304" charset="0"/>
              </a:rPr>
              <a:t>n không? </a:t>
            </a:r>
            <a:endParaRPr lang="nl-NL" altLang="x-none" sz="2400" dirty="0">
              <a:latin typeface="Times New Roman" panose="02020603050405020304" charset="0"/>
              <a:ea typeface="Times New Roman" panose="02020603050405020304" charset="0"/>
              <a:cs typeface="Times New Roman" panose="02020603050405020304" charset="0"/>
            </a:endParaRPr>
          </a:p>
        </p:txBody>
      </p:sp>
      <p:sp>
        <p:nvSpPr>
          <p:cNvPr id="12292" name="Rectangle 3"/>
          <p:cNvSpPr/>
          <p:nvPr/>
        </p:nvSpPr>
        <p:spPr>
          <a:xfrm>
            <a:off x="1076960" y="2627630"/>
            <a:ext cx="6451600" cy="829945"/>
          </a:xfrm>
          <a:prstGeom prst="rect">
            <a:avLst/>
          </a:prstGeom>
          <a:noFill/>
          <a:ln w="9525">
            <a:noFill/>
          </a:ln>
        </p:spPr>
        <p:txBody>
          <a:bodyPr wrap="square">
            <a:spAutoFit/>
          </a:bodyPr>
          <a:lstStyle/>
          <a:p>
            <a:r>
              <a:rPr lang="nl-NL" altLang="x-none" sz="2400" dirty="0">
                <a:latin typeface="Times New Roman" panose="02020603050405020304" charset="0"/>
                <a:cs typeface="Times New Roman" panose="02020603050405020304" charset="0"/>
              </a:rPr>
              <a:t>+ Khi ở </a:t>
            </a:r>
            <a:r>
              <a:rPr lang="vi-VN" altLang="nl-NL" sz="2400" dirty="0">
                <a:latin typeface="Times New Roman" panose="02020603050405020304" charset="0"/>
                <a:cs typeface="Times New Roman" panose="02020603050405020304" charset="0"/>
              </a:rPr>
              <a:t>nhà/ </a:t>
            </a:r>
            <a:r>
              <a:rPr lang="nl-NL" altLang="x-none" sz="2400" dirty="0">
                <a:latin typeface="Times New Roman" panose="02020603050405020304" charset="0"/>
                <a:cs typeface="Times New Roman" panose="02020603050405020304" charset="0"/>
              </a:rPr>
              <a:t>trường, em nên chơi những trò chơi gì v</a:t>
            </a:r>
            <a:r>
              <a:rPr lang="nl-NL" altLang="x-none" sz="2400" dirty="0">
                <a:latin typeface="Times New Roman" panose="02020603050405020304" charset="0"/>
                <a:ea typeface="Times New Roman" panose="02020603050405020304" charset="0"/>
              </a:rPr>
              <a:t>à</a:t>
            </a:r>
            <a:r>
              <a:rPr lang="nl-NL" altLang="x-none" sz="2400" dirty="0">
                <a:latin typeface="Times New Roman" panose="02020603050405020304" charset="0"/>
                <a:cs typeface="Times New Roman" panose="02020603050405020304" charset="0"/>
              </a:rPr>
              <a:t> không nên chơi những trò chơi gì? Tại sao?</a:t>
            </a:r>
            <a:endParaRPr lang="nl-NL" altLang="x-none" sz="2400" dirty="0">
              <a:latin typeface="Times New Roman" panose="02020603050405020304" charset="0"/>
              <a:ea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80" y="211345"/>
            <a:ext cx="7704000" cy="572700"/>
          </a:xfrm>
        </p:spPr>
        <p:txBody>
          <a:bodyPr/>
          <a:lstStyle/>
          <a:p>
            <a:r>
              <a:rPr lang="vi-VN" altLang="en-US" sz="2400" b="1">
                <a:solidFill>
                  <a:schemeClr val="bg1">
                    <a:lumMod val="75000"/>
                  </a:schemeClr>
                </a:solidFill>
                <a:latin typeface="+mj-lt"/>
                <a:cs typeface="Times New Roman" panose="02020603050405020304" charset="0"/>
              </a:rPr>
              <a:t>Những trò chơi nên chơi tại trường, nhà</a:t>
            </a:r>
          </a:p>
        </p:txBody>
      </p:sp>
      <p:pic>
        <p:nvPicPr>
          <p:cNvPr id="15363" name="Picture 3"/>
          <p:cNvPicPr>
            <a:picLocks noChangeAspect="1"/>
          </p:cNvPicPr>
          <p:nvPr/>
        </p:nvPicPr>
        <p:blipFill>
          <a:blip r:embed="rId2"/>
          <a:stretch>
            <a:fillRect/>
          </a:stretch>
        </p:blipFill>
        <p:spPr>
          <a:xfrm>
            <a:off x="245110" y="2816225"/>
            <a:ext cx="2616200" cy="2102485"/>
          </a:xfrm>
          <a:prstGeom prst="rect">
            <a:avLst/>
          </a:prstGeom>
          <a:noFill/>
          <a:ln w="9525">
            <a:noFill/>
          </a:ln>
        </p:spPr>
      </p:pic>
      <p:pic>
        <p:nvPicPr>
          <p:cNvPr id="15362" name="Picture 2"/>
          <p:cNvPicPr>
            <a:picLocks noChangeAspect="1"/>
          </p:cNvPicPr>
          <p:nvPr/>
        </p:nvPicPr>
        <p:blipFill>
          <a:blip r:embed="rId3"/>
          <a:stretch>
            <a:fillRect/>
          </a:stretch>
        </p:blipFill>
        <p:spPr>
          <a:xfrm>
            <a:off x="3012440" y="887730"/>
            <a:ext cx="2729230" cy="1858010"/>
          </a:xfrm>
          <a:prstGeom prst="rect">
            <a:avLst/>
          </a:prstGeom>
          <a:noFill/>
          <a:ln w="9525">
            <a:noFill/>
          </a:ln>
        </p:spPr>
      </p:pic>
      <p:pic>
        <p:nvPicPr>
          <p:cNvPr id="8" name="Picture 2" descr="Picture 030"/>
          <p:cNvPicPr>
            <a:picLocks noChangeAspect="1"/>
          </p:cNvPicPr>
          <p:nvPr/>
        </p:nvPicPr>
        <p:blipFill>
          <a:blip r:embed="rId4"/>
          <a:stretch>
            <a:fillRect/>
          </a:stretch>
        </p:blipFill>
        <p:spPr>
          <a:xfrm>
            <a:off x="3012440" y="2816225"/>
            <a:ext cx="2729230" cy="2102485"/>
          </a:xfrm>
          <a:prstGeom prst="rect">
            <a:avLst/>
          </a:prstGeom>
          <a:noFill/>
          <a:ln w="9525" cap="flat" cmpd="sng">
            <a:solidFill>
              <a:srgbClr val="000000"/>
            </a:solidFill>
            <a:prstDash val="solid"/>
            <a:miter/>
            <a:headEnd type="none" w="med" len="med"/>
            <a:tailEnd type="none" w="med" len="med"/>
          </a:ln>
        </p:spPr>
      </p:pic>
      <p:pic>
        <p:nvPicPr>
          <p:cNvPr id="6" name="Picture 2" descr="Picture 039"/>
          <p:cNvPicPr>
            <a:picLocks noChangeAspect="1"/>
          </p:cNvPicPr>
          <p:nvPr/>
        </p:nvPicPr>
        <p:blipFill>
          <a:blip r:embed="rId5"/>
          <a:stretch>
            <a:fillRect/>
          </a:stretch>
        </p:blipFill>
        <p:spPr>
          <a:xfrm>
            <a:off x="5892800" y="887730"/>
            <a:ext cx="2836545" cy="1858010"/>
          </a:xfrm>
          <a:prstGeom prst="rect">
            <a:avLst/>
          </a:prstGeom>
          <a:noFill/>
          <a:ln w="9525" cap="flat" cmpd="sng">
            <a:solidFill>
              <a:srgbClr val="000000"/>
            </a:solidFill>
            <a:prstDash val="solid"/>
            <a:miter/>
            <a:headEnd type="none" w="med" len="med"/>
            <a:tailEnd type="none" w="med" len="med"/>
          </a:ln>
        </p:spPr>
      </p:pic>
      <p:pic>
        <p:nvPicPr>
          <p:cNvPr id="17411" name="Picture 4"/>
          <p:cNvPicPr>
            <a:picLocks noChangeAspect="1"/>
          </p:cNvPicPr>
          <p:nvPr/>
        </p:nvPicPr>
        <p:blipFill>
          <a:blip r:embed="rId6"/>
          <a:stretch>
            <a:fillRect/>
          </a:stretch>
        </p:blipFill>
        <p:spPr>
          <a:xfrm>
            <a:off x="5892800" y="2816225"/>
            <a:ext cx="2840355" cy="2100580"/>
          </a:xfrm>
          <a:prstGeom prst="rect">
            <a:avLst/>
          </a:prstGeom>
          <a:noFill/>
          <a:ln w="9525">
            <a:noFill/>
          </a:ln>
        </p:spPr>
      </p:pic>
      <p:sp>
        <p:nvSpPr>
          <p:cNvPr id="3" name="Rectangles 2"/>
          <p:cNvSpPr/>
          <p:nvPr/>
        </p:nvSpPr>
        <p:spPr>
          <a:xfrm>
            <a:off x="6856730" y="2512060"/>
            <a:ext cx="1036320"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đá cầu</a:t>
            </a:r>
          </a:p>
        </p:txBody>
      </p:sp>
      <p:sp>
        <p:nvSpPr>
          <p:cNvPr id="4" name="Rectangles 3"/>
          <p:cNvSpPr/>
          <p:nvPr/>
        </p:nvSpPr>
        <p:spPr>
          <a:xfrm>
            <a:off x="3896360" y="2512060"/>
            <a:ext cx="1351280"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chơi cờ vua</a:t>
            </a:r>
          </a:p>
        </p:txBody>
      </p:sp>
      <p:sp>
        <p:nvSpPr>
          <p:cNvPr id="5" name="Rectangles 4"/>
          <p:cNvSpPr/>
          <p:nvPr/>
        </p:nvSpPr>
        <p:spPr>
          <a:xfrm>
            <a:off x="902970" y="4685030"/>
            <a:ext cx="1464310"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chơi cờ tướng</a:t>
            </a:r>
          </a:p>
        </p:txBody>
      </p:sp>
      <p:sp>
        <p:nvSpPr>
          <p:cNvPr id="7" name="Rectangles 6"/>
          <p:cNvSpPr/>
          <p:nvPr/>
        </p:nvSpPr>
        <p:spPr>
          <a:xfrm>
            <a:off x="3896360" y="4685030"/>
            <a:ext cx="1148715"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đọc sách</a:t>
            </a:r>
          </a:p>
        </p:txBody>
      </p:sp>
      <p:sp>
        <p:nvSpPr>
          <p:cNvPr id="9" name="Rectangles 8"/>
          <p:cNvSpPr/>
          <p:nvPr/>
        </p:nvSpPr>
        <p:spPr>
          <a:xfrm>
            <a:off x="6856730" y="4683125"/>
            <a:ext cx="1422400"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bịt mắt bắt dê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p:nvPr/>
        </p:nvPicPr>
        <p:blipFill>
          <a:blip r:embed="rId2"/>
          <a:stretch>
            <a:fillRect/>
          </a:stretch>
        </p:blipFill>
        <p:spPr>
          <a:xfrm>
            <a:off x="6634480" y="1303655"/>
            <a:ext cx="2419350" cy="2373630"/>
          </a:xfrm>
          <a:prstGeom prst="rect">
            <a:avLst/>
          </a:prstGeom>
          <a:noFill/>
          <a:ln w="9525">
            <a:noFill/>
          </a:ln>
        </p:spPr>
      </p:pic>
      <p:pic>
        <p:nvPicPr>
          <p:cNvPr id="110" name="Picture 109"/>
          <p:cNvPicPr/>
          <p:nvPr/>
        </p:nvPicPr>
        <p:blipFill>
          <a:blip r:embed="rId3"/>
          <a:stretch>
            <a:fillRect/>
          </a:stretch>
        </p:blipFill>
        <p:spPr>
          <a:xfrm>
            <a:off x="4712335" y="1304290"/>
            <a:ext cx="1827530" cy="2372360"/>
          </a:xfrm>
          <a:prstGeom prst="rect">
            <a:avLst/>
          </a:prstGeom>
          <a:noFill/>
          <a:ln w="9525">
            <a:noFill/>
          </a:ln>
        </p:spPr>
      </p:pic>
      <p:pic>
        <p:nvPicPr>
          <p:cNvPr id="109" name="Picture 108"/>
          <p:cNvPicPr/>
          <p:nvPr/>
        </p:nvPicPr>
        <p:blipFill>
          <a:blip r:embed="rId4"/>
          <a:srcRect l="4800" t="18081" r="21083"/>
          <a:stretch>
            <a:fillRect/>
          </a:stretch>
        </p:blipFill>
        <p:spPr>
          <a:xfrm>
            <a:off x="2721610" y="1280160"/>
            <a:ext cx="1990725" cy="2397125"/>
          </a:xfrm>
          <a:prstGeom prst="rect">
            <a:avLst/>
          </a:prstGeom>
          <a:noFill/>
          <a:ln w="9525">
            <a:noFill/>
          </a:ln>
        </p:spPr>
      </p:pic>
      <p:sp>
        <p:nvSpPr>
          <p:cNvPr id="2" name="Title 1"/>
          <p:cNvSpPr>
            <a:spLocks noGrp="1"/>
          </p:cNvSpPr>
          <p:nvPr>
            <p:ph type="title"/>
          </p:nvPr>
        </p:nvSpPr>
        <p:spPr>
          <a:xfrm>
            <a:off x="902880" y="211345"/>
            <a:ext cx="7704000" cy="572700"/>
          </a:xfrm>
        </p:spPr>
        <p:txBody>
          <a:bodyPr/>
          <a:lstStyle/>
          <a:p>
            <a:r>
              <a:rPr lang="vi-VN" altLang="en-US" sz="2400" b="1">
                <a:solidFill>
                  <a:schemeClr val="bg1">
                    <a:lumMod val="75000"/>
                  </a:schemeClr>
                </a:solidFill>
                <a:latin typeface="+mj-lt"/>
                <a:cs typeface="Times New Roman" panose="02020603050405020304" charset="0"/>
              </a:rPr>
              <a:t>Những trò chơi không nên chơi tại trường, nhà</a:t>
            </a:r>
          </a:p>
        </p:txBody>
      </p:sp>
      <p:pic>
        <p:nvPicPr>
          <p:cNvPr id="106" name="Picture 105"/>
          <p:cNvPicPr/>
          <p:nvPr/>
        </p:nvPicPr>
        <p:blipFill>
          <a:blip r:embed="rId5"/>
          <a:stretch>
            <a:fillRect/>
          </a:stretch>
        </p:blipFill>
        <p:spPr>
          <a:xfrm>
            <a:off x="107315" y="1280160"/>
            <a:ext cx="2413635" cy="2372995"/>
          </a:xfrm>
          <a:prstGeom prst="rect">
            <a:avLst/>
          </a:prstGeom>
          <a:noFill/>
          <a:ln w="9525">
            <a:noFill/>
          </a:ln>
        </p:spPr>
      </p:pic>
      <p:sp>
        <p:nvSpPr>
          <p:cNvPr id="5" name="Rectangles 4"/>
          <p:cNvSpPr/>
          <p:nvPr/>
        </p:nvSpPr>
        <p:spPr>
          <a:xfrm>
            <a:off x="581660" y="3677285"/>
            <a:ext cx="1464310" cy="233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trượt patin</a:t>
            </a:r>
          </a:p>
        </p:txBody>
      </p:sp>
      <p:sp>
        <p:nvSpPr>
          <p:cNvPr id="3" name="Rectangles 2"/>
          <p:cNvSpPr/>
          <p:nvPr/>
        </p:nvSpPr>
        <p:spPr>
          <a:xfrm>
            <a:off x="3019425" y="3676650"/>
            <a:ext cx="3256915" cy="41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sử dụng súng cao su, súng đạn nhựa để chơi</a:t>
            </a:r>
          </a:p>
        </p:txBody>
      </p:sp>
      <p:sp>
        <p:nvSpPr>
          <p:cNvPr id="4" name="Rectangles 3"/>
          <p:cNvSpPr/>
          <p:nvPr/>
        </p:nvSpPr>
        <p:spPr>
          <a:xfrm>
            <a:off x="7007860" y="3676650"/>
            <a:ext cx="1672590" cy="41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solidFill>
                  <a:schemeClr val="tx1"/>
                </a:solidFill>
                <a:latin typeface="+mj-lt"/>
              </a:rPr>
              <a:t>đánh khăng</a:t>
            </a:r>
          </a:p>
          <a:p>
            <a:pPr algn="ctr"/>
            <a:r>
              <a:rPr lang="vi-VN" altLang="en-US" b="1">
                <a:solidFill>
                  <a:schemeClr val="tx1"/>
                </a:solidFill>
                <a:latin typeface="+mj-lt"/>
              </a:rPr>
              <a:t>(đánh trỏng)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522</Words>
  <Application>Microsoft Office PowerPoint</Application>
  <PresentationFormat>On-screen Show (16:9)</PresentationFormat>
  <Paragraphs>48</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Exo 2</vt:lpstr>
      <vt:lpstr>Fredoka One</vt:lpstr>
      <vt:lpstr>Roboto Condensed Light</vt:lpstr>
      <vt:lpstr>Arial</vt:lpstr>
      <vt:lpstr>SimSun</vt:lpstr>
      <vt:lpstr>PT Sans</vt:lpstr>
      <vt:lpstr>Physics Class for Kids: Kinetic Energy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trò chơi nên chơi tại trường, nhà</vt:lpstr>
      <vt:lpstr>Những trò chơi không nên chơi tại trường, nhà</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8</cp:revision>
  <dcterms:created xsi:type="dcterms:W3CDTF">2022-03-15T16:26:00Z</dcterms:created>
  <dcterms:modified xsi:type="dcterms:W3CDTF">2023-12-15T07:58:02Z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B3547782C3A5481B8DBE90EC6421E3BE</vt:lpwstr>
  </property>
  <property fmtid="{D5CDD505-2E9C-101B-9397-08002B2CF9AE}" pid="3" name="KSOProductBuildVer">
    <vt:lpwstr>1033-11.2.0.11029</vt:lpwstr>
  </property>
</Properties>
</file>