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94" r:id="rId6"/>
    <p:sldId id="293" r:id="rId7"/>
    <p:sldId id="259" r:id="rId8"/>
    <p:sldId id="283" r:id="rId9"/>
    <p:sldId id="282" r:id="rId10"/>
    <p:sldId id="260" r:id="rId11"/>
    <p:sldId id="296" r:id="rId12"/>
    <p:sldId id="284" r:id="rId13"/>
    <p:sldId id="285" r:id="rId14"/>
    <p:sldId id="291" r:id="rId15"/>
    <p:sldId id="286" r:id="rId16"/>
    <p:sldId id="287" r:id="rId17"/>
    <p:sldId id="288" r:id="rId18"/>
    <p:sldId id="289" r:id="rId19"/>
    <p:sldId id="290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1A0"/>
    <a:srgbClr val="F2BA8C"/>
    <a:srgbClr val="C7D7CA"/>
    <a:srgbClr val="F1D1A3"/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11/9/2023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xmlns="" id="{2AEF9881-9A93-41DD-A8D7-C96F67A437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EE5-9CC4-4C3E-B94F-FD4DB630E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2625D804-A7C7-44CF-945A-9D69B91FD27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F6B2AAE2-37D5-498A-98B4-3FBD821A87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3.gif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xmlns="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86 680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28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78E94C-C71E-4D51-97B8-0438F65E11D7}"/>
              </a:ext>
            </a:extLst>
          </p:cNvPr>
          <p:cNvSpPr/>
          <p:nvPr/>
        </p:nvSpPr>
        <p:spPr>
          <a:xfrm>
            <a:off x="91440" y="6586215"/>
            <a:ext cx="1007558" cy="271785"/>
          </a:xfrm>
          <a:prstGeom prst="rect">
            <a:avLst/>
          </a:prstGeom>
          <a:solidFill>
            <a:srgbClr val="F1D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609677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57 369 + 8 264 + 13 725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13493F-8A89-4155-93A3-6CC87EADC532}"/>
              </a:ext>
            </a:extLst>
          </p:cNvPr>
          <p:cNvSpPr/>
          <p:nvPr/>
        </p:nvSpPr>
        <p:spPr>
          <a:xfrm>
            <a:off x="91440" y="6512778"/>
            <a:ext cx="856618" cy="345222"/>
          </a:xfrm>
          <a:prstGeom prst="rect">
            <a:avLst/>
          </a:prstGeom>
          <a:solidFill>
            <a:srgbClr val="C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44165E-8F9B-41DC-A036-74296E2CBB38}"/>
              </a:ext>
            </a:extLst>
          </p:cNvPr>
          <p:cNvSpPr/>
          <p:nvPr/>
        </p:nvSpPr>
        <p:spPr>
          <a:xfrm>
            <a:off x="147444" y="6599973"/>
            <a:ext cx="1007558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 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F95C32-747E-47C6-9B72-E2DBC81C5428}"/>
              </a:ext>
            </a:extLst>
          </p:cNvPr>
          <p:cNvSpPr/>
          <p:nvPr/>
        </p:nvSpPr>
        <p:spPr>
          <a:xfrm>
            <a:off x="108310" y="6419335"/>
            <a:ext cx="817189" cy="414015"/>
          </a:xfrm>
          <a:prstGeom prst="rect">
            <a:avLst/>
          </a:prstGeom>
          <a:solidFill>
            <a:srgbClr val="F2B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D865B2-746B-4622-950A-BE99986E3FD3}"/>
              </a:ext>
            </a:extLst>
          </p:cNvPr>
          <p:cNvSpPr/>
          <p:nvPr/>
        </p:nvSpPr>
        <p:spPr>
          <a:xfrm>
            <a:off x="160020" y="6613481"/>
            <a:ext cx="900399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xmlns="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4660"/>
            <a:ext cx="7431668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362548" y="689695"/>
            <a:ext cx="7687212" cy="484359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483242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4" y="200860"/>
            <a:ext cx="830347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4823270" y="875027"/>
            <a:ext cx="6758162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3493985" y="2210283"/>
            <a:ext cx="8954857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3493985" y="3915737"/>
            <a:ext cx="8847301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-71736" y="2038041"/>
            <a:ext cx="5828635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1241" y="2954790"/>
            <a:ext cx="6264248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5018259" y="1988441"/>
            <a:ext cx="7114133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1950" y="2963224"/>
            <a:ext cx="5508931" cy="3674303"/>
            <a:chOff x="2895413" y="3196953"/>
            <a:chExt cx="5508931" cy="3350809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895413" y="3196953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3256651" y="4018632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 </a:t>
              </a:r>
              <a:r>
                <a:rPr lang="en-US" altLang="zh-CN" sz="6600" spc="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377185" y="5313680"/>
              <a:ext cx="4031898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3096459" y="5126884"/>
              <a:ext cx="5147693" cy="1420878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xmlns="" id="{DFFC90DA-588A-4DBD-84D3-21414D2A318B}"/>
              </a:ext>
            </a:extLst>
          </p:cNvPr>
          <p:cNvSpPr txBox="1"/>
          <p:nvPr/>
        </p:nvSpPr>
        <p:spPr>
          <a:xfrm>
            <a:off x="3749008" y="1419956"/>
            <a:ext cx="8442992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1306" y="2413405"/>
            <a:ext cx="5222464" cy="4388524"/>
            <a:chOff x="2834833" y="2716978"/>
            <a:chExt cx="5222464" cy="438852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909604" y="2716978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noProof="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319 256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909604" y="4217283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378 028</a:t>
              </a:r>
              <a:endParaRPr kumimoji="0" lang="zh-CN" altLang="en-US" sz="72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8563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65929" y="5668010"/>
              <a:ext cx="338328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xmlns="" id="{DFFC90DA-588A-4DBD-84D3-21414D2A318B}"/>
                </a:ext>
              </a:extLst>
            </p:cNvPr>
            <p:cNvSpPr txBox="1"/>
            <p:nvPr/>
          </p:nvSpPr>
          <p:spPr>
            <a:xfrm>
              <a:off x="2834833" y="5417612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697 284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xmlns="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xmlns="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</TotalTime>
  <Words>423</Words>
  <Application>Microsoft Office PowerPoint</Application>
  <PresentationFormat>Custom</PresentationFormat>
  <Paragraphs>143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</cp:lastModifiedBy>
  <cp:revision>18</cp:revision>
  <dcterms:created xsi:type="dcterms:W3CDTF">2023-09-27T05:45:54Z</dcterms:created>
  <dcterms:modified xsi:type="dcterms:W3CDTF">2023-11-09T02:02:38Z</dcterms:modified>
  <cp:category>9Slide.vn</cp:category>
</cp:coreProperties>
</file>