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5" r:id="rId3"/>
    <p:sldMasterId id="2147483772" r:id="rId4"/>
    <p:sldMasterId id="2147483876" r:id="rId5"/>
    <p:sldMasterId id="2147484084" r:id="rId6"/>
    <p:sldMasterId id="2147484121" r:id="rId7"/>
  </p:sldMasterIdLst>
  <p:notesMasterIdLst>
    <p:notesMasterId r:id="rId19"/>
  </p:notesMasterIdLst>
  <p:sldIdLst>
    <p:sldId id="256" r:id="rId8"/>
    <p:sldId id="257" r:id="rId9"/>
    <p:sldId id="263" r:id="rId10"/>
    <p:sldId id="266" r:id="rId11"/>
    <p:sldId id="267" r:id="rId12"/>
    <p:sldId id="268" r:id="rId13"/>
    <p:sldId id="278" r:id="rId14"/>
    <p:sldId id="284" r:id="rId15"/>
    <p:sldId id="292" r:id="rId16"/>
    <p:sldId id="290" r:id="rId17"/>
    <p:sldId id="294" r:id="rId18"/>
  </p:sldIdLst>
  <p:sldSz cx="12192000" cy="6858000"/>
  <p:notesSz cx="6858000" cy="9144000"/>
  <p:embeddedFontLst>
    <p:embeddedFont>
      <p:font typeface="Calibri Light" panose="020F0302020204030204" pitchFamily="34" charset="0"/>
      <p:regular r:id="rId20"/>
      <p:italic r:id="rId21"/>
    </p:embeddedFont>
    <p:embeddedFont>
      <p:font typeface="黑体" panose="020B0604020202020204" charset="-122"/>
      <p:regular r:id="rId22"/>
    </p:embeddedFont>
    <p:embeddedFont>
      <p:font typeface="Calibri" panose="020F0502020204030204" pitchFamily="34" charset="0"/>
      <p:regular r:id="rId23"/>
      <p:bold r:id="rId24"/>
      <p:italic r:id="rId25"/>
      <p:boldItalic r:id="rId26"/>
    </p:embeddedFont>
    <p:embeddedFont>
      <p:font typeface="#9Slide03 IcielPanton Black" panose="020B0604020202020204" charset="0"/>
      <p:bold r:id="rId27"/>
    </p:embeddedFont>
    <p:embeddedFont>
      <p:font typeface="#9Slide03 SVNEvery Movie Every " panose="02000500000000000000" charset="0"/>
      <p:regular r:id="rId28"/>
    </p:embeddedFont>
    <p:embeddedFont>
      <p:font typeface="#9Slide03 AmpleSoft Bold" panose="020B0604020202020204" charset="0"/>
      <p:regular r:id="rId29"/>
    </p:embeddedFont>
    <p:embeddedFont>
      <p:font typeface="Architecture" panose="020B0500000000000000" charset="0"/>
      <p:regular r:id="rId30"/>
    </p:embeddedFont>
    <p:embeddedFont>
      <p:font typeface="微软雅黑" panose="020B0503020204020204" pitchFamily="34" charset="-122"/>
      <p:regular r:id="rId31"/>
      <p:bold r:id="rId32"/>
    </p:embeddedFont>
    <p:embeddedFont>
      <p:font typeface="Poppins ExtraBold" panose="020B0604020202020204" charset="0"/>
      <p:bold r:id="rId33"/>
    </p:embeddedFont>
    <p:embeddedFont>
      <p:font typeface="等线" panose="020B0604020202020204" charset="-122"/>
      <p:regular r:id="rId34"/>
      <p:bold r:id="rId35"/>
    </p:embeddedFont>
    <p:embeddedFont>
      <p:font typeface="#9Slide04 Tinos Bold" panose="020B0604020202020204" charset="0"/>
      <p:bold r:id="rId36"/>
    </p:embeddedFont>
    <p:embeddedFont>
      <p:font typeface="Cambria" panose="02040503050406030204" pitchFamily="18"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75" autoAdjust="0"/>
    <p:restoredTop sz="94660"/>
  </p:normalViewPr>
  <p:slideViewPr>
    <p:cSldViewPr snapToGrid="0">
      <p:cViewPr varScale="1">
        <p:scale>
          <a:sx n="71" d="100"/>
          <a:sy n="71" d="100"/>
        </p:scale>
        <p:origin x="100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3.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46FBA-8216-4257-BE43-A52532EF3353}"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3216F-5D0F-42A0-B8AB-8D0291FABDED}" type="slidenum">
              <a:rPr lang="en-US" smtClean="0"/>
              <a:t>‹#›</a:t>
            </a:fld>
            <a:endParaRPr lang="en-US"/>
          </a:p>
        </p:txBody>
      </p:sp>
    </p:spTree>
    <p:extLst>
      <p:ext uri="{BB962C8B-B14F-4D97-AF65-F5344CB8AC3E}">
        <p14:creationId xmlns:p14="http://schemas.microsoft.com/office/powerpoint/2010/main" val="90005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108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D1D5E2-B559-4B93-AD83-6FE406EFA89A}"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5449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1D5E2-B559-4B93-AD83-6FE406EFA89A}"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1916415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1D5E2-B559-4B93-AD83-6FE406EFA89A}"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312799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819337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725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7602912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398337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866124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103746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71266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16656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1D5E2-B559-4B93-AD83-6FE406EFA89A}"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09133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885572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6823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733214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56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322221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12899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81446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3970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552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573374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D1D5E2-B559-4B93-AD83-6FE406EFA89A}"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899340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76517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599183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920115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5128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305323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2025/4/18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473908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594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937218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7486C516-B32D-4F91-ACF5-5EB36252739B}"/>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37CAAA47-1E71-4457-9242-3BF0795A752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53283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E69BB3BF-623B-4FF9-9F9C-D47DA0C81497}"/>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C93EC7B7-A434-49E8-A4F0-0B14F40C6DBC}"/>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127969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D1D5E2-B559-4B93-AD83-6FE406EFA89A}"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1577075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062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7099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D80E-FCF6-4DD4-A489-6C1E8703D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84E3C6-8CDE-45C8-99D3-F7B3044FF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90C76B-7704-4CA0-96A2-DCE6E0AD0E2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BEFB7959-00E1-4BFA-B982-423F20752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00048-252E-4B60-9148-D94EF67AB6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7880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3265-6F98-433D-B819-95C459BB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ADE77-090E-4833-9C82-BADF47F812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79EA0-21C8-4DB3-BE4D-2E3091E942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DFFC6-9632-4517-B282-A52CB30ED5A0}"/>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4E84460B-ED9C-4F3E-AA90-5309831E02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BBB2B6-97E8-4261-8326-CA478E0665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95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5A49-95FD-4017-8656-19A913B21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870C78-DB67-4E43-9448-555B51ACD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878393-488B-40CF-8CD9-D398CFC828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900F6-DF10-4C47-B0FB-AA3D8E283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2D4197-85E2-484C-AE91-F9B597B79F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732FCE-1155-4728-8D81-8F1F3AF135D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Footer Placeholder 7">
            <a:extLst>
              <a:ext uri="{FF2B5EF4-FFF2-40B4-BE49-F238E27FC236}">
                <a16:creationId xmlns:a16="http://schemas.microsoft.com/office/drawing/2014/main" id="{E578ED8C-0590-401A-A39C-0ABB872A1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922EF83-8DDB-4953-86B3-4487DEB18C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952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F358-4350-40E5-AAE7-30AA28E5EC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68364-EFC0-4919-93E3-A2F83591F2C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4" name="Footer Placeholder 3">
            <a:extLst>
              <a:ext uri="{FF2B5EF4-FFF2-40B4-BE49-F238E27FC236}">
                <a16:creationId xmlns:a16="http://schemas.microsoft.com/office/drawing/2014/main" id="{8EB2B2C8-44E7-43E9-9D07-11D2C9BD0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4DDCCFE-3BC0-4A5B-879B-05A37BE5B7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479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043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9CEB-3A1A-46BD-BC84-1D2C498F3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EBB1C0-77C6-4CDD-8BA8-22EF17759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FE1DF2-0D50-4538-BA0D-D34D2920E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E3F4-90F3-4508-B61E-67133416AC3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F0149789-9AA3-4E56-A9B6-662EB8D724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1556D76-5190-4228-A52D-424DBC545B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702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7041-56E9-44E4-82ED-E461AB9A6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B9EA3-C0FF-4F16-818E-716765015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62CD7-CD22-4752-9DDF-103BA0AC2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D7B27F-9B11-4FF7-A38C-8D7FE409F6A8}"/>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206A60C4-BACC-4F06-98D6-044865EB1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1584829-790B-41F5-A9E1-F10EEA616B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847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7C98-0FDD-472F-890F-A2D35B4A0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6A242B-8ED8-491D-8557-C358B8753D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CB650-2994-45AE-A480-D13F91351316}"/>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EC7F4F41-601F-4DD8-8639-90DBC3C68B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40D91E-9BB4-42CD-A387-CB7510FD12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0550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D1D5E2-B559-4B93-AD83-6FE406EFA89A}" type="datetimeFigureOut">
              <a:rPr lang="en-US" smtClean="0"/>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03865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194D9-39BF-451C-A5BD-C1FDFC228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72D16A-0B96-45DB-BA44-7D1BC269B8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48866-8B9C-4978-82FC-11F36882DD4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07E5FE7C-1323-456B-A18A-1766FEC53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C5EF1E-73A3-4792-A954-4F22C506E5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406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872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12182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552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51351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10752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995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0932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28432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58236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D1D5E2-B559-4B93-AD83-6FE406EFA89A}" type="datetimeFigureOut">
              <a:rPr lang="en-US" smtClean="0"/>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939800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65217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23220483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846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8559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2753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44715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4973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1806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33253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903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1D5E2-B559-4B93-AD83-6FE406EFA89A}" type="datetimeFigureOut">
              <a:rPr lang="en-US" smtClean="0"/>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97212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65721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7573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7263659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177063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603831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9684620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2866805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7375929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226738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0376548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665866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2675926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38043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392996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045742"/>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4896545" y="1549400"/>
            <a:ext cx="5760647"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498469727"/>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292050" y="3067958"/>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9 h 2991295"/>
              <a:gd name="connsiteX8" fmla="*/ 1347811 w 4112551"/>
              <a:gd name="connsiteY8" fmla="*/ 95998 h 2991295"/>
              <a:gd name="connsiteX9" fmla="*/ 1518687 w 4112551"/>
              <a:gd name="connsiteY9" fmla="*/ 107518 h 2991295"/>
              <a:gd name="connsiteX10" fmla="*/ 1693403 w 4112551"/>
              <a:gd name="connsiteY10" fmla="*/ 115198 h 2991295"/>
              <a:gd name="connsiteX11" fmla="*/ 1873879 w 4112551"/>
              <a:gd name="connsiteY11" fmla="*/ 120958 h 2991295"/>
              <a:gd name="connsiteX12" fmla="*/ 2058195 w 4112551"/>
              <a:gd name="connsiteY12" fmla="*/ 120958 h 2991295"/>
              <a:gd name="connsiteX13" fmla="*/ 2242511 w 4112551"/>
              <a:gd name="connsiteY13" fmla="*/ 120958 h 2991295"/>
              <a:gd name="connsiteX14" fmla="*/ 2424907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9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3 w 4112551"/>
              <a:gd name="connsiteY23" fmla="*/ 1920 h 2991295"/>
              <a:gd name="connsiteX24" fmla="*/ 3592242 w 4112551"/>
              <a:gd name="connsiteY24" fmla="*/ 1920 h 2991295"/>
              <a:gd name="connsiteX25" fmla="*/ 3630641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3 w 4112551"/>
              <a:gd name="connsiteY37" fmla="*/ 124798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1 w 4112551"/>
              <a:gd name="connsiteY42" fmla="*/ 251515 h 2991295"/>
              <a:gd name="connsiteX43" fmla="*/ 4091431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0 h 2991295"/>
              <a:gd name="connsiteX51" fmla="*/ 4106791 w 4112551"/>
              <a:gd name="connsiteY51" fmla="*/ 476150 h 2991295"/>
              <a:gd name="connsiteX52" fmla="*/ 4101031 w 4112551"/>
              <a:gd name="connsiteY52" fmla="*/ 506869 h 2991295"/>
              <a:gd name="connsiteX53" fmla="*/ 4091431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4 h 2991295"/>
              <a:gd name="connsiteX58" fmla="*/ 4022313 w 4112551"/>
              <a:gd name="connsiteY58" fmla="*/ 775663 h 2991295"/>
              <a:gd name="connsiteX59" fmla="*/ 4010793 w 4112551"/>
              <a:gd name="connsiteY59" fmla="*/ 829422 h 2991295"/>
              <a:gd name="connsiteX60" fmla="*/ 3999273 w 4112551"/>
              <a:gd name="connsiteY60" fmla="*/ 885101 h 2991295"/>
              <a:gd name="connsiteX61" fmla="*/ 3989674 w 4112551"/>
              <a:gd name="connsiteY61" fmla="*/ 940780 h 2991295"/>
              <a:gd name="connsiteX62" fmla="*/ 3980074 w 4112551"/>
              <a:gd name="connsiteY62" fmla="*/ 998379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3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1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1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1 w 4112551"/>
              <a:gd name="connsiteY109" fmla="*/ 2991295 h 2991295"/>
              <a:gd name="connsiteX110" fmla="*/ 3588402 w 4112551"/>
              <a:gd name="connsiteY110" fmla="*/ 2991295 h 2991295"/>
              <a:gd name="connsiteX111" fmla="*/ 3532723 w 4112551"/>
              <a:gd name="connsiteY111" fmla="*/ 2991295 h 2991295"/>
              <a:gd name="connsiteX112" fmla="*/ 3475125 w 4112551"/>
              <a:gd name="connsiteY112" fmla="*/ 2985535 h 2991295"/>
              <a:gd name="connsiteX113" fmla="*/ 3415606 w 4112551"/>
              <a:gd name="connsiteY113" fmla="*/ 2979775 h 2991295"/>
              <a:gd name="connsiteX114" fmla="*/ 3354167 w 4112551"/>
              <a:gd name="connsiteY114" fmla="*/ 2970176 h 2991295"/>
              <a:gd name="connsiteX115" fmla="*/ 3217850 w 4112551"/>
              <a:gd name="connsiteY115" fmla="*/ 2947136 h 2991295"/>
              <a:gd name="connsiteX116" fmla="*/ 3071933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1 w 4112551"/>
              <a:gd name="connsiteY121" fmla="*/ 2876098 h 2991295"/>
              <a:gd name="connsiteX122" fmla="*/ 2058195 w 4112551"/>
              <a:gd name="connsiteY122" fmla="*/ 2874178 h 2991295"/>
              <a:gd name="connsiteX123" fmla="*/ 1877719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8 h 2991295"/>
              <a:gd name="connsiteX166" fmla="*/ 67199 w 4112551"/>
              <a:gd name="connsiteY166" fmla="*/ 2326990 h 2991295"/>
              <a:gd name="connsiteX167" fmla="*/ 80639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9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6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9"/>
                </a:lnTo>
                <a:lnTo>
                  <a:pt x="1347811" y="95998"/>
                </a:lnTo>
                <a:lnTo>
                  <a:pt x="1518687" y="107518"/>
                </a:lnTo>
                <a:lnTo>
                  <a:pt x="1693403" y="115198"/>
                </a:lnTo>
                <a:lnTo>
                  <a:pt x="1873879" y="120958"/>
                </a:lnTo>
                <a:lnTo>
                  <a:pt x="2058195" y="120958"/>
                </a:lnTo>
                <a:lnTo>
                  <a:pt x="2242511" y="120958"/>
                </a:lnTo>
                <a:lnTo>
                  <a:pt x="2424907" y="115198"/>
                </a:lnTo>
                <a:lnTo>
                  <a:pt x="2599624" y="107518"/>
                </a:lnTo>
                <a:lnTo>
                  <a:pt x="2770500" y="95998"/>
                </a:lnTo>
                <a:lnTo>
                  <a:pt x="2933697" y="82559"/>
                </a:lnTo>
                <a:lnTo>
                  <a:pt x="3089213" y="65279"/>
                </a:lnTo>
                <a:lnTo>
                  <a:pt x="3235130" y="46079"/>
                </a:lnTo>
                <a:lnTo>
                  <a:pt x="3371447" y="23040"/>
                </a:lnTo>
                <a:lnTo>
                  <a:pt x="3429046" y="13440"/>
                </a:lnTo>
                <a:lnTo>
                  <a:pt x="3484725" y="5760"/>
                </a:lnTo>
                <a:lnTo>
                  <a:pt x="3540403" y="1920"/>
                </a:lnTo>
                <a:lnTo>
                  <a:pt x="3592242" y="1920"/>
                </a:lnTo>
                <a:lnTo>
                  <a:pt x="3630641"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3" y="124798"/>
                </a:lnTo>
                <a:lnTo>
                  <a:pt x="4012713" y="143997"/>
                </a:lnTo>
                <a:lnTo>
                  <a:pt x="4029993" y="165117"/>
                </a:lnTo>
                <a:lnTo>
                  <a:pt x="4047273" y="188156"/>
                </a:lnTo>
                <a:lnTo>
                  <a:pt x="4066472" y="216956"/>
                </a:lnTo>
                <a:lnTo>
                  <a:pt x="4083751" y="251515"/>
                </a:lnTo>
                <a:lnTo>
                  <a:pt x="4091431" y="270714"/>
                </a:lnTo>
                <a:lnTo>
                  <a:pt x="4099111" y="291834"/>
                </a:lnTo>
                <a:lnTo>
                  <a:pt x="4102951" y="314873"/>
                </a:lnTo>
                <a:lnTo>
                  <a:pt x="4108711" y="337913"/>
                </a:lnTo>
                <a:lnTo>
                  <a:pt x="4110631" y="362872"/>
                </a:lnTo>
                <a:lnTo>
                  <a:pt x="4112551" y="387832"/>
                </a:lnTo>
                <a:lnTo>
                  <a:pt x="4112551" y="416631"/>
                </a:lnTo>
                <a:lnTo>
                  <a:pt x="4110631" y="445430"/>
                </a:lnTo>
                <a:lnTo>
                  <a:pt x="4106791" y="476150"/>
                </a:lnTo>
                <a:lnTo>
                  <a:pt x="4101031" y="506869"/>
                </a:lnTo>
                <a:lnTo>
                  <a:pt x="4091431" y="541428"/>
                </a:lnTo>
                <a:lnTo>
                  <a:pt x="4079912" y="575988"/>
                </a:lnTo>
                <a:lnTo>
                  <a:pt x="4064552" y="622067"/>
                </a:lnTo>
                <a:lnTo>
                  <a:pt x="4049192" y="671986"/>
                </a:lnTo>
                <a:lnTo>
                  <a:pt x="4035753" y="721904"/>
                </a:lnTo>
                <a:lnTo>
                  <a:pt x="4022313" y="775663"/>
                </a:lnTo>
                <a:lnTo>
                  <a:pt x="4010793" y="829422"/>
                </a:lnTo>
                <a:lnTo>
                  <a:pt x="3999273" y="885101"/>
                </a:lnTo>
                <a:lnTo>
                  <a:pt x="3989674" y="940780"/>
                </a:lnTo>
                <a:lnTo>
                  <a:pt x="3980074" y="998379"/>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3" y="2104274"/>
                </a:lnTo>
                <a:lnTo>
                  <a:pt x="4008873" y="2159953"/>
                </a:lnTo>
                <a:lnTo>
                  <a:pt x="4020393" y="2211792"/>
                </a:lnTo>
                <a:lnTo>
                  <a:pt x="4033833" y="2263631"/>
                </a:lnTo>
                <a:lnTo>
                  <a:pt x="4047273" y="2315470"/>
                </a:lnTo>
                <a:lnTo>
                  <a:pt x="4060712" y="2363469"/>
                </a:lnTo>
                <a:lnTo>
                  <a:pt x="4076072" y="2411468"/>
                </a:lnTo>
                <a:lnTo>
                  <a:pt x="4087591"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1"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1" y="2991295"/>
                </a:lnTo>
                <a:lnTo>
                  <a:pt x="3588402" y="2991295"/>
                </a:lnTo>
                <a:lnTo>
                  <a:pt x="3532723" y="2991295"/>
                </a:lnTo>
                <a:lnTo>
                  <a:pt x="3475125" y="2985535"/>
                </a:lnTo>
                <a:lnTo>
                  <a:pt x="3415606" y="2979775"/>
                </a:lnTo>
                <a:lnTo>
                  <a:pt x="3354167" y="2970176"/>
                </a:lnTo>
                <a:lnTo>
                  <a:pt x="3217850" y="2947136"/>
                </a:lnTo>
                <a:lnTo>
                  <a:pt x="3071933" y="2927937"/>
                </a:lnTo>
                <a:lnTo>
                  <a:pt x="2918337" y="2912577"/>
                </a:lnTo>
                <a:lnTo>
                  <a:pt x="2757060" y="2899137"/>
                </a:lnTo>
                <a:lnTo>
                  <a:pt x="2590024" y="2887617"/>
                </a:lnTo>
                <a:lnTo>
                  <a:pt x="2417228" y="2879938"/>
                </a:lnTo>
                <a:lnTo>
                  <a:pt x="2238671" y="2876098"/>
                </a:lnTo>
                <a:lnTo>
                  <a:pt x="2058195" y="2874178"/>
                </a:lnTo>
                <a:lnTo>
                  <a:pt x="1877719"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3"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8"/>
                </a:lnTo>
                <a:lnTo>
                  <a:pt x="67199" y="2326990"/>
                </a:lnTo>
                <a:lnTo>
                  <a:pt x="80639"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9" y="714225"/>
                </a:lnTo>
                <a:lnTo>
                  <a:pt x="65279" y="662386"/>
                </a:lnTo>
                <a:lnTo>
                  <a:pt x="49919" y="614387"/>
                </a:lnTo>
                <a:lnTo>
                  <a:pt x="34560"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6"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4029964" y="2137161"/>
            <a:ext cx="4112551" cy="2991295"/>
          </a:xfrm>
          <a:custGeom>
            <a:avLst/>
            <a:gdLst>
              <a:gd name="connsiteX0" fmla="*/ 518390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2 w 4112551"/>
              <a:gd name="connsiteY5" fmla="*/ 46079 h 2991295"/>
              <a:gd name="connsiteX6" fmla="*/ 1029099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4 w 4112551"/>
              <a:gd name="connsiteY23" fmla="*/ 1920 h 2991295"/>
              <a:gd name="connsiteX24" fmla="*/ 3592242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4 w 4112551"/>
              <a:gd name="connsiteY37" fmla="*/ 124797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1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5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4 w 4112551"/>
              <a:gd name="connsiteY62" fmla="*/ 998378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2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5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6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3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6 w 4112551"/>
              <a:gd name="connsiteY143" fmla="*/ 2929856 h 2991295"/>
              <a:gd name="connsiteX144" fmla="*/ 193917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9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80 w 4112551"/>
              <a:gd name="connsiteY164" fmla="*/ 2422987 h 2991295"/>
              <a:gd name="connsiteX165" fmla="*/ 51839 w 4112551"/>
              <a:gd name="connsiteY165" fmla="*/ 2376908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1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3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90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4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7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90" y="0"/>
                </a:moveTo>
                <a:lnTo>
                  <a:pt x="572148" y="1920"/>
                </a:lnTo>
                <a:lnTo>
                  <a:pt x="629747" y="5760"/>
                </a:lnTo>
                <a:lnTo>
                  <a:pt x="687345" y="13440"/>
                </a:lnTo>
                <a:lnTo>
                  <a:pt x="746864" y="23040"/>
                </a:lnTo>
                <a:lnTo>
                  <a:pt x="883182" y="46079"/>
                </a:lnTo>
                <a:lnTo>
                  <a:pt x="1029099"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3" y="65279"/>
                </a:lnTo>
                <a:lnTo>
                  <a:pt x="3235130" y="46079"/>
                </a:lnTo>
                <a:lnTo>
                  <a:pt x="3371447" y="23040"/>
                </a:lnTo>
                <a:lnTo>
                  <a:pt x="3429046" y="13440"/>
                </a:lnTo>
                <a:lnTo>
                  <a:pt x="3484725" y="5760"/>
                </a:lnTo>
                <a:lnTo>
                  <a:pt x="3540404" y="1920"/>
                </a:lnTo>
                <a:lnTo>
                  <a:pt x="3592242" y="1920"/>
                </a:lnTo>
                <a:lnTo>
                  <a:pt x="3630642"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4" y="124797"/>
                </a:lnTo>
                <a:lnTo>
                  <a:pt x="4012713" y="143997"/>
                </a:lnTo>
                <a:lnTo>
                  <a:pt x="4029993" y="165117"/>
                </a:lnTo>
                <a:lnTo>
                  <a:pt x="4047273" y="188156"/>
                </a:lnTo>
                <a:lnTo>
                  <a:pt x="4066472" y="216956"/>
                </a:lnTo>
                <a:lnTo>
                  <a:pt x="4083752" y="251515"/>
                </a:lnTo>
                <a:lnTo>
                  <a:pt x="4091432" y="270714"/>
                </a:lnTo>
                <a:lnTo>
                  <a:pt x="4099111" y="291834"/>
                </a:lnTo>
                <a:lnTo>
                  <a:pt x="4102951" y="314873"/>
                </a:lnTo>
                <a:lnTo>
                  <a:pt x="4108711" y="337913"/>
                </a:lnTo>
                <a:lnTo>
                  <a:pt x="4110631" y="362872"/>
                </a:lnTo>
                <a:lnTo>
                  <a:pt x="4112551" y="387832"/>
                </a:lnTo>
                <a:lnTo>
                  <a:pt x="4112551" y="416631"/>
                </a:lnTo>
                <a:lnTo>
                  <a:pt x="4110631" y="445431"/>
                </a:lnTo>
                <a:lnTo>
                  <a:pt x="4106791" y="476150"/>
                </a:lnTo>
                <a:lnTo>
                  <a:pt x="4101031" y="506869"/>
                </a:lnTo>
                <a:lnTo>
                  <a:pt x="4091432" y="541428"/>
                </a:lnTo>
                <a:lnTo>
                  <a:pt x="4079912" y="575988"/>
                </a:lnTo>
                <a:lnTo>
                  <a:pt x="4064552" y="622067"/>
                </a:lnTo>
                <a:lnTo>
                  <a:pt x="4049192" y="671986"/>
                </a:lnTo>
                <a:lnTo>
                  <a:pt x="4035753" y="721905"/>
                </a:lnTo>
                <a:lnTo>
                  <a:pt x="4022313" y="775663"/>
                </a:lnTo>
                <a:lnTo>
                  <a:pt x="4010793" y="829422"/>
                </a:lnTo>
                <a:lnTo>
                  <a:pt x="3999274" y="885101"/>
                </a:lnTo>
                <a:lnTo>
                  <a:pt x="3989674" y="940780"/>
                </a:lnTo>
                <a:lnTo>
                  <a:pt x="3980074" y="998378"/>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4" y="2104274"/>
                </a:lnTo>
                <a:lnTo>
                  <a:pt x="4008873" y="2159953"/>
                </a:lnTo>
                <a:lnTo>
                  <a:pt x="4020393" y="2211792"/>
                </a:lnTo>
                <a:lnTo>
                  <a:pt x="4033833" y="2263631"/>
                </a:lnTo>
                <a:lnTo>
                  <a:pt x="4047273" y="2315470"/>
                </a:lnTo>
                <a:lnTo>
                  <a:pt x="4060712" y="2363469"/>
                </a:lnTo>
                <a:lnTo>
                  <a:pt x="4076072" y="2411468"/>
                </a:lnTo>
                <a:lnTo>
                  <a:pt x="4087592"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2"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0"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5" y="2912577"/>
                </a:lnTo>
                <a:lnTo>
                  <a:pt x="1046378" y="2927937"/>
                </a:lnTo>
                <a:lnTo>
                  <a:pt x="900461" y="2947136"/>
                </a:lnTo>
                <a:lnTo>
                  <a:pt x="764144" y="2970176"/>
                </a:lnTo>
                <a:lnTo>
                  <a:pt x="704626" y="2979775"/>
                </a:lnTo>
                <a:lnTo>
                  <a:pt x="645106" y="2985535"/>
                </a:lnTo>
                <a:lnTo>
                  <a:pt x="587508" y="2989375"/>
                </a:lnTo>
                <a:lnTo>
                  <a:pt x="531829" y="2991295"/>
                </a:lnTo>
                <a:lnTo>
                  <a:pt x="491510" y="2991295"/>
                </a:lnTo>
                <a:lnTo>
                  <a:pt x="453110" y="2987455"/>
                </a:lnTo>
                <a:lnTo>
                  <a:pt x="416631" y="2983615"/>
                </a:lnTo>
                <a:lnTo>
                  <a:pt x="380153" y="2979775"/>
                </a:lnTo>
                <a:lnTo>
                  <a:pt x="345593" y="2972096"/>
                </a:lnTo>
                <a:lnTo>
                  <a:pt x="312953" y="2964416"/>
                </a:lnTo>
                <a:lnTo>
                  <a:pt x="280314" y="2954816"/>
                </a:lnTo>
                <a:lnTo>
                  <a:pt x="249595" y="2943296"/>
                </a:lnTo>
                <a:lnTo>
                  <a:pt x="220796" y="2929856"/>
                </a:lnTo>
                <a:lnTo>
                  <a:pt x="193917" y="2916417"/>
                </a:lnTo>
                <a:lnTo>
                  <a:pt x="168957" y="2901057"/>
                </a:lnTo>
                <a:lnTo>
                  <a:pt x="143997" y="2885697"/>
                </a:lnTo>
                <a:lnTo>
                  <a:pt x="120958" y="2866498"/>
                </a:lnTo>
                <a:lnTo>
                  <a:pt x="101758" y="2847298"/>
                </a:lnTo>
                <a:lnTo>
                  <a:pt x="82559"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80" y="2422987"/>
                </a:lnTo>
                <a:lnTo>
                  <a:pt x="51839" y="2376908"/>
                </a:lnTo>
                <a:lnTo>
                  <a:pt x="67199" y="2326990"/>
                </a:lnTo>
                <a:lnTo>
                  <a:pt x="80638"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1"/>
                </a:lnTo>
                <a:lnTo>
                  <a:pt x="163197" y="1238373"/>
                </a:lnTo>
                <a:lnTo>
                  <a:pt x="157437" y="1175015"/>
                </a:lnTo>
                <a:lnTo>
                  <a:pt x="151677" y="1113576"/>
                </a:lnTo>
                <a:lnTo>
                  <a:pt x="143997" y="1052137"/>
                </a:lnTo>
                <a:lnTo>
                  <a:pt x="136317" y="992619"/>
                </a:lnTo>
                <a:lnTo>
                  <a:pt x="126718" y="933100"/>
                </a:lnTo>
                <a:lnTo>
                  <a:pt x="117118" y="875501"/>
                </a:lnTo>
                <a:lnTo>
                  <a:pt x="105598" y="819823"/>
                </a:lnTo>
                <a:lnTo>
                  <a:pt x="94078" y="766064"/>
                </a:lnTo>
                <a:lnTo>
                  <a:pt x="80638" y="714225"/>
                </a:lnTo>
                <a:lnTo>
                  <a:pt x="65279" y="662386"/>
                </a:lnTo>
                <a:lnTo>
                  <a:pt x="49919" y="614387"/>
                </a:lnTo>
                <a:lnTo>
                  <a:pt x="34560" y="566388"/>
                </a:lnTo>
                <a:lnTo>
                  <a:pt x="23040" y="531829"/>
                </a:lnTo>
                <a:lnTo>
                  <a:pt x="13440" y="499190"/>
                </a:lnTo>
                <a:lnTo>
                  <a:pt x="7680" y="468470"/>
                </a:lnTo>
                <a:lnTo>
                  <a:pt x="3840" y="437751"/>
                </a:lnTo>
                <a:lnTo>
                  <a:pt x="1920" y="408951"/>
                </a:lnTo>
                <a:lnTo>
                  <a:pt x="0" y="382072"/>
                </a:lnTo>
                <a:lnTo>
                  <a:pt x="1920" y="357112"/>
                </a:lnTo>
                <a:lnTo>
                  <a:pt x="5760" y="332153"/>
                </a:lnTo>
                <a:lnTo>
                  <a:pt x="9600" y="309114"/>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7"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767878" y="1206364"/>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4 w 4112551"/>
              <a:gd name="connsiteY18" fmla="*/ 65279 h 2991295"/>
              <a:gd name="connsiteX19" fmla="*/ 3235130 w 4112551"/>
              <a:gd name="connsiteY19" fmla="*/ 46079 h 2991295"/>
              <a:gd name="connsiteX20" fmla="*/ 3371447 w 4112551"/>
              <a:gd name="connsiteY20" fmla="*/ 23040 h 2991295"/>
              <a:gd name="connsiteX21" fmla="*/ 3429047 w 4112551"/>
              <a:gd name="connsiteY21" fmla="*/ 13440 h 2991295"/>
              <a:gd name="connsiteX22" fmla="*/ 3484725 w 4112551"/>
              <a:gd name="connsiteY22" fmla="*/ 5760 h 2991295"/>
              <a:gd name="connsiteX23" fmla="*/ 3540404 w 4112551"/>
              <a:gd name="connsiteY23" fmla="*/ 1920 h 2991295"/>
              <a:gd name="connsiteX24" fmla="*/ 3592243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9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8 h 2991295"/>
              <a:gd name="connsiteX35" fmla="*/ 3947435 w 4112551"/>
              <a:gd name="connsiteY35" fmla="*/ 90238 h 2991295"/>
              <a:gd name="connsiteX36" fmla="*/ 3970474 w 4112551"/>
              <a:gd name="connsiteY36" fmla="*/ 107518 h 2991295"/>
              <a:gd name="connsiteX37" fmla="*/ 3991594 w 4112551"/>
              <a:gd name="connsiteY37" fmla="*/ 124798 h 2991295"/>
              <a:gd name="connsiteX38" fmla="*/ 4012714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5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2 w 4112551"/>
              <a:gd name="connsiteY45" fmla="*/ 314873 h 2991295"/>
              <a:gd name="connsiteX46" fmla="*/ 4108711 w 4112551"/>
              <a:gd name="connsiteY46" fmla="*/ 337913 h 2991295"/>
              <a:gd name="connsiteX47" fmla="*/ 4110632 w 4112551"/>
              <a:gd name="connsiteY47" fmla="*/ 362872 h 2991295"/>
              <a:gd name="connsiteX48" fmla="*/ 4112551 w 4112551"/>
              <a:gd name="connsiteY48" fmla="*/ 387832 h 2991295"/>
              <a:gd name="connsiteX49" fmla="*/ 4112551 w 4112551"/>
              <a:gd name="connsiteY49" fmla="*/ 416631 h 2991295"/>
              <a:gd name="connsiteX50" fmla="*/ 4110632 w 4112551"/>
              <a:gd name="connsiteY50" fmla="*/ 445430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4 w 4112551"/>
              <a:gd name="connsiteY57" fmla="*/ 721904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5 w 4112551"/>
              <a:gd name="connsiteY62" fmla="*/ 998378 h 2991295"/>
              <a:gd name="connsiteX63" fmla="*/ 3972395 w 4112551"/>
              <a:gd name="connsiteY63" fmla="*/ 1057897 h 2991295"/>
              <a:gd name="connsiteX64" fmla="*/ 3964715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5 w 4112551"/>
              <a:gd name="connsiteY70" fmla="*/ 1871960 h 2991295"/>
              <a:gd name="connsiteX71" fmla="*/ 3980075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4 w 4112551"/>
              <a:gd name="connsiteY75" fmla="*/ 2211792 h 2991295"/>
              <a:gd name="connsiteX76" fmla="*/ 4033834 w 4112551"/>
              <a:gd name="connsiteY76" fmla="*/ 2263631 h 2991295"/>
              <a:gd name="connsiteX77" fmla="*/ 4047273 w 4112551"/>
              <a:gd name="connsiteY77" fmla="*/ 2315470 h 2991295"/>
              <a:gd name="connsiteX78" fmla="*/ 4060713 w 4112551"/>
              <a:gd name="connsiteY78" fmla="*/ 2363469 h 2991295"/>
              <a:gd name="connsiteX79" fmla="*/ 4076073 w 4112551"/>
              <a:gd name="connsiteY79" fmla="*/ 2411468 h 2991295"/>
              <a:gd name="connsiteX80" fmla="*/ 4087592 w 4112551"/>
              <a:gd name="connsiteY80" fmla="*/ 2446027 h 2991295"/>
              <a:gd name="connsiteX81" fmla="*/ 4097191 w 4112551"/>
              <a:gd name="connsiteY81" fmla="*/ 2480586 h 2991295"/>
              <a:gd name="connsiteX82" fmla="*/ 4102952 w 4112551"/>
              <a:gd name="connsiteY82" fmla="*/ 2515145 h 2991295"/>
              <a:gd name="connsiteX83" fmla="*/ 4108711 w 4112551"/>
              <a:gd name="connsiteY83" fmla="*/ 2545865 h 2991295"/>
              <a:gd name="connsiteX84" fmla="*/ 4110632 w 4112551"/>
              <a:gd name="connsiteY84" fmla="*/ 2576584 h 2991295"/>
              <a:gd name="connsiteX85" fmla="*/ 4110632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2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4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9 w 4112551"/>
              <a:gd name="connsiteY105" fmla="*/ 2974016 h 2991295"/>
              <a:gd name="connsiteX106" fmla="*/ 3738160 w 4112551"/>
              <a:gd name="connsiteY106" fmla="*/ 2979775 h 2991295"/>
              <a:gd name="connsiteX107" fmla="*/ 3703601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1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4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9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6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6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59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7 h 2991295"/>
              <a:gd name="connsiteX209" fmla="*/ 140157 w 4112551"/>
              <a:gd name="connsiteY209" fmla="*/ 105598 h 2991295"/>
              <a:gd name="connsiteX210" fmla="*/ 163197 w 4112551"/>
              <a:gd name="connsiteY210" fmla="*/ 90238 h 2991295"/>
              <a:gd name="connsiteX211" fmla="*/ 188156 w 4112551"/>
              <a:gd name="connsiteY211" fmla="*/ 74878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4" y="65279"/>
                </a:lnTo>
                <a:lnTo>
                  <a:pt x="3235130" y="46079"/>
                </a:lnTo>
                <a:lnTo>
                  <a:pt x="3371447" y="23040"/>
                </a:lnTo>
                <a:lnTo>
                  <a:pt x="3429047" y="13440"/>
                </a:lnTo>
                <a:lnTo>
                  <a:pt x="3484725" y="5760"/>
                </a:lnTo>
                <a:lnTo>
                  <a:pt x="3540404" y="1920"/>
                </a:lnTo>
                <a:lnTo>
                  <a:pt x="3592243" y="1920"/>
                </a:lnTo>
                <a:lnTo>
                  <a:pt x="3630642" y="1920"/>
                </a:lnTo>
                <a:lnTo>
                  <a:pt x="3669041" y="3840"/>
                </a:lnTo>
                <a:lnTo>
                  <a:pt x="3705520" y="7680"/>
                </a:lnTo>
                <a:lnTo>
                  <a:pt x="3740079" y="13440"/>
                </a:lnTo>
                <a:lnTo>
                  <a:pt x="3772719" y="21120"/>
                </a:lnTo>
                <a:lnTo>
                  <a:pt x="3805358" y="28800"/>
                </a:lnTo>
                <a:lnTo>
                  <a:pt x="3836077" y="38399"/>
                </a:lnTo>
                <a:lnTo>
                  <a:pt x="3866796" y="49919"/>
                </a:lnTo>
                <a:lnTo>
                  <a:pt x="3895596" y="61439"/>
                </a:lnTo>
                <a:lnTo>
                  <a:pt x="3920555" y="74878"/>
                </a:lnTo>
                <a:lnTo>
                  <a:pt x="3947435" y="90238"/>
                </a:lnTo>
                <a:lnTo>
                  <a:pt x="3970474" y="107518"/>
                </a:lnTo>
                <a:lnTo>
                  <a:pt x="3991594" y="124798"/>
                </a:lnTo>
                <a:lnTo>
                  <a:pt x="4012714" y="143997"/>
                </a:lnTo>
                <a:lnTo>
                  <a:pt x="4029993" y="165117"/>
                </a:lnTo>
                <a:lnTo>
                  <a:pt x="4047273" y="188156"/>
                </a:lnTo>
                <a:lnTo>
                  <a:pt x="4066472" y="216955"/>
                </a:lnTo>
                <a:lnTo>
                  <a:pt x="4083752" y="251515"/>
                </a:lnTo>
                <a:lnTo>
                  <a:pt x="4091432" y="270714"/>
                </a:lnTo>
                <a:lnTo>
                  <a:pt x="4099111" y="291834"/>
                </a:lnTo>
                <a:lnTo>
                  <a:pt x="4102952" y="314873"/>
                </a:lnTo>
                <a:lnTo>
                  <a:pt x="4108711" y="337913"/>
                </a:lnTo>
                <a:lnTo>
                  <a:pt x="4110632" y="362872"/>
                </a:lnTo>
                <a:lnTo>
                  <a:pt x="4112551" y="387832"/>
                </a:lnTo>
                <a:lnTo>
                  <a:pt x="4112551" y="416631"/>
                </a:lnTo>
                <a:lnTo>
                  <a:pt x="4110632" y="445430"/>
                </a:lnTo>
                <a:lnTo>
                  <a:pt x="4106791" y="476150"/>
                </a:lnTo>
                <a:lnTo>
                  <a:pt x="4101031" y="506869"/>
                </a:lnTo>
                <a:lnTo>
                  <a:pt x="4091432" y="541428"/>
                </a:lnTo>
                <a:lnTo>
                  <a:pt x="4079912" y="575988"/>
                </a:lnTo>
                <a:lnTo>
                  <a:pt x="4064552" y="622067"/>
                </a:lnTo>
                <a:lnTo>
                  <a:pt x="4049192" y="671986"/>
                </a:lnTo>
                <a:lnTo>
                  <a:pt x="4035754" y="721904"/>
                </a:lnTo>
                <a:lnTo>
                  <a:pt x="4022313" y="775663"/>
                </a:lnTo>
                <a:lnTo>
                  <a:pt x="4010793" y="829422"/>
                </a:lnTo>
                <a:lnTo>
                  <a:pt x="3999274" y="885101"/>
                </a:lnTo>
                <a:lnTo>
                  <a:pt x="3989674" y="940780"/>
                </a:lnTo>
                <a:lnTo>
                  <a:pt x="3980075" y="998378"/>
                </a:lnTo>
                <a:lnTo>
                  <a:pt x="3972395" y="1057897"/>
                </a:lnTo>
                <a:lnTo>
                  <a:pt x="3964715" y="1117416"/>
                </a:lnTo>
                <a:lnTo>
                  <a:pt x="3955115" y="1242213"/>
                </a:lnTo>
                <a:lnTo>
                  <a:pt x="3947435" y="1368930"/>
                </a:lnTo>
                <a:lnTo>
                  <a:pt x="3945515" y="1497568"/>
                </a:lnTo>
                <a:lnTo>
                  <a:pt x="3947435" y="1624285"/>
                </a:lnTo>
                <a:lnTo>
                  <a:pt x="3955115" y="1751002"/>
                </a:lnTo>
                <a:lnTo>
                  <a:pt x="3964715" y="1871960"/>
                </a:lnTo>
                <a:lnTo>
                  <a:pt x="3980075" y="1990997"/>
                </a:lnTo>
                <a:lnTo>
                  <a:pt x="3987754" y="2048596"/>
                </a:lnTo>
                <a:lnTo>
                  <a:pt x="3997354" y="2104274"/>
                </a:lnTo>
                <a:lnTo>
                  <a:pt x="4008873" y="2159953"/>
                </a:lnTo>
                <a:lnTo>
                  <a:pt x="4020394" y="2211792"/>
                </a:lnTo>
                <a:lnTo>
                  <a:pt x="4033834" y="2263631"/>
                </a:lnTo>
                <a:lnTo>
                  <a:pt x="4047273" y="2315470"/>
                </a:lnTo>
                <a:lnTo>
                  <a:pt x="4060713" y="2363469"/>
                </a:lnTo>
                <a:lnTo>
                  <a:pt x="4076073" y="2411468"/>
                </a:lnTo>
                <a:lnTo>
                  <a:pt x="4087592" y="2446027"/>
                </a:lnTo>
                <a:lnTo>
                  <a:pt x="4097191" y="2480586"/>
                </a:lnTo>
                <a:lnTo>
                  <a:pt x="4102952" y="2515145"/>
                </a:lnTo>
                <a:lnTo>
                  <a:pt x="4108711" y="2545865"/>
                </a:lnTo>
                <a:lnTo>
                  <a:pt x="4110632" y="2576584"/>
                </a:lnTo>
                <a:lnTo>
                  <a:pt x="4110632" y="2603464"/>
                </a:lnTo>
                <a:lnTo>
                  <a:pt x="4108711" y="2630343"/>
                </a:lnTo>
                <a:lnTo>
                  <a:pt x="4106791" y="2657222"/>
                </a:lnTo>
                <a:lnTo>
                  <a:pt x="4101031" y="2680262"/>
                </a:lnTo>
                <a:lnTo>
                  <a:pt x="4095272" y="2703301"/>
                </a:lnTo>
                <a:lnTo>
                  <a:pt x="4089512" y="2724421"/>
                </a:lnTo>
                <a:lnTo>
                  <a:pt x="4081832" y="2743621"/>
                </a:lnTo>
                <a:lnTo>
                  <a:pt x="4074152" y="2762820"/>
                </a:lnTo>
                <a:lnTo>
                  <a:pt x="4064552" y="2778180"/>
                </a:lnTo>
                <a:lnTo>
                  <a:pt x="4045353" y="2808899"/>
                </a:lnTo>
                <a:lnTo>
                  <a:pt x="4028074"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9" y="2974016"/>
                </a:lnTo>
                <a:lnTo>
                  <a:pt x="3738160" y="2979775"/>
                </a:lnTo>
                <a:lnTo>
                  <a:pt x="3703601"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1"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4"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9"/>
                </a:lnTo>
                <a:lnTo>
                  <a:pt x="67199" y="2326990"/>
                </a:lnTo>
                <a:lnTo>
                  <a:pt x="80638" y="2277071"/>
                </a:lnTo>
                <a:lnTo>
                  <a:pt x="94078" y="2223312"/>
                </a:lnTo>
                <a:lnTo>
                  <a:pt x="105598" y="2169553"/>
                </a:lnTo>
                <a:lnTo>
                  <a:pt x="117118" y="2113874"/>
                </a:lnTo>
                <a:lnTo>
                  <a:pt x="128637" y="2058196"/>
                </a:lnTo>
                <a:lnTo>
                  <a:pt x="136317" y="1998677"/>
                </a:lnTo>
                <a:lnTo>
                  <a:pt x="143997" y="1939158"/>
                </a:lnTo>
                <a:lnTo>
                  <a:pt x="151677" y="1879639"/>
                </a:lnTo>
                <a:lnTo>
                  <a:pt x="163197" y="1754842"/>
                </a:lnTo>
                <a:lnTo>
                  <a:pt x="168957" y="1628125"/>
                </a:lnTo>
                <a:lnTo>
                  <a:pt x="170876"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8" y="714225"/>
                </a:lnTo>
                <a:lnTo>
                  <a:pt x="65279" y="662386"/>
                </a:lnTo>
                <a:lnTo>
                  <a:pt x="49919" y="614387"/>
                </a:lnTo>
                <a:lnTo>
                  <a:pt x="34559"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7"/>
                </a:lnTo>
                <a:lnTo>
                  <a:pt x="140157" y="105598"/>
                </a:lnTo>
                <a:lnTo>
                  <a:pt x="163197" y="90238"/>
                </a:lnTo>
                <a:lnTo>
                  <a:pt x="188156" y="74878"/>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5" name="TextBox 4">
            <a:extLst>
              <a:ext uri="{FF2B5EF4-FFF2-40B4-BE49-F238E27FC236}">
                <a16:creationId xmlns:a16="http://schemas.microsoft.com/office/drawing/2014/main" id="{08E3A217-BC89-4535-BA7B-D29B086DDA80}"/>
              </a:ext>
            </a:extLst>
          </p:cNvPr>
          <p:cNvSpPr txBox="1"/>
          <p:nvPr userDrawn="1"/>
        </p:nvSpPr>
        <p:spPr>
          <a:xfrm>
            <a:off x="347520" y="6472339"/>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2618808271"/>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6" y="0"/>
            <a:ext cx="12191104" cy="6858000"/>
          </a:xfrm>
          <a:prstGeom prst="rect">
            <a:avLst/>
          </a:prstGeom>
        </p:spPr>
      </p:pic>
      <p:sp>
        <p:nvSpPr>
          <p:cNvPr id="3" name="TextBox 2">
            <a:extLst>
              <a:ext uri="{FF2B5EF4-FFF2-40B4-BE49-F238E27FC236}">
                <a16:creationId xmlns:a16="http://schemas.microsoft.com/office/drawing/2014/main" id="{11AB3103-3254-4759-A264-B607729345EA}"/>
              </a:ext>
            </a:extLst>
          </p:cNvPr>
          <p:cNvSpPr txBox="1"/>
          <p:nvPr userDrawn="1"/>
        </p:nvSpPr>
        <p:spPr>
          <a:xfrm>
            <a:off x="11108049" y="114300"/>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10207818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0" y="13918"/>
            <a:ext cx="12191999" cy="6830164"/>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362856" y="324683"/>
            <a:ext cx="11466285"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id="{6BC91483-9B92-4FE7-BB8A-183010849C19}"/>
              </a:ext>
            </a:extLst>
          </p:cNvPr>
          <p:cNvSpPr txBox="1"/>
          <p:nvPr userDrawn="1"/>
        </p:nvSpPr>
        <p:spPr>
          <a:xfrm>
            <a:off x="239456" y="184666"/>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pic>
        <p:nvPicPr>
          <p:cNvPr id="10" name="Picture 9">
            <a:extLst>
              <a:ext uri="{FF2B5EF4-FFF2-40B4-BE49-F238E27FC236}">
                <a16:creationId xmlns:a16="http://schemas.microsoft.com/office/drawing/2014/main" id="{41B66D19-ACA4-4743-A3A3-A8469A2F63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762"/>
          <a:stretch/>
        </p:blipFill>
        <p:spPr>
          <a:xfrm>
            <a:off x="-5554301" y="-1"/>
            <a:ext cx="2468202" cy="2528327"/>
          </a:xfrm>
          <a:prstGeom prst="rect">
            <a:avLst/>
          </a:prstGeom>
        </p:spPr>
      </p:pic>
    </p:spTree>
    <p:extLst>
      <p:ext uri="{BB962C8B-B14F-4D97-AF65-F5344CB8AC3E}">
        <p14:creationId xmlns:p14="http://schemas.microsoft.com/office/powerpoint/2010/main" val="18619247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06602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jp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tags" Target="../tags/tag2.xml"/><Relationship Id="rId3" Type="http://schemas.openxmlformats.org/officeDocument/2006/relationships/slideLayout" Target="../slideLayouts/slideLayout75.xml"/><Relationship Id="rId21" Type="http://schemas.openxmlformats.org/officeDocument/2006/relationships/image" Target="../media/image6.png"/><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ags" Target="../tags/tag1.xml"/><Relationship Id="rId2" Type="http://schemas.openxmlformats.org/officeDocument/2006/relationships/slideLayout" Target="../slideLayouts/slideLayout74.xml"/><Relationship Id="rId16" Type="http://schemas.openxmlformats.org/officeDocument/2006/relationships/theme" Target="../theme/theme7.xml"/><Relationship Id="rId20" Type="http://schemas.openxmlformats.org/officeDocument/2006/relationships/image" Target="../media/image5.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tags" Target="../tags/tag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1D5E2-B559-4B93-AD83-6FE406EFA89A}" type="datetimeFigureOut">
              <a:rPr lang="en-US" smtClean="0"/>
              <a:t>4/18/2025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5010D-B143-4EF2-B220-EA2E8154D00F}" type="slidenum">
              <a:rPr lang="en-US" smtClean="0"/>
              <a:t>‹#›</a:t>
            </a:fld>
            <a:endParaRPr lang="en-US"/>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1" name="Picture 10">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784050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555374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7790527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C910C-5ECA-4F90-BDAB-405FF6A9F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384371-A2B9-4A64-937C-22C4EBAD6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B9F68A-81D8-4311-9B7D-798BC8DFB1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2CA7B6-7EA8-43CE-AE64-656B4BC1F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9202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7" r:id="rId3"/>
    <p:sldLayoutId id="2147483778" r:id="rId4"/>
    <p:sldLayoutId id="2147483792" r:id="rId5"/>
    <p:sldLayoutId id="2147483793" r:id="rId6"/>
    <p:sldLayoutId id="2147483794" r:id="rId7"/>
    <p:sldLayoutId id="2147483795" r:id="rId8"/>
    <p:sldLayoutId id="2147483796" r:id="rId9"/>
    <p:sldLayoutId id="2147483798" r:id="rId10"/>
    <p:sldLayoutId id="2147483799" r:id="rId11"/>
    <p:sldLayoutId id="2147483800" r:id="rId12"/>
    <p:sldLayoutId id="2147483801"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5706900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86" r:id="rId3"/>
    <p:sldLayoutId id="2147483887" r:id="rId4"/>
    <p:sldLayoutId id="2147483888" r:id="rId5"/>
    <p:sldLayoutId id="2147483889" r:id="rId6"/>
    <p:sldLayoutId id="2147483890" r:id="rId7"/>
    <p:sldLayoutId id="2147483909" r:id="rId8"/>
    <p:sldLayoutId id="2147483910" r:id="rId9"/>
    <p:sldLayoutId id="2147483911" r:id="rId10"/>
    <p:sldLayoutId id="2147483912"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692759203"/>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94" r:id="rId3"/>
    <p:sldLayoutId id="2147484095" r:id="rId4"/>
    <p:sldLayoutId id="2147484096" r:id="rId5"/>
    <p:sldLayoutId id="2147484097" r:id="rId6"/>
    <p:sldLayoutId id="2147484098" r:id="rId7"/>
    <p:sldLayoutId id="2147484117" r:id="rId8"/>
    <p:sldLayoutId id="2147484118" r:id="rId9"/>
    <p:sldLayoutId id="2147484119" r:id="rId10"/>
    <p:sldLayoutId id="214748412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20"/>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7"/>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8"/>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2" name="KSO_TEMPLATE" hidden="1"/>
          <p:cNvSpPr/>
          <p:nvPr userDrawn="1">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pic>
        <p:nvPicPr>
          <p:cNvPr id="14" name="Picture 13">
            <a:extLst>
              <a:ext uri="{FF2B5EF4-FFF2-40B4-BE49-F238E27FC236}">
                <a16:creationId xmlns:a16="http://schemas.microsoft.com/office/drawing/2014/main" id="{B6BBA82F-504D-49B6-961B-4F2EC60DEA6E}"/>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9762"/>
          <a:stretch/>
        </p:blipFill>
        <p:spPr>
          <a:xfrm>
            <a:off x="-7350444" y="9374946"/>
            <a:ext cx="1031287" cy="1056409"/>
          </a:xfrm>
          <a:prstGeom prst="rect">
            <a:avLst/>
          </a:prstGeom>
        </p:spPr>
      </p:pic>
    </p:spTree>
    <p:extLst>
      <p:ext uri="{BB962C8B-B14F-4D97-AF65-F5344CB8AC3E}">
        <p14:creationId xmlns:p14="http://schemas.microsoft.com/office/powerpoint/2010/main" val="205325371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8"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57.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27.png"/><Relationship Id="rId4" Type="http://schemas.openxmlformats.org/officeDocument/2006/relationships/image" Target="../media/image34.sv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57.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27.png"/><Relationship Id="rId4" Type="http://schemas.openxmlformats.org/officeDocument/2006/relationships/image" Target="../media/image34.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26.png"/><Relationship Id="rId1" Type="http://schemas.openxmlformats.org/officeDocument/2006/relationships/slideLayout" Target="../slideLayouts/slideLayout57.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36.svg"/><Relationship Id="rId10" Type="http://schemas.openxmlformats.org/officeDocument/2006/relationships/image" Target="../media/image41.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5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36.svg"/><Relationship Id="rId10" Type="http://schemas.openxmlformats.org/officeDocument/2006/relationships/image" Target="../media/image41.svg"/><Relationship Id="rId4" Type="http://schemas.openxmlformats.org/officeDocument/2006/relationships/image" Target="../media/image27.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a:ea typeface="微软雅黑"/>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sp>
        <p:nvSpPr>
          <p:cNvPr id="15" name="Rectangle 14">
            <a:extLst>
              <a:ext uri="{FF2B5EF4-FFF2-40B4-BE49-F238E27FC236}">
                <a16:creationId xmlns:a16="http://schemas.microsoft.com/office/drawing/2014/main" id="{A74CE54F-F35E-4D7B-8463-749276A7DEE3}"/>
              </a:ext>
            </a:extLst>
          </p:cNvPr>
          <p:cNvSpPr/>
          <p:nvPr/>
        </p:nvSpPr>
        <p:spPr>
          <a:xfrm>
            <a:off x="4067702" y="395804"/>
            <a:ext cx="3221395" cy="492443"/>
          </a:xfrm>
          <a:prstGeom prst="rect">
            <a:avLst/>
          </a:prstGeom>
          <a:noFill/>
        </p:spPr>
        <p:txBody>
          <a:bodyPr wrap="none" lIns="121920" tIns="60960" rIns="121920" bIns="60960">
            <a:spAutoFit/>
          </a:bodyPr>
          <a:lstStyle/>
          <a:p>
            <a:pPr algn="ctr" defTabSz="914377"/>
            <a:r>
              <a:rPr lang="vi-VN"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LỊCH SỬ &amp; </a:t>
            </a:r>
            <a:r>
              <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ĐỊA LÍ</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18" name="Google Shape;1427;p41">
            <a:extLst>
              <a:ext uri="{FF2B5EF4-FFF2-40B4-BE49-F238E27FC236}">
                <a16:creationId xmlns:a16="http://schemas.microsoft.com/office/drawing/2014/main" id="{411581D9-61BC-4717-BF96-EE344A29B89A}"/>
              </a:ext>
            </a:extLst>
          </p:cNvPr>
          <p:cNvSpPr txBox="1">
            <a:spLocks/>
          </p:cNvSpPr>
          <p:nvPr/>
        </p:nvSpPr>
        <p:spPr>
          <a:xfrm>
            <a:off x="639579" y="872581"/>
            <a:ext cx="2329874" cy="715108"/>
          </a:xfrm>
          <a:prstGeom prst="rect">
            <a:avLst/>
          </a:prstGeom>
          <a:solidFill>
            <a:schemeClr val="bg1">
              <a:lumMod val="95000"/>
              <a:alpha val="92000"/>
            </a:schemeClr>
          </a:solidFill>
          <a:ln w="28575">
            <a:solidFill>
              <a:srgbClr val="E39E58"/>
            </a:solid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ExtraBold"/>
              <a:buNone/>
              <a:defRPr sz="25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9pPr>
          </a:lstStyle>
          <a:p>
            <a:pPr marL="0" marR="0" lvl="0" indent="0" algn="ctr" defTabSz="914400" rtl="0" eaLnBrk="1" fontAlgn="auto" latinLnBrk="0" hangingPunct="1">
              <a:lnSpc>
                <a:spcPct val="100000"/>
              </a:lnSpc>
              <a:spcBef>
                <a:spcPts val="0"/>
              </a:spcBef>
              <a:spcAft>
                <a:spcPts val="0"/>
              </a:spcAft>
              <a:buClr>
                <a:prstClr val="black"/>
              </a:buClr>
              <a:buSzPts val="3000"/>
              <a:buFont typeface="Poppins ExtraBold"/>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9Slide03 SVNEvery Movie Every " panose="02000500000000000000" pitchFamily="2" charset="0"/>
                <a:sym typeface="Poppins ExtraBold"/>
              </a:rPr>
              <a:t>Bài</a:t>
            </a:r>
            <a:r>
              <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rPr>
              <a:t> </a:t>
            </a:r>
            <a:r>
              <a:rPr kumimoji="0" lang="vi-VN"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rPr>
              <a:t>8</a:t>
            </a:r>
            <a:endPar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46769" y="1362752"/>
            <a:ext cx="8230313" cy="4468755"/>
          </a:xfrm>
          <a:prstGeom prst="rect">
            <a:avLst/>
          </a:prstGeom>
        </p:spPr>
      </p:pic>
      <p:sp>
        <p:nvSpPr>
          <p:cNvPr id="16" name="Rectangle 15">
            <a:extLst>
              <a:ext uri="{FF2B5EF4-FFF2-40B4-BE49-F238E27FC236}">
                <a16:creationId xmlns:a16="http://schemas.microsoft.com/office/drawing/2014/main" id="{A74CE54F-F35E-4D7B-8463-749276A7DEE3}"/>
              </a:ext>
            </a:extLst>
          </p:cNvPr>
          <p:cNvSpPr/>
          <p:nvPr/>
        </p:nvSpPr>
        <p:spPr>
          <a:xfrm>
            <a:off x="8205580" y="4677804"/>
            <a:ext cx="1393971" cy="492443"/>
          </a:xfrm>
          <a:prstGeom prst="rect">
            <a:avLst/>
          </a:prstGeom>
          <a:noFill/>
        </p:spPr>
        <p:txBody>
          <a:bodyPr wrap="none" lIns="121920" tIns="60960" rIns="121920" bIns="60960">
            <a:spAutoFit/>
          </a:bodyPr>
          <a:lstStyle/>
          <a:p>
            <a:pPr algn="ctr" defTabSz="914377"/>
            <a:r>
              <a:rPr lang="vi-VN"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TIẾT 2</a:t>
            </a:r>
            <a:endPar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endParaRPr>
          </a:p>
        </p:txBody>
      </p:sp>
    </p:spTree>
    <p:extLst>
      <p:ext uri="{BB962C8B-B14F-4D97-AF65-F5344CB8AC3E}">
        <p14:creationId xmlns:p14="http://schemas.microsoft.com/office/powerpoint/2010/main" val="73729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80">
                                          <p:stCondLst>
                                            <p:cond delay="0"/>
                                          </p:stCondLst>
                                        </p:cTn>
                                        <p:tgtEl>
                                          <p:spTgt spid="15"/>
                                        </p:tgtEl>
                                      </p:cBhvr>
                                    </p:animEffect>
                                    <p:anim calcmode="lin" valueType="num">
                                      <p:cBhvr>
                                        <p:cTn id="5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8" dur="26">
                                          <p:stCondLst>
                                            <p:cond delay="650"/>
                                          </p:stCondLst>
                                        </p:cTn>
                                        <p:tgtEl>
                                          <p:spTgt spid="15"/>
                                        </p:tgtEl>
                                      </p:cBhvr>
                                      <p:to x="100000" y="60000"/>
                                    </p:animScale>
                                    <p:animScale>
                                      <p:cBhvr>
                                        <p:cTn id="59" dur="166" decel="50000">
                                          <p:stCondLst>
                                            <p:cond delay="676"/>
                                          </p:stCondLst>
                                        </p:cTn>
                                        <p:tgtEl>
                                          <p:spTgt spid="15"/>
                                        </p:tgtEl>
                                      </p:cBhvr>
                                      <p:to x="100000" y="100000"/>
                                    </p:animScale>
                                    <p:animScale>
                                      <p:cBhvr>
                                        <p:cTn id="60" dur="26">
                                          <p:stCondLst>
                                            <p:cond delay="1312"/>
                                          </p:stCondLst>
                                        </p:cTn>
                                        <p:tgtEl>
                                          <p:spTgt spid="15"/>
                                        </p:tgtEl>
                                      </p:cBhvr>
                                      <p:to x="100000" y="80000"/>
                                    </p:animScale>
                                    <p:animScale>
                                      <p:cBhvr>
                                        <p:cTn id="61" dur="166" decel="50000">
                                          <p:stCondLst>
                                            <p:cond delay="1338"/>
                                          </p:stCondLst>
                                        </p:cTn>
                                        <p:tgtEl>
                                          <p:spTgt spid="15"/>
                                        </p:tgtEl>
                                      </p:cBhvr>
                                      <p:to x="100000" y="100000"/>
                                    </p:animScale>
                                    <p:animScale>
                                      <p:cBhvr>
                                        <p:cTn id="62" dur="26">
                                          <p:stCondLst>
                                            <p:cond delay="1642"/>
                                          </p:stCondLst>
                                        </p:cTn>
                                        <p:tgtEl>
                                          <p:spTgt spid="15"/>
                                        </p:tgtEl>
                                      </p:cBhvr>
                                      <p:to x="100000" y="90000"/>
                                    </p:animScale>
                                    <p:animScale>
                                      <p:cBhvr>
                                        <p:cTn id="63" dur="166" decel="50000">
                                          <p:stCondLst>
                                            <p:cond delay="1668"/>
                                          </p:stCondLst>
                                        </p:cTn>
                                        <p:tgtEl>
                                          <p:spTgt spid="15"/>
                                        </p:tgtEl>
                                      </p:cBhvr>
                                      <p:to x="100000" y="100000"/>
                                    </p:animScale>
                                    <p:animScale>
                                      <p:cBhvr>
                                        <p:cTn id="64" dur="26">
                                          <p:stCondLst>
                                            <p:cond delay="1808"/>
                                          </p:stCondLst>
                                        </p:cTn>
                                        <p:tgtEl>
                                          <p:spTgt spid="15"/>
                                        </p:tgtEl>
                                      </p:cBhvr>
                                      <p:to x="100000" y="95000"/>
                                    </p:animScale>
                                    <p:animScale>
                                      <p:cBhvr>
                                        <p:cTn id="65" dur="166" decel="50000">
                                          <p:stCondLst>
                                            <p:cond delay="1834"/>
                                          </p:stCondLst>
                                        </p:cTn>
                                        <p:tgtEl>
                                          <p:spTgt spid="15"/>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down)">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80">
                                          <p:stCondLst>
                                            <p:cond delay="0"/>
                                          </p:stCondLst>
                                        </p:cTn>
                                        <p:tgtEl>
                                          <p:spTgt spid="16"/>
                                        </p:tgtEl>
                                      </p:cBhvr>
                                    </p:animEffect>
                                    <p:anim calcmode="lin" valueType="num">
                                      <p:cBhvr>
                                        <p:cTn id="7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gtEl>
                                      </p:cBhvr>
                                      <p:to x="100000" y="60000"/>
                                    </p:animScale>
                                    <p:animScale>
                                      <p:cBhvr>
                                        <p:cTn id="82" dur="166" decel="50000">
                                          <p:stCondLst>
                                            <p:cond delay="676"/>
                                          </p:stCondLst>
                                        </p:cTn>
                                        <p:tgtEl>
                                          <p:spTgt spid="16"/>
                                        </p:tgtEl>
                                      </p:cBhvr>
                                      <p:to x="100000" y="100000"/>
                                    </p:animScale>
                                    <p:animScale>
                                      <p:cBhvr>
                                        <p:cTn id="83" dur="26">
                                          <p:stCondLst>
                                            <p:cond delay="1312"/>
                                          </p:stCondLst>
                                        </p:cTn>
                                        <p:tgtEl>
                                          <p:spTgt spid="16"/>
                                        </p:tgtEl>
                                      </p:cBhvr>
                                      <p:to x="100000" y="80000"/>
                                    </p:animScale>
                                    <p:animScale>
                                      <p:cBhvr>
                                        <p:cTn id="84" dur="166" decel="50000">
                                          <p:stCondLst>
                                            <p:cond delay="1338"/>
                                          </p:stCondLst>
                                        </p:cTn>
                                        <p:tgtEl>
                                          <p:spTgt spid="16"/>
                                        </p:tgtEl>
                                      </p:cBhvr>
                                      <p:to x="100000" y="100000"/>
                                    </p:animScale>
                                    <p:animScale>
                                      <p:cBhvr>
                                        <p:cTn id="85" dur="26">
                                          <p:stCondLst>
                                            <p:cond delay="1642"/>
                                          </p:stCondLst>
                                        </p:cTn>
                                        <p:tgtEl>
                                          <p:spTgt spid="16"/>
                                        </p:tgtEl>
                                      </p:cBhvr>
                                      <p:to x="100000" y="90000"/>
                                    </p:animScale>
                                    <p:animScale>
                                      <p:cBhvr>
                                        <p:cTn id="86" dur="166" decel="50000">
                                          <p:stCondLst>
                                            <p:cond delay="1668"/>
                                          </p:stCondLst>
                                        </p:cTn>
                                        <p:tgtEl>
                                          <p:spTgt spid="16"/>
                                        </p:tgtEl>
                                      </p:cBhvr>
                                      <p:to x="100000" y="100000"/>
                                    </p:animScale>
                                    <p:animScale>
                                      <p:cBhvr>
                                        <p:cTn id="87" dur="26">
                                          <p:stCondLst>
                                            <p:cond delay="1808"/>
                                          </p:stCondLst>
                                        </p:cTn>
                                        <p:tgtEl>
                                          <p:spTgt spid="16"/>
                                        </p:tgtEl>
                                      </p:cBhvr>
                                      <p:to x="100000" y="95000"/>
                                    </p:animScale>
                                    <p:animScale>
                                      <p:cBhvr>
                                        <p:cTn id="8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sp>
        <p:nvSpPr>
          <p:cNvPr id="21" name="Text Box 3">
            <a:extLst>
              <a:ext uri="{FF2B5EF4-FFF2-40B4-BE49-F238E27FC236}">
                <a16:creationId xmlns:a16="http://schemas.microsoft.com/office/drawing/2014/main" id="{2192F28E-4FE6-4E16-8050-1D730E3C9B50}"/>
              </a:ext>
            </a:extLst>
          </p:cNvPr>
          <p:cNvSpPr txBox="1"/>
          <p:nvPr/>
        </p:nvSpPr>
        <p:spPr>
          <a:xfrm>
            <a:off x="534125" y="1353561"/>
            <a:ext cx="8890683" cy="3447093"/>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a:ln>
                  <a:noFill/>
                </a:ln>
                <a:solidFill>
                  <a:prstClr val="black"/>
                </a:solidFill>
                <a:effectLst/>
                <a:uLnTx/>
                <a:uFillTx/>
                <a:latin typeface="Times New Roman" panose="02020603050405020304" charset="0"/>
                <a:ea typeface="微软雅黑"/>
                <a:cs typeface="Times New Roman" panose="02020603050405020304" charset="0"/>
              </a:rPr>
              <a:t>Hãy hệ</a:t>
            </a:r>
            <a:r>
              <a:rPr kumimoji="0" lang="vi-VN" altLang="en-US" sz="5400" b="1" i="0" u="none" strike="noStrike" kern="1200" cap="none" spc="0" normalizeH="0" noProof="0" dirty="0">
                <a:ln>
                  <a:noFill/>
                </a:ln>
                <a:solidFill>
                  <a:prstClr val="black"/>
                </a:solidFill>
                <a:effectLst/>
                <a:uLnTx/>
                <a:uFillTx/>
                <a:latin typeface="Times New Roman" panose="02020603050405020304" charset="0"/>
                <a:ea typeface="微软雅黑"/>
                <a:cs typeface="Times New Roman" panose="02020603050405020304" charset="0"/>
              </a:rPr>
              <a:t> thống kiến thức về đặc điểm tự nhiên của Đồng bằng Bắc Bộ bằng sơ đồ tư duy em nhé!</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237426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32" presetClass="emph" presetSubtype="0" fill="hold" nodeType="afterEffect">
                                  <p:stCondLst>
                                    <p:cond delay="0"/>
                                  </p:stCondLst>
                                  <p:childTnLst>
                                    <p:animRot by="120000">
                                      <p:cBhvr>
                                        <p:cTn id="11" dur="100" fill="hold">
                                          <p:stCondLst>
                                            <p:cond delay="0"/>
                                          </p:stCondLst>
                                        </p:cTn>
                                        <p:tgtEl>
                                          <p:spTgt spid="15"/>
                                        </p:tgtEl>
                                        <p:attrNameLst>
                                          <p:attrName>r</p:attrName>
                                        </p:attrNameLst>
                                      </p:cBhvr>
                                    </p:animRot>
                                    <p:animRot by="-240000">
                                      <p:cBhvr>
                                        <p:cTn id="12" dur="200" fill="hold">
                                          <p:stCondLst>
                                            <p:cond delay="200"/>
                                          </p:stCondLst>
                                        </p:cTn>
                                        <p:tgtEl>
                                          <p:spTgt spid="15"/>
                                        </p:tgtEl>
                                        <p:attrNameLst>
                                          <p:attrName>r</p:attrName>
                                        </p:attrNameLst>
                                      </p:cBhvr>
                                    </p:animRot>
                                    <p:animRot by="240000">
                                      <p:cBhvr>
                                        <p:cTn id="13" dur="200" fill="hold">
                                          <p:stCondLst>
                                            <p:cond delay="400"/>
                                          </p:stCondLst>
                                        </p:cTn>
                                        <p:tgtEl>
                                          <p:spTgt spid="15"/>
                                        </p:tgtEl>
                                        <p:attrNameLst>
                                          <p:attrName>r</p:attrName>
                                        </p:attrNameLst>
                                      </p:cBhvr>
                                    </p:animRot>
                                    <p:animRot by="-240000">
                                      <p:cBhvr>
                                        <p:cTn id="14" dur="200" fill="hold">
                                          <p:stCondLst>
                                            <p:cond delay="600"/>
                                          </p:stCondLst>
                                        </p:cTn>
                                        <p:tgtEl>
                                          <p:spTgt spid="15"/>
                                        </p:tgtEl>
                                        <p:attrNameLst>
                                          <p:attrName>r</p:attrName>
                                        </p:attrNameLst>
                                      </p:cBhvr>
                                    </p:animRot>
                                    <p:animRot by="120000">
                                      <p:cBhvr>
                                        <p:cTn id="15" dur="200" fill="hold">
                                          <p:stCondLst>
                                            <p:cond delay="800"/>
                                          </p:stCondLst>
                                        </p:cTn>
                                        <p:tgtEl>
                                          <p:spTgt spid="1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80">
                                          <p:stCondLst>
                                            <p:cond delay="0"/>
                                          </p:stCondLst>
                                        </p:cTn>
                                        <p:tgtEl>
                                          <p:spTgt spid="21"/>
                                        </p:tgtEl>
                                      </p:cBhvr>
                                    </p:animEffect>
                                    <p:anim calcmode="lin" valueType="num">
                                      <p:cBhvr>
                                        <p:cTn id="2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 dur="26">
                                          <p:stCondLst>
                                            <p:cond delay="650"/>
                                          </p:stCondLst>
                                        </p:cTn>
                                        <p:tgtEl>
                                          <p:spTgt spid="21"/>
                                        </p:tgtEl>
                                      </p:cBhvr>
                                      <p:to x="100000" y="60000"/>
                                    </p:animScale>
                                    <p:animScale>
                                      <p:cBhvr>
                                        <p:cTn id="27" dur="166" decel="50000">
                                          <p:stCondLst>
                                            <p:cond delay="676"/>
                                          </p:stCondLst>
                                        </p:cTn>
                                        <p:tgtEl>
                                          <p:spTgt spid="21"/>
                                        </p:tgtEl>
                                      </p:cBhvr>
                                      <p:to x="100000" y="100000"/>
                                    </p:animScale>
                                    <p:animScale>
                                      <p:cBhvr>
                                        <p:cTn id="28" dur="26">
                                          <p:stCondLst>
                                            <p:cond delay="1312"/>
                                          </p:stCondLst>
                                        </p:cTn>
                                        <p:tgtEl>
                                          <p:spTgt spid="21"/>
                                        </p:tgtEl>
                                      </p:cBhvr>
                                      <p:to x="100000" y="80000"/>
                                    </p:animScale>
                                    <p:animScale>
                                      <p:cBhvr>
                                        <p:cTn id="29" dur="166" decel="50000">
                                          <p:stCondLst>
                                            <p:cond delay="1338"/>
                                          </p:stCondLst>
                                        </p:cTn>
                                        <p:tgtEl>
                                          <p:spTgt spid="21"/>
                                        </p:tgtEl>
                                      </p:cBhvr>
                                      <p:to x="100000" y="100000"/>
                                    </p:animScale>
                                    <p:animScale>
                                      <p:cBhvr>
                                        <p:cTn id="30" dur="26">
                                          <p:stCondLst>
                                            <p:cond delay="1642"/>
                                          </p:stCondLst>
                                        </p:cTn>
                                        <p:tgtEl>
                                          <p:spTgt spid="21"/>
                                        </p:tgtEl>
                                      </p:cBhvr>
                                      <p:to x="100000" y="90000"/>
                                    </p:animScale>
                                    <p:animScale>
                                      <p:cBhvr>
                                        <p:cTn id="31" dur="166" decel="50000">
                                          <p:stCondLst>
                                            <p:cond delay="1668"/>
                                          </p:stCondLst>
                                        </p:cTn>
                                        <p:tgtEl>
                                          <p:spTgt spid="21"/>
                                        </p:tgtEl>
                                      </p:cBhvr>
                                      <p:to x="100000" y="100000"/>
                                    </p:animScale>
                                    <p:animScale>
                                      <p:cBhvr>
                                        <p:cTn id="32" dur="26">
                                          <p:stCondLst>
                                            <p:cond delay="1808"/>
                                          </p:stCondLst>
                                        </p:cTn>
                                        <p:tgtEl>
                                          <p:spTgt spid="21"/>
                                        </p:tgtEl>
                                      </p:cBhvr>
                                      <p:to x="100000" y="95000"/>
                                    </p:animScale>
                                    <p:animScale>
                                      <p:cBhvr>
                                        <p:cTn id="33"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B1826-4E33-8EE9-9F81-CDA5C0F0ED54}"/>
              </a:ext>
            </a:extLst>
          </p:cNvPr>
          <p:cNvSpPr>
            <a:spLocks noGrp="1"/>
          </p:cNvSpPr>
          <p:nvPr>
            <p:ph type="title"/>
          </p:nvPr>
        </p:nvSpPr>
        <p:spPr>
          <a:xfrm>
            <a:off x="5074920" y="319406"/>
            <a:ext cx="2223951" cy="735056"/>
          </a:xfrm>
        </p:spPr>
        <p:txBody>
          <a:bodyPr/>
          <a:lstStyle/>
          <a:p>
            <a:r>
              <a:rPr lang="vi-VN" sz="4000">
                <a:latin typeface="Times New Roman" panose="02020603050405020304" pitchFamily="18" charset="0"/>
                <a:cs typeface="Times New Roman" panose="02020603050405020304" pitchFamily="18" charset="0"/>
              </a:rPr>
              <a:t>GHI VỞ</a:t>
            </a:r>
            <a:endParaRPr lang="en-US" sz="40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0C3E16B-D05B-6C50-9FC5-64A4FFE41873}"/>
              </a:ext>
            </a:extLst>
          </p:cNvPr>
          <p:cNvSpPr txBox="1"/>
          <p:nvPr/>
        </p:nvSpPr>
        <p:spPr>
          <a:xfrm>
            <a:off x="204652" y="849826"/>
            <a:ext cx="9723120" cy="707886"/>
          </a:xfrm>
          <a:prstGeom prst="rect">
            <a:avLst/>
          </a:prstGeom>
          <a:noFill/>
        </p:spPr>
        <p:txBody>
          <a:bodyPr wrap="square">
            <a:spAutoFit/>
          </a:bodyPr>
          <a:lstStyle/>
          <a:p>
            <a:pPr marL="0" marR="0">
              <a:spcBef>
                <a:spcPts val="0"/>
              </a:spcBef>
              <a:spcAft>
                <a:spcPts val="0"/>
              </a:spcAft>
              <a:tabLst>
                <a:tab pos="2971800" algn="ctr"/>
                <a:tab pos="5943600" algn="r"/>
              </a:tabLst>
            </a:pPr>
            <a:r>
              <a:rPr lang="nl-NL" sz="4000" b="1">
                <a:effectLst/>
                <a:latin typeface="Times New Roman" panose="02020603050405020304" pitchFamily="18" charset="0"/>
                <a:ea typeface="Times New Roman" panose="02020603050405020304" pitchFamily="18" charset="0"/>
                <a:cs typeface="Times New Roman" panose="02020603050405020304" pitchFamily="18" charset="0"/>
              </a:rPr>
              <a:t>Hoạt động 1:</a:t>
            </a: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Đ</a:t>
            </a:r>
            <a:r>
              <a:rPr lang="nl-NL" sz="4000" b="1">
                <a:effectLst/>
                <a:latin typeface="Times New Roman" panose="02020603050405020304" pitchFamily="18" charset="0"/>
                <a:ea typeface="Times New Roman" panose="02020603050405020304" pitchFamily="18" charset="0"/>
                <a:cs typeface="Times New Roman" panose="02020603050405020304" pitchFamily="18" charset="0"/>
              </a:rPr>
              <a:t>ặc điểm thiên nhiên</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2431C78-FE67-FC8F-B658-9E4B7CA6CBE2}"/>
              </a:ext>
            </a:extLst>
          </p:cNvPr>
          <p:cNvSpPr txBox="1"/>
          <p:nvPr/>
        </p:nvSpPr>
        <p:spPr>
          <a:xfrm>
            <a:off x="133349" y="1557712"/>
            <a:ext cx="12107091" cy="2554545"/>
          </a:xfrm>
          <a:prstGeom prst="rect">
            <a:avLst/>
          </a:prstGeom>
          <a:noFill/>
        </p:spPr>
        <p:txBody>
          <a:bodyPr wrap="square">
            <a:spAutoFit/>
          </a:bodyPr>
          <a:lstStyle/>
          <a:p>
            <a:pPr>
              <a:tabLst>
                <a:tab pos="2971800" algn="ctr"/>
                <a:tab pos="5943600" algn="r"/>
              </a:tabLst>
            </a:pPr>
            <a:r>
              <a:rPr lang="nl-NL" sz="40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4000" b="1">
                <a:latin typeface="Times New Roman" panose="02020603050405020304" pitchFamily="18" charset="0"/>
                <a:ea typeface="Times New Roman" panose="02020603050405020304" pitchFamily="18" charset="0"/>
                <a:cs typeface="Times New Roman" panose="02020603050405020304" pitchFamily="18" charset="0"/>
              </a:rPr>
              <a:t>K</a:t>
            </a:r>
            <a:r>
              <a:rPr lang="nl-NL" sz="4000" b="1">
                <a:effectLst/>
                <a:latin typeface="Times New Roman" panose="02020603050405020304" pitchFamily="18" charset="0"/>
                <a:ea typeface="Times New Roman" panose="02020603050405020304" pitchFamily="18" charset="0"/>
                <a:cs typeface="Times New Roman" panose="02020603050405020304" pitchFamily="18" charset="0"/>
              </a:rPr>
              <a:t>hí </a:t>
            </a: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hậu: </a:t>
            </a:r>
            <a:r>
              <a:rPr lang="vi-VN" sz="4000" kern="800">
                <a:latin typeface="Times New Roman" panose="02020603050405020304" pitchFamily="18" charset="0"/>
                <a:ea typeface="Cambria" panose="02040503050406030204" pitchFamily="18" charset="0"/>
                <a:cs typeface="Times New Roman" panose="02020603050405020304" pitchFamily="18" charset="0"/>
              </a:rPr>
              <a:t>Vùng Đồng bằng Bắc Bộ có khí hậu nhiệt đới gió mùa, </a:t>
            </a:r>
            <a:r>
              <a:rPr lang="nl-NL" sz="4000">
                <a:latin typeface="Times New Roman" panose="02020603050405020304" pitchFamily="18" charset="0"/>
                <a:ea typeface="Times New Roman" panose="02020603050405020304" pitchFamily="18" charset="0"/>
                <a:cs typeface="Times New Roman" panose="02020603050405020304" pitchFamily="18" charset="0"/>
              </a:rPr>
              <a:t>chia làm hai mùa mùa đông và mùa hạ.  Mùa đông thì lạnh ít mưa,  mùa hạ thì nóng mưa nhiều</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tabLst>
                <a:tab pos="2971800" algn="ctr"/>
                <a:tab pos="5943600" algn="r"/>
              </a:tabLst>
            </a:pP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6C20FB6-2610-644F-419C-2D42D73F39AD}"/>
              </a:ext>
            </a:extLst>
          </p:cNvPr>
          <p:cNvSpPr txBox="1"/>
          <p:nvPr/>
        </p:nvSpPr>
        <p:spPr>
          <a:xfrm>
            <a:off x="133349" y="3492102"/>
            <a:ext cx="11005456" cy="707886"/>
          </a:xfrm>
          <a:prstGeom prst="rect">
            <a:avLst/>
          </a:prstGeom>
          <a:noFill/>
        </p:spPr>
        <p:txBody>
          <a:bodyPr wrap="square">
            <a:spAutoFit/>
          </a:bodyPr>
          <a:lstStyle/>
          <a:p>
            <a:pPr marL="0" marR="0">
              <a:spcBef>
                <a:spcPts val="0"/>
              </a:spcBef>
              <a:spcAft>
                <a:spcPts val="0"/>
              </a:spcAft>
              <a:tabLst>
                <a:tab pos="2971800" algn="ctr"/>
                <a:tab pos="5943600" algn="r"/>
              </a:tabLst>
            </a:pPr>
            <a:r>
              <a:rPr lang="nl-NL" sz="40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S</a:t>
            </a:r>
            <a:r>
              <a:rPr lang="nl-NL" sz="4000" b="1">
                <a:effectLst/>
                <a:latin typeface="Times New Roman" panose="02020603050405020304" pitchFamily="18" charset="0"/>
                <a:ea typeface="Times New Roman" panose="02020603050405020304" pitchFamily="18" charset="0"/>
                <a:cs typeface="Times New Roman" panose="02020603050405020304" pitchFamily="18" charset="0"/>
              </a:rPr>
              <a:t>ông </a:t>
            </a: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ngòi: </a:t>
            </a:r>
            <a:r>
              <a:rPr lang="en-US" sz="4000" kern="0">
                <a:effectLst/>
                <a:latin typeface="Times New Roman" panose="02020603050405020304" pitchFamily="18" charset="0"/>
                <a:ea typeface="Times New Roman" panose="02020603050405020304" pitchFamily="18" charset="0"/>
                <a:cs typeface="Times New Roman" panose="02020603050405020304" pitchFamily="18" charset="0"/>
              </a:rPr>
              <a:t>Mạng lưới sông ngòi dày </a:t>
            </a:r>
            <a:r>
              <a:rPr lang="vi-VN" sz="4000" kern="0">
                <a:effectLst/>
                <a:latin typeface="Times New Roman" panose="02020603050405020304" pitchFamily="18" charset="0"/>
                <a:ea typeface="Times New Roman" panose="02020603050405020304" pitchFamily="18" charset="0"/>
                <a:cs typeface="Times New Roman" panose="02020603050405020304" pitchFamily="18" charset="0"/>
              </a:rPr>
              <a:t>đặc.</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46DD429-C54D-7F26-7B5D-2E9A583E78AF}"/>
              </a:ext>
            </a:extLst>
          </p:cNvPr>
          <p:cNvSpPr txBox="1"/>
          <p:nvPr/>
        </p:nvSpPr>
        <p:spPr>
          <a:xfrm>
            <a:off x="133349" y="4178346"/>
            <a:ext cx="11465923" cy="2243884"/>
          </a:xfrm>
          <a:prstGeom prst="rect">
            <a:avLst/>
          </a:prstGeom>
          <a:noFill/>
        </p:spPr>
        <p:txBody>
          <a:bodyPr wrap="square">
            <a:spAutoFit/>
          </a:bodyPr>
          <a:lstStyle/>
          <a:p>
            <a:pPr marL="0" marR="0" algn="just">
              <a:lnSpc>
                <a:spcPct val="120000"/>
              </a:lnSpc>
              <a:spcBef>
                <a:spcPts val="0"/>
              </a:spcBef>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vi-VN" sz="4000" b="1">
                <a:latin typeface="Times New Roman" panose="02020603050405020304" pitchFamily="18" charset="0"/>
                <a:ea typeface="Times New Roman" panose="02020603050405020304" pitchFamily="18" charset="0"/>
                <a:cs typeface="Times New Roman" panose="02020603050405020304" pitchFamily="18" charset="0"/>
              </a:rPr>
              <a:t>Đ</a:t>
            </a: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ất và sinh vật:</a:t>
            </a:r>
          </a:p>
          <a:p>
            <a:pPr marL="0" marR="0" algn="just">
              <a:lnSpc>
                <a:spcPct val="120000"/>
              </a:lnSpc>
              <a:spcBef>
                <a:spcPts val="0"/>
              </a:spcBef>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a:latin typeface="Times New Roman" panose="02020603050405020304" pitchFamily="18" charset="0"/>
                <a:ea typeface="Times New Roman" panose="02020603050405020304" pitchFamily="18" charset="0"/>
                <a:cs typeface="Times New Roman" panose="02020603050405020304" pitchFamily="18" charset="0"/>
              </a:rPr>
              <a:t>L</a:t>
            </a:r>
            <a:r>
              <a:rPr lang="vi-VN" sz="4000" kern="0">
                <a:effectLst/>
                <a:latin typeface="Times New Roman" panose="02020603050405020304" pitchFamily="18" charset="0"/>
                <a:ea typeface="Times New Roman" panose="02020603050405020304" pitchFamily="18" charset="0"/>
                <a:cs typeface="Times New Roman" panose="02020603050405020304" pitchFamily="18" charset="0"/>
              </a:rPr>
              <a:t>oại đất chính là đất phù sa. </a:t>
            </a:r>
            <a:endParaRPr lang="vi-VN" sz="4000">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4000">
                <a:latin typeface="Times New Roman" panose="02020603050405020304" pitchFamily="18" charset="0"/>
                <a:ea typeface="Cambria" panose="02040503050406030204" pitchFamily="18" charset="0"/>
                <a:cs typeface="Times New Roman" panose="02020603050405020304" pitchFamily="18" charset="0"/>
              </a:rPr>
              <a:t>Sinh vật tự nhiên của vùng đất rất phong </a:t>
            </a:r>
            <a:r>
              <a:rPr lang="vi-VN" sz="4000">
                <a:latin typeface="Times New Roman" panose="02020603050405020304" pitchFamily="18" charset="0"/>
                <a:ea typeface="Cambria" panose="02040503050406030204" pitchFamily="18" charset="0"/>
                <a:cs typeface="Times New Roman" panose="02020603050405020304" pitchFamily="18" charset="0"/>
              </a:rPr>
              <a:t>phú.</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83588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9" y="1733422"/>
            <a:ext cx="8986283" cy="2773920"/>
          </a:xfrm>
          <a:prstGeom prst="rect">
            <a:avLst/>
          </a:prstGeom>
        </p:spPr>
      </p:pic>
    </p:spTree>
    <p:extLst>
      <p:ext uri="{BB962C8B-B14F-4D97-AF65-F5344CB8AC3E}">
        <p14:creationId xmlns:p14="http://schemas.microsoft.com/office/powerpoint/2010/main" val="38704798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755" y="1695313"/>
            <a:ext cx="9854305" cy="3216433"/>
          </a:xfrm>
          <a:prstGeom prst="rect">
            <a:avLst/>
          </a:prstGeom>
        </p:spPr>
      </p:pic>
    </p:spTree>
    <p:extLst>
      <p:ext uri="{BB962C8B-B14F-4D97-AF65-F5344CB8AC3E}">
        <p14:creationId xmlns:p14="http://schemas.microsoft.com/office/powerpoint/2010/main" val="4123891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F74C1-3BAC-4C77-AD96-6A3E2CEE0F3E}"/>
              </a:ext>
            </a:extLst>
          </p:cNvPr>
          <p:cNvSpPr/>
          <p:nvPr/>
        </p:nvSpPr>
        <p:spPr>
          <a:xfrm>
            <a:off x="681082" y="1139371"/>
            <a:ext cx="10769600" cy="433965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lang="vi-VN" sz="13800" b="1" dirty="0">
                <a:ln w="19050">
                  <a:noFill/>
                  <a:prstDash val="lgDash"/>
                </a:ln>
                <a:solidFill>
                  <a:prstClr val="white"/>
                </a:solidFill>
                <a:latin typeface="#9Slide03 AmpleSoft Bold" panose="02000000000000000000" pitchFamily="2" charset="0"/>
                <a:cs typeface="#9Slide03 Cousine Bold" panose="02070709020205020404" pitchFamily="49" charset="0"/>
                <a:sym typeface="Poppins ExtraBold"/>
              </a:rPr>
              <a:t>ĐẶC ĐIỂM THIÊN NHIÊN</a:t>
            </a:r>
            <a:endParaRPr kumimoji="0" lang="en-US" sz="13800" b="1" i="0" u="none" strike="noStrike" kern="1200" cap="none" spc="0" normalizeH="0" baseline="0" noProof="0" dirty="0">
              <a:ln w="19050">
                <a:noFill/>
                <a:prstDash val="lgDash"/>
              </a:ln>
              <a:solidFill>
                <a:prstClr val="white"/>
              </a:solidFill>
              <a:effectLst/>
              <a:uLnTx/>
              <a:uFillTx/>
              <a:latin typeface="#9Slide03 AmpleSoft Bold" panose="02000000000000000000" pitchFamily="2" charset="0"/>
              <a:ea typeface="+mn-ea"/>
              <a:cs typeface="#9Slide03 Cousine Bold" panose="02070709020205020404" pitchFamily="49" charset="0"/>
              <a:sym typeface="Poppins ExtraBold"/>
            </a:endParaRPr>
          </a:p>
        </p:txBody>
      </p:sp>
    </p:spTree>
    <p:extLst>
      <p:ext uri="{BB962C8B-B14F-4D97-AF65-F5344CB8AC3E}">
        <p14:creationId xmlns:p14="http://schemas.microsoft.com/office/powerpoint/2010/main" val="42132821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46662" y="415581"/>
            <a:ext cx="5999513" cy="583108"/>
            <a:chOff x="0" y="-242677"/>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998689"/>
            <a:ext cx="4648088" cy="7319600"/>
            <a:chOff x="6434169" y="362123"/>
            <a:chExt cx="4648088" cy="4637131"/>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txBody>
            <a:bodyPr/>
            <a:lstStyle/>
            <a:p>
              <a:endParaRPr lang="en-US"/>
            </a:p>
          </p:txBody>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srgbClr val="8064A2">
                      <a:lumMod val="75000"/>
                    </a:srgbClr>
                  </a:solidFill>
                  <a:latin typeface="Cambria" panose="02040503050406030204" pitchFamily="18" charset="0"/>
                  <a:ea typeface="Cambria" panose="02040503050406030204" pitchFamily="18" charset="0"/>
                </a:rPr>
                <a:t>Đọc thông tin và cho biết: </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Nhiệt độ và lượng mưa trung bình năm của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aseline="0" dirty="0">
                  <a:solidFill>
                    <a:srgbClr val="8064A2">
                      <a:lumMod val="75000"/>
                    </a:srgbClr>
                  </a:solidFill>
                  <a:latin typeface="Cambria" panose="02040503050406030204" pitchFamily="18" charset="0"/>
                  <a:ea typeface="Cambria" panose="02040503050406030204" pitchFamily="18" charset="0"/>
                </a:rPr>
                <a:t>Các</a:t>
              </a:r>
              <a:r>
                <a:rPr lang="vi-VN" sz="3600" dirty="0">
                  <a:solidFill>
                    <a:srgbClr val="8064A2">
                      <a:lumMod val="75000"/>
                    </a:srgbClr>
                  </a:solidFill>
                  <a:latin typeface="Cambria" panose="02040503050406030204" pitchFamily="18" charset="0"/>
                  <a:ea typeface="Cambria" panose="02040503050406030204" pitchFamily="18" charset="0"/>
                </a:rPr>
                <a:t> mùa trong năm của vùng.</a:t>
              </a:r>
              <a:endParaRPr kumimoji="0" lang="en-US" sz="3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46406">
            <a:off x="4955906" y="5189058"/>
            <a:ext cx="902157" cy="849668"/>
          </a:xfrm>
          <a:prstGeom prst="rect">
            <a:avLst/>
          </a:prstGeom>
        </p:spPr>
      </p:pic>
      <p:sp>
        <p:nvSpPr>
          <p:cNvPr id="21" name="Google Shape;1424;p41">
            <a:extLst>
              <a:ext uri="{FF2B5EF4-FFF2-40B4-BE49-F238E27FC236}">
                <a16:creationId xmlns:a16="http://schemas.microsoft.com/office/drawing/2014/main" id="{8D446202-09D7-42A9-9B65-1B0B6B8156E9}"/>
              </a:ext>
            </a:extLst>
          </p:cNvPr>
          <p:cNvSpPr txBox="1">
            <a:spLocks/>
          </p:cNvSpPr>
          <p:nvPr/>
        </p:nvSpPr>
        <p:spPr>
          <a:xfrm>
            <a:off x="5521087" y="890693"/>
            <a:ext cx="6521066" cy="5321835"/>
          </a:xfrm>
          <a:prstGeom prst="roundRect">
            <a:avLst/>
          </a:prstGeom>
          <a:solidFill>
            <a:schemeClr val="accent6">
              <a:alpha val="50000"/>
            </a:schemeClr>
          </a:solidFill>
          <a:ln w="57150">
            <a:solidFill>
              <a:schemeClr val="accent6">
                <a:lumMod val="50000"/>
              </a:schemeClr>
            </a:solidFill>
            <a:prstDash val="lgDashDot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lvl="0">
              <a:buClr>
                <a:prstClr val="black"/>
              </a:buClr>
            </a:pPr>
            <a:endParaRPr kumimoji="0" lang="en-US" sz="4400" b="0" i="0" u="none" strike="noStrike" kern="1200" cap="none" spc="0" normalizeH="0" baseline="0" noProof="0" dirty="0">
              <a:ln w="19050">
                <a:noFill/>
                <a:prstDash val="lgDash"/>
              </a:ln>
              <a:solidFill>
                <a:schemeClr val="bg1"/>
              </a:solidFill>
              <a:effectLst>
                <a:reflection blurRad="6350" stA="50000" endA="300" endPos="50000" dist="29997" dir="5400000" sy="-100000" algn="bl" rotWithShape="0"/>
              </a:effectLst>
              <a:uLnTx/>
              <a:uFillTx/>
              <a:latin typeface="#9Slide03 SVNEvery Movie Every " panose="02000500000000000000" pitchFamily="2" charset="0"/>
              <a:cs typeface="#9Slide03 Cousine Bold" panose="02070709020205020404" pitchFamily="49" charset="0"/>
              <a:sym typeface="Poppins ExtraBold"/>
            </a:endParaRPr>
          </a:p>
        </p:txBody>
      </p:sp>
      <p:sp>
        <p:nvSpPr>
          <p:cNvPr id="6" name="Rectangle 5"/>
          <p:cNvSpPr/>
          <p:nvPr/>
        </p:nvSpPr>
        <p:spPr>
          <a:xfrm>
            <a:off x="7342511" y="976492"/>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grpSp>
        <p:nvGrpSpPr>
          <p:cNvPr id="16" name="Group 15"/>
          <p:cNvGrpSpPr/>
          <p:nvPr/>
        </p:nvGrpSpPr>
        <p:grpSpPr>
          <a:xfrm>
            <a:off x="5622600" y="1621033"/>
            <a:ext cx="6324890" cy="3970318"/>
            <a:chOff x="5622600" y="1971906"/>
            <a:chExt cx="6324890" cy="3647620"/>
          </a:xfrm>
        </p:grpSpPr>
        <p:sp>
          <p:nvSpPr>
            <p:cNvPr id="11" name="Rectangle 10"/>
            <p:cNvSpPr/>
            <p:nvPr/>
          </p:nvSpPr>
          <p:spPr>
            <a:xfrm>
              <a:off x="5622600" y="1971906"/>
              <a:ext cx="6324890" cy="3647620"/>
            </a:xfrm>
            <a:prstGeom prst="rect">
              <a:avLst/>
            </a:prstGeom>
          </p:spPr>
          <p:txBody>
            <a:bodyPr wrap="square">
              <a:spAutoFit/>
            </a:bodyPr>
            <a:lstStyle/>
            <a:p>
              <a:pPr lvl="0" algn="just">
                <a:defRPr/>
              </a:pPr>
              <a:r>
                <a:rPr lang="vi-VN" sz="3600" kern="800" dirty="0">
                  <a:latin typeface="Cambria" panose="02040503050406030204" pitchFamily="18" charset="0"/>
                  <a:ea typeface="Cambria" panose="02040503050406030204" pitchFamily="18" charset="0"/>
                </a:rPr>
                <a:t>Vùng Đồng bằng Bắc Bộ có khí hậu nhiệt đới gió mùa, với nhiệt độ trung bình nằm trên 23 C. Mùa đông lạnh, ít mưa. Mùa hạ nóng, mưa nhiều. Lượng mưa trung bình năm từ 1 600 mm đến 1 800 mm.</a:t>
              </a:r>
              <a:endParaRPr lang="en-US" sz="3600" kern="800" dirty="0">
                <a:latin typeface="Cambria" panose="02040503050406030204" pitchFamily="18" charset="0"/>
                <a:ea typeface="Cambria" panose="02040503050406030204" pitchFamily="18" charset="0"/>
              </a:endParaRPr>
            </a:p>
          </p:txBody>
        </p:sp>
        <p:sp>
          <p:nvSpPr>
            <p:cNvPr id="13" name="TextBox 12"/>
            <p:cNvSpPr txBox="1"/>
            <p:nvPr/>
          </p:nvSpPr>
          <p:spPr>
            <a:xfrm>
              <a:off x="11213431" y="3271580"/>
              <a:ext cx="231006" cy="369332"/>
            </a:xfrm>
            <a:prstGeom prst="rect">
              <a:avLst/>
            </a:prstGeom>
            <a:noFill/>
          </p:spPr>
          <p:txBody>
            <a:bodyPr wrap="square" rtlCol="0">
              <a:spAutoFit/>
            </a:bodyPr>
            <a:lstStyle/>
            <a:p>
              <a:r>
                <a:rPr lang="vi-VN" dirty="0">
                  <a:latin typeface="Cambria" panose="02040503050406030204" pitchFamily="18" charset="0"/>
                  <a:ea typeface="Cambria" panose="02040503050406030204" pitchFamily="18" charset="0"/>
                </a:rPr>
                <a:t>o</a:t>
              </a:r>
              <a:endParaRPr lang="en-US"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53142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900" decel="100000" fill="hold"/>
                                        <p:tgtEl>
                                          <p:spTgt spid="1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randombar(horizont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56709" y="414631"/>
            <a:ext cx="5999513" cy="583108"/>
            <a:chOff x="0" y="-348963"/>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348963"/>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1193313" y="889569"/>
            <a:ext cx="10506893" cy="5453376"/>
            <a:chOff x="6444488" y="-101634"/>
            <a:chExt cx="4648088" cy="6097510"/>
          </a:xfrm>
        </p:grpSpPr>
        <p:sp>
          <p:nvSpPr>
            <p:cNvPr id="20" name="Freeform 9">
              <a:extLst>
                <a:ext uri="{FF2B5EF4-FFF2-40B4-BE49-F238E27FC236}">
                  <a16:creationId xmlns:a16="http://schemas.microsoft.com/office/drawing/2014/main" id="{E40DE492-4228-43A0-8087-0E8B8752BDE0}"/>
                </a:ext>
              </a:extLst>
            </p:cNvPr>
            <p:cNvSpPr/>
            <p:nvPr/>
          </p:nvSpPr>
          <p:spPr>
            <a:xfrm>
              <a:off x="6444488" y="-101634"/>
              <a:ext cx="4648088" cy="6097510"/>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txBody>
            <a:bodyPr/>
            <a:lstStyle/>
            <a:p>
              <a:endParaRPr lang="en-US"/>
            </a:p>
          </p:txBody>
        </p:sp>
        <p:sp>
          <p:nvSpPr>
            <p:cNvPr id="22" name="Rectangle 21">
              <a:extLst>
                <a:ext uri="{FF2B5EF4-FFF2-40B4-BE49-F238E27FC236}">
                  <a16:creationId xmlns:a16="http://schemas.microsoft.com/office/drawing/2014/main" id="{C4112C26-2B54-4BE3-9B28-C7C9AAA4A1A6}"/>
                </a:ext>
              </a:extLst>
            </p:cNvPr>
            <p:cNvSpPr/>
            <p:nvPr/>
          </p:nvSpPr>
          <p:spPr>
            <a:xfrm>
              <a:off x="6548542" y="-40788"/>
              <a:ext cx="4359875" cy="6014562"/>
            </a:xfrm>
            <a:prstGeom prst="rect">
              <a:avLst/>
            </a:prstGeom>
          </p:spPr>
          <p:txBody>
            <a:bodyPr wrap="square">
              <a:spAutoFit/>
            </a:bodyPr>
            <a:lstStyle/>
            <a:p>
              <a:pPr algn="just">
                <a:lnSpc>
                  <a:spcPct val="120000"/>
                </a:lnSpc>
                <a:spcAft>
                  <a:spcPts val="0"/>
                </a:spcAft>
              </a:pPr>
              <a:r>
                <a:rPr lang="nl-NL" sz="4000" dirty="0">
                  <a:latin typeface="Times New Roman" panose="02020603050405020304" pitchFamily="18" charset="0"/>
                  <a:ea typeface="Times New Roman" panose="02020603050405020304" pitchFamily="18" charset="0"/>
                </a:rPr>
                <a:t>+Vùng đồng bằng Bắc Bộ có khí hậu nhiệt đới gió mùa với nhiệt độ trung bình năm trên 23 độ C lượng mưa trung bình năm từ 1600 mm đến 1800 mm.</a:t>
              </a:r>
              <a:endParaRPr lang="en-US" sz="4000" dirty="0">
                <a:latin typeface="Times New Roman" panose="02020603050405020304" pitchFamily="18" charset="0"/>
                <a:ea typeface="Calibri" panose="020F0502020204030204" pitchFamily="34" charset="0"/>
              </a:endParaRPr>
            </a:p>
            <a:p>
              <a:pPr algn="just">
                <a:lnSpc>
                  <a:spcPct val="120000"/>
                </a:lnSpc>
                <a:spcAft>
                  <a:spcPts val="0"/>
                </a:spcAft>
              </a:pPr>
              <a:r>
                <a:rPr lang="nl-NL" sz="4000" dirty="0">
                  <a:latin typeface="Times New Roman" panose="02020603050405020304" pitchFamily="18" charset="0"/>
                  <a:ea typeface="Times New Roman" panose="02020603050405020304" pitchFamily="18" charset="0"/>
                </a:rPr>
                <a:t>+Khí hậu của vùng chia làm hai mùa mùa đông và mùa hạ.  Mùa đông thì lạnh ít mưa,  mùa hạ thì nóng mưa nhiều</a:t>
              </a:r>
              <a:endParaRPr lang="en-US" sz="4000" dirty="0">
                <a:latin typeface="Times New Roman" panose="02020603050405020304" pitchFamily="18" charset="0"/>
                <a:ea typeface="Calibri" panose="020F0502020204030204" pitchFamily="34" charset="0"/>
              </a:endParaRPr>
            </a:p>
          </p:txBody>
        </p:sp>
      </p:grpSp>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46406">
            <a:off x="7747129" y="5022706"/>
            <a:ext cx="902157" cy="849668"/>
          </a:xfrm>
          <a:prstGeom prst="rect">
            <a:avLst/>
          </a:prstGeom>
        </p:spPr>
      </p:pic>
    </p:spTree>
    <p:extLst>
      <p:ext uri="{BB962C8B-B14F-4D97-AF65-F5344CB8AC3E}">
        <p14:creationId xmlns:p14="http://schemas.microsoft.com/office/powerpoint/2010/main" val="482760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900" decel="100000" fill="hold"/>
                                        <p:tgtEl>
                                          <p:spTgt spid="1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c</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SÔNG NGÒI</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1381539"/>
            <a:ext cx="4648088" cy="4923752"/>
            <a:chOff x="6434169" y="362123"/>
            <a:chExt cx="4648088" cy="3291467"/>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txBody>
            <a:bodyPr/>
            <a:lstStyle/>
            <a:p>
              <a:endParaRPr lang="en-US"/>
            </a:p>
          </p:txBody>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29421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srgbClr val="8064A2">
                      <a:lumMod val="75000"/>
                    </a:srgbClr>
                  </a:solidFill>
                  <a:latin typeface="Cambria" panose="02040503050406030204" pitchFamily="18" charset="0"/>
                  <a:ea typeface="Cambria" panose="02040503050406030204" pitchFamily="18" charset="0"/>
                </a:rPr>
                <a:t>Đọc thông tin và quan sát hình 2, em hãy kể tên và xác định trên lược đồ một số sông lớn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46406">
            <a:off x="4955906" y="518905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pic>
        <p:nvPicPr>
          <p:cNvPr id="18" name="Picture 17"/>
          <p:cNvPicPr>
            <a:picLocks noChangeAspect="1"/>
          </p:cNvPicPr>
          <p:nvPr/>
        </p:nvPicPr>
        <p:blipFill rotWithShape="1">
          <a:blip r:embed="rId11"/>
          <a:srcRect l="39433" t="14208" r="14078" b="13925"/>
          <a:stretch/>
        </p:blipFill>
        <p:spPr>
          <a:xfrm>
            <a:off x="5864649" y="0"/>
            <a:ext cx="6444488" cy="6858000"/>
          </a:xfrm>
          <a:prstGeom prst="rect">
            <a:avLst/>
          </a:prstGeom>
        </p:spPr>
      </p:pic>
    </p:spTree>
    <p:extLst>
      <p:ext uri="{BB962C8B-B14F-4D97-AF65-F5344CB8AC3E}">
        <p14:creationId xmlns:p14="http://schemas.microsoft.com/office/powerpoint/2010/main" val="3422899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900" decel="100000" fill="hold"/>
                                        <p:tgtEl>
                                          <p:spTgt spid="1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9391" y="631289"/>
            <a:ext cx="8997354" cy="565091"/>
            <a:chOff x="0" y="-242677"/>
            <a:chExt cx="13764824" cy="1130183"/>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d</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30183"/>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5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ĐẤT VÀ SINH VẬT</a:t>
              </a:r>
              <a:endParaRPr kumimoji="0" lang="en-US" sz="54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5" y="1381539"/>
            <a:ext cx="6839400" cy="7647733"/>
            <a:chOff x="6434169" y="362123"/>
            <a:chExt cx="4648088" cy="5112414"/>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txBody>
            <a:bodyPr/>
            <a:lstStyle/>
            <a:p>
              <a:endParaRPr lang="en-US"/>
            </a:p>
          </p:txBody>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9995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Đọc thông tin và quan sát hình 4,5, em hãy:</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4000" dirty="0">
                  <a:solidFill>
                    <a:srgbClr val="8064A2">
                      <a:lumMod val="75000"/>
                    </a:srgbClr>
                  </a:solidFill>
                  <a:latin typeface="Cambria" panose="02040503050406030204" pitchFamily="18" charset="0"/>
                  <a:ea typeface="Cambria" panose="02040503050406030204" pitchFamily="18" charset="0"/>
                </a:rPr>
                <a:t>Cho biết tên loại đất chính ở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Nêu</a:t>
              </a:r>
              <a:r>
                <a:rPr kumimoji="0" lang="vi-VN" sz="4000" b="0" i="0" u="none" strike="noStrike" kern="1200" cap="none" spc="0" normalizeH="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 đặc điểm của sinh vật tự nhiên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8"/>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46406">
            <a:off x="6497958" y="575631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vi-VN" sz="44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IcielPanton Black" panose="00000A00000000000000" pitchFamily="2" charset="0"/>
                <a:ea typeface="+mn-ea"/>
                <a:cs typeface="#9Slide03 Cousine Bold" panose="02070709020205020404" pitchFamily="49" charset="0"/>
                <a:sym typeface="Poppins ExtraBold"/>
              </a:rPr>
              <a:t>THÔNG TIN</a:t>
            </a:r>
            <a:endParaRPr kumimoji="0" lang="en-US" sz="36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SVNEvery Movie Every " panose="02000500000000000000" pitchFamily="2" charset="0"/>
              <a:ea typeface="+mn-ea"/>
              <a:cs typeface="#9Slide03 Cousine Bold" panose="02070709020205020404" pitchFamily="49" charset="0"/>
              <a:sym typeface="Poppins ExtraBold"/>
            </a:endParaRPr>
          </a:p>
        </p:txBody>
      </p:sp>
      <p:pic>
        <p:nvPicPr>
          <p:cNvPr id="8" name="Picture 7"/>
          <p:cNvPicPr>
            <a:picLocks noChangeAspect="1"/>
          </p:cNvPicPr>
          <p:nvPr/>
        </p:nvPicPr>
        <p:blipFill rotWithShape="1">
          <a:blip r:embed="rId11"/>
          <a:srcRect l="22199" t="23854" r="46844" b="35674"/>
          <a:stretch/>
        </p:blipFill>
        <p:spPr>
          <a:xfrm>
            <a:off x="7764936" y="401778"/>
            <a:ext cx="4253550" cy="3128040"/>
          </a:xfrm>
          <a:prstGeom prst="rect">
            <a:avLst/>
          </a:prstGeom>
        </p:spPr>
      </p:pic>
      <p:pic>
        <p:nvPicPr>
          <p:cNvPr id="16" name="Picture 15"/>
          <p:cNvPicPr>
            <a:picLocks noChangeAspect="1"/>
          </p:cNvPicPr>
          <p:nvPr/>
        </p:nvPicPr>
        <p:blipFill rotWithShape="1">
          <a:blip r:embed="rId11"/>
          <a:srcRect l="53246" t="23854" r="15887" b="35674"/>
          <a:stretch/>
        </p:blipFill>
        <p:spPr>
          <a:xfrm>
            <a:off x="7930180" y="3624458"/>
            <a:ext cx="3954530" cy="2916583"/>
          </a:xfrm>
          <a:prstGeom prst="rect">
            <a:avLst/>
          </a:prstGeom>
        </p:spPr>
      </p:pic>
    </p:spTree>
    <p:extLst>
      <p:ext uri="{BB962C8B-B14F-4D97-AF65-F5344CB8AC3E}">
        <p14:creationId xmlns:p14="http://schemas.microsoft.com/office/powerpoint/2010/main" val="5229319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3EFF71-66E6-D197-AA4E-CF61C142226B}"/>
              </a:ext>
            </a:extLst>
          </p:cNvPr>
          <p:cNvSpPr txBox="1"/>
          <p:nvPr/>
        </p:nvSpPr>
        <p:spPr>
          <a:xfrm>
            <a:off x="497477" y="1092351"/>
            <a:ext cx="10591800" cy="4861203"/>
          </a:xfrm>
          <a:prstGeom prst="rect">
            <a:avLst/>
          </a:prstGeom>
          <a:noFill/>
        </p:spPr>
        <p:txBody>
          <a:bodyPr wrap="square">
            <a:spAutoFit/>
          </a:bodyPr>
          <a:lstStyle/>
          <a:p>
            <a:pPr marL="0" marR="0" algn="just">
              <a:lnSpc>
                <a:spcPct val="120000"/>
              </a:lnSpc>
              <a:spcBef>
                <a:spcPts val="0"/>
              </a:spcBef>
              <a:spcAft>
                <a:spcPts val="0"/>
              </a:spcAft>
            </a:pPr>
            <a:r>
              <a:rPr lang="vi-VN" sz="6600">
                <a:effectLst/>
                <a:latin typeface="Times New Roman" panose="02020603050405020304" pitchFamily="18" charset="0"/>
                <a:ea typeface="Times New Roman" panose="02020603050405020304" pitchFamily="18" charset="0"/>
              </a:rPr>
              <a:t>- HS </a:t>
            </a:r>
            <a:r>
              <a:rPr lang="en-US" sz="6600">
                <a:effectLst/>
                <a:latin typeface="Times New Roman" panose="02020603050405020304" pitchFamily="18" charset="0"/>
                <a:ea typeface="Times New Roman" panose="02020603050405020304" pitchFamily="18" charset="0"/>
              </a:rPr>
              <a:t>quan </a:t>
            </a:r>
            <a:r>
              <a:rPr lang="vi-VN" sz="6600">
                <a:effectLst/>
                <a:latin typeface="Times New Roman" panose="02020603050405020304" pitchFamily="18" charset="0"/>
                <a:ea typeface="Times New Roman" panose="02020603050405020304" pitchFamily="18" charset="0"/>
              </a:rPr>
              <a:t>sát SGK trang 40 (mục khí hậu và sông ngòi), hoàn thiện về đặc điểm và ảnh hưởng 2 yếu tố trên.</a:t>
            </a:r>
            <a:endParaRPr lang="en-US" sz="660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DDABB8AD-E40D-D69D-7F76-FDABDCD9D897}"/>
              </a:ext>
            </a:extLst>
          </p:cNvPr>
          <p:cNvPicPr>
            <a:picLocks noChangeAspect="1"/>
          </p:cNvPicPr>
          <p:nvPr/>
        </p:nvPicPr>
        <p:blipFill>
          <a:blip r:embed="rId2"/>
          <a:stretch>
            <a:fillRect/>
          </a:stretch>
        </p:blipFill>
        <p:spPr>
          <a:xfrm>
            <a:off x="0" y="0"/>
            <a:ext cx="12451080" cy="6757516"/>
          </a:xfrm>
          <a:prstGeom prst="rect">
            <a:avLst/>
          </a:prstGeom>
        </p:spPr>
      </p:pic>
    </p:spTree>
    <p:extLst>
      <p:ext uri="{BB962C8B-B14F-4D97-AF65-F5344CB8AC3E}">
        <p14:creationId xmlns:p14="http://schemas.microsoft.com/office/powerpoint/2010/main" val="356415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396</Words>
  <Application>Microsoft Office PowerPoint</Application>
  <PresentationFormat>Widescreen</PresentationFormat>
  <Paragraphs>36</Paragraphs>
  <Slides>11</Slides>
  <Notes>1</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11</vt:i4>
      </vt:variant>
    </vt:vector>
  </HeadingPairs>
  <TitlesOfParts>
    <vt:vector size="38" baseType="lpstr">
      <vt:lpstr>Calibri Light</vt:lpstr>
      <vt:lpstr>字魂59号-创粗黑</vt:lpstr>
      <vt:lpstr>黑体</vt:lpstr>
      <vt:lpstr>Times New Roman</vt:lpstr>
      <vt:lpstr>Arial</vt:lpstr>
      <vt:lpstr>#9Slide03 Cousine Bold</vt:lpstr>
      <vt:lpstr>UTM Ong Do Gia</vt:lpstr>
      <vt:lpstr>思源黑体 CN Medium</vt:lpstr>
      <vt:lpstr>Calibri</vt:lpstr>
      <vt:lpstr>#9Slide03 IcielPanton Black</vt:lpstr>
      <vt:lpstr>#9Slide03 SVNEvery Movie Every </vt:lpstr>
      <vt:lpstr>#9Slide03 AmpleSoft Bold</vt:lpstr>
      <vt:lpstr>Architecture</vt:lpstr>
      <vt:lpstr>微软雅黑</vt:lpstr>
      <vt:lpstr>Poppins ExtraBold</vt:lpstr>
      <vt:lpstr>UTM Rockwell</vt:lpstr>
      <vt:lpstr>等线</vt:lpstr>
      <vt:lpstr>#9Slide04 Tinos Bold</vt:lpstr>
      <vt:lpstr>印品黑体</vt:lpstr>
      <vt:lpstr>Cambria</vt:lpstr>
      <vt:lpstr>Office Theme</vt:lpstr>
      <vt:lpstr>Office 主题​​</vt:lpstr>
      <vt:lpstr>1_Office 主题​​</vt:lpstr>
      <vt:lpstr>2_Office Theme</vt:lpstr>
      <vt:lpstr>5_Office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VỞ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Admin</cp:lastModifiedBy>
  <cp:revision>26</cp:revision>
  <dcterms:created xsi:type="dcterms:W3CDTF">2023-09-19T04:09:44Z</dcterms:created>
  <dcterms:modified xsi:type="dcterms:W3CDTF">2025-04-18T07:05:18Z</dcterms:modified>
</cp:coreProperties>
</file>