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0" r:id="rId3"/>
    <p:sldMasterId id="2147483699" r:id="rId4"/>
    <p:sldMasterId id="2147483718" r:id="rId5"/>
  </p:sldMasterIdLst>
  <p:notesMasterIdLst>
    <p:notesMasterId r:id="rId37"/>
  </p:notesMasterIdLst>
  <p:sldIdLst>
    <p:sldId id="486" r:id="rId6"/>
    <p:sldId id="487" r:id="rId7"/>
    <p:sldId id="488" r:id="rId8"/>
    <p:sldId id="489" r:id="rId9"/>
    <p:sldId id="256" r:id="rId10"/>
    <p:sldId id="478" r:id="rId11"/>
    <p:sldId id="479" r:id="rId12"/>
    <p:sldId id="468" r:id="rId13"/>
    <p:sldId id="491" r:id="rId14"/>
    <p:sldId id="490" r:id="rId15"/>
    <p:sldId id="469" r:id="rId16"/>
    <p:sldId id="492" r:id="rId17"/>
    <p:sldId id="470" r:id="rId18"/>
    <p:sldId id="480" r:id="rId19"/>
    <p:sldId id="450" r:id="rId20"/>
    <p:sldId id="471" r:id="rId21"/>
    <p:sldId id="472" r:id="rId22"/>
    <p:sldId id="473" r:id="rId23"/>
    <p:sldId id="474" r:id="rId24"/>
    <p:sldId id="493" r:id="rId25"/>
    <p:sldId id="481" r:id="rId26"/>
    <p:sldId id="500" r:id="rId27"/>
    <p:sldId id="503" r:id="rId28"/>
    <p:sldId id="504" r:id="rId29"/>
    <p:sldId id="502" r:id="rId30"/>
    <p:sldId id="506" r:id="rId31"/>
    <p:sldId id="484" r:id="rId32"/>
    <p:sldId id="475" r:id="rId33"/>
    <p:sldId id="501" r:id="rId34"/>
    <p:sldId id="498" r:id="rId35"/>
    <p:sldId id="495"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98"/>
    <a:srgbClr val="36A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981" autoAdjust="0"/>
    <p:restoredTop sz="94660"/>
  </p:normalViewPr>
  <p:slideViewPr>
    <p:cSldViewPr snapToGrid="0" showGuides="1">
      <p:cViewPr varScale="1">
        <p:scale>
          <a:sx n="71" d="100"/>
          <a:sy n="71" d="100"/>
        </p:scale>
        <p:origin x="330"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3:46:46.794"/>
    </inkml:context>
    <inkml:brush xml:id="br0">
      <inkml:brushProperty name="width" value="0.2" units="cm"/>
      <inkml:brushProperty name="height" value="0.2" units="cm"/>
      <inkml:brushProperty name="color" value="#FFFFFF"/>
    </inkml:brush>
  </inkml:definitions>
  <inkml:trace contextRef="#ctx0" brushRef="#br0">0 1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27.542"/>
    </inkml:context>
    <inkml:brush xml:id="br0">
      <inkml:brushProperty name="width" value="0.35" units="cm"/>
      <inkml:brushProperty name="height" value="0.35" units="cm"/>
      <inkml:brushProperty name="color" value="#FFFFFF"/>
    </inkml:brush>
  </inkml:definitions>
  <inkml:trace contextRef="#ctx0" brushRef="#br0">0 1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28.154"/>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28.514"/>
    </inkml:context>
    <inkml:brush xml:id="br0">
      <inkml:brushProperty name="width" value="0.35" units="cm"/>
      <inkml:brushProperty name="height" value="0.35" units="cm"/>
      <inkml:brushProperty name="color" value="#FFFFFF"/>
    </inkml:brush>
  </inkml:definitions>
  <inkml:trace contextRef="#ctx0" brushRef="#br0">0 1 24575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28.890"/>
    </inkml:context>
    <inkml:brush xml:id="br0">
      <inkml:brushProperty name="width" value="0.35" units="cm"/>
      <inkml:brushProperty name="height" value="0.35" units="cm"/>
      <inkml:brushProperty name="color" value="#FFFFFF"/>
    </inkml:brush>
  </inkml:definitions>
  <inkml:trace contextRef="#ctx0" brushRef="#br0">0 0 24575,'0'0'-8191</inkml:trace>
  <inkml:trace contextRef="#ctx0" brushRef="#br0" timeOffset="1">0 0 24575,'7'0'0,"3"7"0,6 10 0,1 9 0,5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29.251"/>
    </inkml:context>
    <inkml:brush xml:id="br0">
      <inkml:brushProperty name="width" value="0.35" units="cm"/>
      <inkml:brushProperty name="height" value="0.35" units="cm"/>
      <inkml:brushProperty name="color" value="#FFFFFF"/>
    </inkml:brush>
  </inkml:definitions>
  <inkml:trace contextRef="#ctx0" brushRef="#br0">1 0 24575,'7'7'0,"2"17"0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0.566"/>
    </inkml:context>
    <inkml:brush xml:id="br0">
      <inkml:brushProperty name="width" value="0.35" units="cm"/>
      <inkml:brushProperty name="height" value="0.35" units="cm"/>
      <inkml:brushProperty name="color" value="#FFFFFF"/>
    </inkml:brush>
  </inkml:definitions>
  <inkml:trace contextRef="#ctx0" brushRef="#br0">1 1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1.649"/>
    </inkml:context>
    <inkml:brush xml:id="br0">
      <inkml:brushProperty name="width" value="0.35" units="cm"/>
      <inkml:brushProperty name="height" value="0.35" units="cm"/>
      <inkml:brushProperty name="color" value="#FFFFFF"/>
    </inkml:brush>
  </inkml:definitions>
  <inkml:trace contextRef="#ctx0" brushRef="#br0">43 8 24575,'-7'0'0,"-10"0"0,-2-7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2.120"/>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2.529"/>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2.906"/>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29.595"/>
    </inkml:context>
    <inkml:brush xml:id="br0">
      <inkml:brushProperty name="width" value="0.35" units="cm"/>
      <inkml:brushProperty name="height" value="0.35" units="cm"/>
      <inkml:brushProperty name="color" value="#FFFFFF"/>
    </inkml:brush>
  </inkml:definitions>
  <inkml:trace contextRef="#ctx0" brushRef="#br0">0 0 24575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3.236"/>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3.597"/>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3.941"/>
    </inkml:context>
    <inkml:brush xml:id="br0">
      <inkml:brushProperty name="width" value="0.35" units="cm"/>
      <inkml:brushProperty name="height" value="0.35" units="cm"/>
      <inkml:brushProperty name="color" value="#FFFFFF"/>
    </inkml:brush>
  </inkml:definitions>
  <inkml:trace contextRef="#ctx0" brushRef="#br0">50 17 24575,'-7'0'0,"-10"-7"0,-9-3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4.302"/>
    </inkml:context>
    <inkml:brush xml:id="br0">
      <inkml:brushProperty name="width" value="0.35" units="cm"/>
      <inkml:brushProperty name="height" value="0.35" units="cm"/>
      <inkml:brushProperty name="color" value="#FFFFFF"/>
    </inkml:brush>
  </inkml:definitions>
  <inkml:trace contextRef="#ctx0" brushRef="#br0">151 0 24575,'0'0'-8191</inkml:trace>
  <inkml:trace contextRef="#ctx0" brushRef="#br0" timeOffset="1">24 0 24575,'-7'0'0,"-10"0"0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4.646"/>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4.991"/>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5.352"/>
    </inkml:context>
    <inkml:brush xml:id="br0">
      <inkml:brushProperty name="width" value="0.35" units="cm"/>
      <inkml:brushProperty name="height" value="0.35" units="cm"/>
      <inkml:brushProperty name="color" value="#FFFFFF"/>
    </inkml:brush>
  </inkml:definitions>
  <inkml:trace contextRef="#ctx0" brushRef="#br0">24 0 24575,'-7'0'0,"-10"0"0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5.681"/>
    </inkml:context>
    <inkml:brush xml:id="br0">
      <inkml:brushProperty name="width" value="0.35" units="cm"/>
      <inkml:brushProperty name="height" value="0.35" units="cm"/>
      <inkml:brushProperty name="color" value="#FFFFFF"/>
    </inkml:brush>
  </inkml:definitions>
  <inkml:trace contextRef="#ctx0" brushRef="#br0">432 43 24575,'-7'0'0,"-10"0"0</inkml:trace>
  <inkml:trace contextRef="#ctx0" brushRef="#br0" timeOffset="1">50 0 24575,'-7'0'0,"-10"0"0,-9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6.057"/>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6.982"/>
    </inkml:context>
    <inkml:brush xml:id="br0">
      <inkml:brushProperty name="width" value="0.35" units="cm"/>
      <inkml:brushProperty name="height" value="0.35" units="cm"/>
      <inkml:brushProperty name="color" value="#FFFFFF"/>
    </inkml:brush>
  </inkml:definitions>
  <inkml:trace contextRef="#ctx0" brushRef="#br0">1 0 24575,'7'0'0,"9"0"0,10 0 0,8 0 0,4 0 0,4 0 0,1 0 0,1 0 0,0 0 0,0 0 0,0 0 0,-1 0 0,0 0 0,-1 0 0,0 0 0,1 0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16.242"/>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7.610"/>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8.239"/>
    </inkml:context>
    <inkml:brush xml:id="br0">
      <inkml:brushProperty name="width" value="0.35" units="cm"/>
      <inkml:brushProperty name="height" value="0.35" units="cm"/>
      <inkml:brushProperty name="color" value="#FFFFFF"/>
    </inkml:brush>
  </inkml:definitions>
  <inkml:trace contextRef="#ctx0" brushRef="#br0">0 1 24575,'0'0'-8191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8.647"/>
    </inkml:context>
    <inkml:brush xml:id="br0">
      <inkml:brushProperty name="width" value="0.35" units="cm"/>
      <inkml:brushProperty name="height" value="0.35" units="cm"/>
      <inkml:brushProperty name="color" value="#FFFFFF"/>
    </inkml:brush>
  </inkml:definitions>
  <inkml:trace contextRef="#ctx0" brushRef="#br0">0 1 24575,'0'0'-8191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8.992"/>
    </inkml:context>
    <inkml:brush xml:id="br0">
      <inkml:brushProperty name="width" value="0.35" units="cm"/>
      <inkml:brushProperty name="height" value="0.35" units="cm"/>
      <inkml:brushProperty name="color" value="#FFFFFF"/>
    </inkml:brush>
  </inkml:definitions>
  <inkml:trace contextRef="#ctx0" brushRef="#br0">0 1 24575,'8'0'0,"8"0"0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9.355"/>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39.746"/>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0.092"/>
    </inkml:context>
    <inkml:brush xml:id="br0">
      <inkml:brushProperty name="width" value="0.35" units="cm"/>
      <inkml:brushProperty name="height" value="0.35" units="cm"/>
      <inkml:brushProperty name="color" value="#FFFFFF"/>
    </inkml:brush>
  </inkml:definitions>
  <inkml:trace contextRef="#ctx0" brushRef="#br0">1 1 24575,'0'0'-8191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0.453"/>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0.813"/>
    </inkml:context>
    <inkml:brush xml:id="br0">
      <inkml:brushProperty name="width" value="0.35" units="cm"/>
      <inkml:brushProperty name="height" value="0.35" units="cm"/>
      <inkml:brushProperty name="color" value="#FFFFFF"/>
    </inkml:brush>
  </inkml:definitions>
  <inkml:trace contextRef="#ctx0" brushRef="#br0">1 0 24575,'7'0'0,"10"0"0,8 0 0</inkml:trace>
  <inkml:trace contextRef="#ctx0" brushRef="#br0" timeOffset="1">382 85 24575,'0'0'-8191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1.142"/>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16.729"/>
    </inkml:context>
    <inkml:brush xml:id="br0">
      <inkml:brushProperty name="width" value="0.35" units="cm"/>
      <inkml:brushProperty name="height" value="0.35" units="cm"/>
      <inkml:brushProperty name="color" value="#FFFFFF"/>
    </inkml:brush>
  </inkml:definitions>
  <inkml:trace contextRef="#ctx0" brushRef="#br0">81 41 24575,'-7'0'0,"-3"-7"0,-6-3 0,-8 1 0,0-5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1.474"/>
    </inkml:context>
    <inkml:brush xml:id="br0">
      <inkml:brushProperty name="width" value="0.35" units="cm"/>
      <inkml:brushProperty name="height" value="0.35" units="cm"/>
      <inkml:brushProperty name="color" value="#FFFFFF"/>
    </inkml:brush>
  </inkml:definitions>
  <inkml:trace contextRef="#ctx0" brushRef="#br0">0 1 24575,'0'7'0,"8"2"0,2 8 0,6 0 0</inkml:trace>
  <inkml:trace contextRef="#ctx0" brushRef="#br0" timeOffset="1">85 86 24575</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1.866"/>
    </inkml:context>
    <inkml:brush xml:id="br0">
      <inkml:brushProperty name="width" value="0.35" units="cm"/>
      <inkml:brushProperty name="height" value="0.35" units="cm"/>
      <inkml:brushProperty name="color" value="#FFFFFF"/>
    </inkml:brush>
  </inkml:definitions>
  <inkml:trace contextRef="#ctx0" brushRef="#br0">1 0 24575,'0'0'-8191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2.226"/>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2.587"/>
    </inkml:context>
    <inkml:brush xml:id="br0">
      <inkml:brushProperty name="width" value="0.35" units="cm"/>
      <inkml:brushProperty name="height" value="0.35" units="cm"/>
      <inkml:brushProperty name="color" value="#FFFFFF"/>
    </inkml:brush>
  </inkml:definitions>
  <inkml:trace contextRef="#ctx0" brushRef="#br0">1 0 24575,'0'7'0,"7"3"0,2 7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3.184"/>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3.545"/>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4.221"/>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45.601"/>
    </inkml:context>
    <inkml:brush xml:id="br0">
      <inkml:brushProperty name="width" value="0.35" units="cm"/>
      <inkml:brushProperty name="height" value="0.35" units="cm"/>
      <inkml:brushProperty name="color" value="#FFFFFF"/>
    </inkml:brush>
  </inkml:definitions>
  <inkml:trace contextRef="#ctx0" brushRef="#br0">0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17.122"/>
    </inkml:context>
    <inkml:brush xml:id="br0">
      <inkml:brushProperty name="width" value="0.35" units="cm"/>
      <inkml:brushProperty name="height" value="0.35" units="cm"/>
      <inkml:brushProperty name="color" value="#FFFFFF"/>
    </inkml:brush>
  </inkml:definitions>
  <inkml:trace contextRef="#ctx0" brushRef="#br0">0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17.607"/>
    </inkml:context>
    <inkml:brush xml:id="br0">
      <inkml:brushProperty name="width" value="0.35" units="cm"/>
      <inkml:brushProperty name="height" value="0.35" units="cm"/>
      <inkml:brushProperty name="color" value="#FFFFFF"/>
    </inkml:brush>
  </inkml:definitions>
  <inkml:trace contextRef="#ctx0" brushRef="#br0">0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20.448"/>
    </inkml:context>
    <inkml:brush xml:id="br0">
      <inkml:brushProperty name="width" value="0.35" units="cm"/>
      <inkml:brushProperty name="height" value="0.35" units="cm"/>
      <inkml:brushProperty name="color" value="#FFFFFF"/>
    </inkml:brush>
  </inkml:definitions>
  <inkml:trace contextRef="#ctx0" brushRef="#br0">0 190 24575,'3'0'0,"-1"1"0,0 0 0,1 0 0,-1 0 0,0 0 0,0 0 0,0 0 0,0 0 0,0 1 0,0-1 0,0 1 0,0-1 0,-1 1 0,1 0 0,-1 0 0,1 0 0,1 3 0,26 41 0,-23-35 0,111 228 0,-90-180 0,90 175 0,-116-231 0,0 1 0,0-1 0,0 1 0,0-1 0,0 1 0,-1 0 0,0-1 0,0 1 0,0 0 0,0-1 0,0 1 0,-1 0 0,0-1 0,-1 5 0,1-6 0,1 0 0,-1 0 0,0 1 0,1-1 0,-1 0 0,1 1 0,0-1 0,0 0 0,0 0 0,0 1 0,0-1 0,0 0 0,0 1 0,1-1 0,0 0 0,-1 0 0,1 1 0,0-1 0,0 0 0,0 0 0,0 0 0,0 0 0,0 0 0,1 0 0,-1 0 0,1-1 0,-1 1 0,1-1 0,0 1 0,0-1 0,2 2 0,4 1 0,0 0 0,0 0 0,1-1 0,-1 0 0,1-1 0,0 0 0,0-1 0,15 2 0,80-4 0,-66 0 0,-11 1 0,36-1 0,-59 1 0,0-1 0,-1 1 0,1-1 0,0 0 0,-1 0 0,1 0 0,0 0 0,-1-1 0,0 0 0,1 1 0,-1-1 0,6-5 0,-8 6 0,-1 0 0,1 0 0,0-1 0,-1 1 0,1 0 0,-1 0 0,1-1 0,-1 1 0,1 0 0,-1-1 0,0 1 0,0-1 0,0 1 0,0 0 0,0-1 0,0 1 0,0-1 0,0 1 0,0 0 0,-1-1 0,1 1 0,-1 0 0,1-1 0,-1 1 0,1 0 0,-1-1 0,0 1 0,1 0 0,-1 0 0,0 0 0,-1-1 0,-37-42 0,27 32 0,-58-54 0,52 52 0,1-1 0,1-1 0,0 0 0,2-2 0,-25-34 0,28 28 0,1 1 0,-11-42 0,17 48 0,-1 0 0,-1 0 0,0 1 0,-1 0 0,-1 0 0,0 1 0,-2 0 0,-12-16 0,-38-31 0,43 47 0,1-1 0,1-1 0,1 0 0,0 0 0,1-2 0,-13-23 0,18 28 0,0 1 0,-1-1 0,-1 1 0,0 1 0,0 0 0,-2 0 0,1 1 0,-27-19 0,30 23 0,-18-17-1365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23.586"/>
    </inkml:context>
    <inkml:brush xml:id="br0">
      <inkml:brushProperty name="width" value="0.35" units="cm"/>
      <inkml:brushProperty name="height" value="0.35" units="cm"/>
      <inkml:brushProperty name="color" value="#FFFFFF"/>
    </inkml:brush>
  </inkml:definitions>
  <inkml:trace contextRef="#ctx0" brushRef="#br0">0 51 24575,'32'0'0,"0"1"0,0 2 0,0 1 0,-1 1 0,1 2 0,41 15 0,-69-20 0,1 0 0,0 1 0,0 0 0,-1-1 0,1 1 0,-1 1 0,0-1 0,0 1 0,0 0 0,-1 0 0,1 0 0,-1 0 0,0 0 0,0 1 0,0 0 0,-1-1 0,3 8 0,0 4 0,0 0 0,-2 0 0,0 1 0,1 19 0,5 27 0,1-5 0,-3-21 0,11 41 0,-8-34 0,-2 1 0,-2 0 0,-2 0 0,-2 0 0,-6 61 0,3-56 0,0-841 0,1 782 0,1 1 0,-1-1 0,1 1 0,1-1 0,0 1 0,4-15 0,-5 22 0,-1 0 0,1 0 0,-1 0 0,0 0 0,1 0 0,0 1 0,-1-1 0,1 0 0,-1 0 0,1 1 0,0-1 0,0 0 0,-1 1 0,1-1 0,0 0 0,0 1 0,0-1 0,0 1 0,0 0 0,0-1 0,0 1 0,-1 0 0,1-1 0,0 1 0,2 0 0,-1 0 0,0 1 0,0 0 0,1 0 0,-1 0 0,0 0 0,0 0 0,0 0 0,0 0 0,0 1 0,0-1 0,-1 1 0,1-1 0,0 1 0,-1 0 0,1-1 0,1 4 0,21 28 0,-2 2 0,-1 0 0,21 48 0,3 6 0,-39-79-51,7 12 95,-1 0 1,-1 1-1,16 49 1,-25-64-133,-1 0 0,1 0 0,-2 0 1,1 0-1,-1 0 0,0 0 0,-1 0 1,1 0-1,-2 0 0,1 0 0,-1 0 1,0 0-1,-1 0 0,0-1 0,0 1 1,-7 10-1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1T14:53:26.270"/>
    </inkml:context>
    <inkml:brush xml:id="br0">
      <inkml:brushProperty name="width" value="0.35" units="cm"/>
      <inkml:brushProperty name="height" value="0.35" units="cm"/>
      <inkml:brushProperty name="color" value="#FFFFFF"/>
    </inkml:brush>
  </inkml:definitions>
  <inkml:trace contextRef="#ctx0" brushRef="#br0">0 0 24575,'6'1'0,"0"0"0,0 0 0,0 0 0,-1 1 0,1 0 0,0 0 0,-1 0 0,1 1 0,-1 0 0,5 4 0,50 37 0,-56-41 0,29 23 0,-1 1 0,-1 2 0,40 48 0,-64-66 0,0 1 0,-1 0 0,-1 1 0,0-1 0,0 1 0,-1 0 0,-1 0 0,0 0 0,-1 1 0,-1-1 0,0 1 0,0-1 0,-3 25 0,0-21 0,0 1 0,-1-1 0,-1 0 0,0 0 0,-1 0 0,-1 0 0,-1-1 0,0 0 0,-1 0 0,-12 16 0,-11 2 0,26-30 0,0 0 0,0 1 0,1 0 0,-1 0 0,1 0 0,0 0 0,1 1 0,-1 0 0,1-1 0,-3 10 0,6-14 0,0 1 0,0-1 0,0 0 0,1 0 0,-1 0 0,0 1 0,1-1 0,-1 0 0,1 0 0,-1 0 0,1 0 0,0 0 0,0 0 0,-1 0 0,1 0 0,0 0 0,0 0 0,0-1 0,0 1 0,0 0 0,0 0 0,0-1 0,0 1 0,0-1 0,0 1 0,0-1 0,1 1 0,-1-1 0,0 0 0,0 1 0,0-1 0,1 0 0,-1 0 0,2 0 0,50 5 0,-47-5 0,15 1 0,0-1 0,0-1 0,0-1 0,0-1 0,37-10 0,-52 12 0,0-1 0,-1 0 0,1-1 0,-1 1 0,0-1 0,1 0 0,-1 0 0,-1-1 0,1 1 0,0-1 0,-1 0 0,0-1 0,0 1 0,0-1 0,0 1 0,-1-1 0,0 0 0,0-1 0,0 1 0,-1 0 0,1-1 0,-1 0 0,-1 1 0,1-1 0,0-6 0,2-16-151,-2 0-1,0 0 0,-2-1 0,-2 1 1,0 0-1,-2 0 0,-1 0 1,-8-27-1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C150C3-1DF3-4FA5-B19F-527905A270C9}" type="datetimeFigureOut">
              <a:rPr lang="zh-CN" altLang="en-US" smtClean="0"/>
              <a:t>2024/11/19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48436F-EBD0-43EA-8D96-98DAA699C5A7}" type="slidenum">
              <a:rPr lang="zh-CN" altLang="en-US" smtClean="0"/>
              <a:t>‹#›</a:t>
            </a:fld>
            <a:endParaRPr lang="zh-CN" altLang="en-US"/>
          </a:p>
        </p:txBody>
      </p:sp>
    </p:spTree>
    <p:extLst>
      <p:ext uri="{BB962C8B-B14F-4D97-AF65-F5344CB8AC3E}">
        <p14:creationId xmlns:p14="http://schemas.microsoft.com/office/powerpoint/2010/main" val="2990205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9" name="Google Shape;1529;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7348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D7D330-FAE0-494A-829F-1262A62E15A3}" type="slidenum">
              <a:rPr lang="zh-CN" altLang="en-US" smtClean="0"/>
              <a:t>15</a:t>
            </a:fld>
            <a:endParaRPr lang="zh-CN" altLang="en-US"/>
          </a:p>
        </p:txBody>
      </p:sp>
    </p:spTree>
    <p:extLst>
      <p:ext uri="{BB962C8B-B14F-4D97-AF65-F5344CB8AC3E}">
        <p14:creationId xmlns:p14="http://schemas.microsoft.com/office/powerpoint/2010/main" val="1151426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D7D330-FAE0-494A-829F-1262A62E15A3}" type="slidenum">
              <a:rPr lang="zh-CN" altLang="en-US" smtClean="0"/>
              <a:t>16</a:t>
            </a:fld>
            <a:endParaRPr lang="zh-CN" altLang="en-US"/>
          </a:p>
        </p:txBody>
      </p:sp>
    </p:spTree>
    <p:extLst>
      <p:ext uri="{BB962C8B-B14F-4D97-AF65-F5344CB8AC3E}">
        <p14:creationId xmlns:p14="http://schemas.microsoft.com/office/powerpoint/2010/main" val="4032047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D7D330-FAE0-494A-829F-1262A62E15A3}" type="slidenum">
              <a:rPr lang="zh-CN" altLang="en-US" smtClean="0"/>
              <a:t>17</a:t>
            </a:fld>
            <a:endParaRPr lang="zh-CN" altLang="en-US"/>
          </a:p>
        </p:txBody>
      </p:sp>
    </p:spTree>
    <p:extLst>
      <p:ext uri="{BB962C8B-B14F-4D97-AF65-F5344CB8AC3E}">
        <p14:creationId xmlns:p14="http://schemas.microsoft.com/office/powerpoint/2010/main" val="612444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D7D330-FAE0-494A-829F-1262A62E15A3}" type="slidenum">
              <a:rPr lang="zh-CN" altLang="en-US" smtClean="0"/>
              <a:t>18</a:t>
            </a:fld>
            <a:endParaRPr lang="zh-CN" altLang="en-US"/>
          </a:p>
        </p:txBody>
      </p:sp>
    </p:spTree>
    <p:extLst>
      <p:ext uri="{BB962C8B-B14F-4D97-AF65-F5344CB8AC3E}">
        <p14:creationId xmlns:p14="http://schemas.microsoft.com/office/powerpoint/2010/main" val="1148452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7995CA-4D89-9F3A-6A15-A9C95F69D05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EB2E75-2266-6DE2-3E68-6DCAFC7772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0BC16C4-D3C4-11FE-C655-B9430931D1D1}"/>
              </a:ext>
            </a:extLst>
          </p:cNvPr>
          <p:cNvSpPr>
            <a:spLocks noGrp="1"/>
          </p:cNvSpPr>
          <p:nvPr>
            <p:ph type="dt" sz="half" idx="10"/>
          </p:nvPr>
        </p:nvSpPr>
        <p:spPr/>
        <p:txBody>
          <a:bodyPr/>
          <a:lstStyle/>
          <a:p>
            <a:fld id="{EBE79F17-2F3E-41F9-AFB4-F24877A05D58}" type="datetimeFigureOut">
              <a:rPr lang="zh-CN" altLang="en-US" smtClean="0"/>
              <a:t>2024/11/19</a:t>
            </a:fld>
            <a:endParaRPr lang="zh-CN" altLang="en-US"/>
          </a:p>
        </p:txBody>
      </p:sp>
      <p:sp>
        <p:nvSpPr>
          <p:cNvPr id="5" name="页脚占位符 4">
            <a:extLst>
              <a:ext uri="{FF2B5EF4-FFF2-40B4-BE49-F238E27FC236}">
                <a16:creationId xmlns:a16="http://schemas.microsoft.com/office/drawing/2014/main" id="{9D5F127A-3563-D041-37B6-910391B1E8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330DD1E-C313-7650-F834-2075FB411DD0}"/>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203131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800B27-CDD0-4C84-4FB0-228E502CF5E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7BBBCB2-44A7-77C0-1BAD-EA5BE0057C9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61C93DE-C975-B034-B8F9-7016BC93976D}"/>
              </a:ext>
            </a:extLst>
          </p:cNvPr>
          <p:cNvSpPr>
            <a:spLocks noGrp="1"/>
          </p:cNvSpPr>
          <p:nvPr>
            <p:ph type="dt" sz="half" idx="10"/>
          </p:nvPr>
        </p:nvSpPr>
        <p:spPr/>
        <p:txBody>
          <a:bodyPr/>
          <a:lstStyle/>
          <a:p>
            <a:fld id="{EBE79F17-2F3E-41F9-AFB4-F24877A05D58}" type="datetimeFigureOut">
              <a:rPr lang="zh-CN" altLang="en-US" smtClean="0"/>
              <a:t>2024/11/19</a:t>
            </a:fld>
            <a:endParaRPr lang="zh-CN" altLang="en-US"/>
          </a:p>
        </p:txBody>
      </p:sp>
      <p:sp>
        <p:nvSpPr>
          <p:cNvPr id="5" name="页脚占位符 4">
            <a:extLst>
              <a:ext uri="{FF2B5EF4-FFF2-40B4-BE49-F238E27FC236}">
                <a16:creationId xmlns:a16="http://schemas.microsoft.com/office/drawing/2014/main" id="{1F5C28C5-4ABE-AEA7-D3B4-A923A7BCF64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943B1DE-F736-8A82-E4B6-D412CBC98C40}"/>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4110529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2BC57F-22D0-B461-2DCF-1A2A599D00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2898F26-165A-F403-20F6-4117CCD8BD70}"/>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995F43-BC1C-D27D-B150-0F6A3A7B3701}"/>
              </a:ext>
            </a:extLst>
          </p:cNvPr>
          <p:cNvSpPr>
            <a:spLocks noGrp="1"/>
          </p:cNvSpPr>
          <p:nvPr>
            <p:ph type="dt" sz="half" idx="10"/>
          </p:nvPr>
        </p:nvSpPr>
        <p:spPr/>
        <p:txBody>
          <a:bodyPr/>
          <a:lstStyle/>
          <a:p>
            <a:fld id="{EBE79F17-2F3E-41F9-AFB4-F24877A05D58}" type="datetimeFigureOut">
              <a:rPr lang="zh-CN" altLang="en-US" smtClean="0"/>
              <a:t>2024/11/19</a:t>
            </a:fld>
            <a:endParaRPr lang="zh-CN" altLang="en-US"/>
          </a:p>
        </p:txBody>
      </p:sp>
      <p:sp>
        <p:nvSpPr>
          <p:cNvPr id="5" name="页脚占位符 4">
            <a:extLst>
              <a:ext uri="{FF2B5EF4-FFF2-40B4-BE49-F238E27FC236}">
                <a16:creationId xmlns:a16="http://schemas.microsoft.com/office/drawing/2014/main" id="{7543042E-2BA5-6894-E6F8-33A685A5288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03DC59F-4975-4B99-9046-430813DB26F6}"/>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971725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7_标题幻灯片">
    <p:bg>
      <p:bgPr>
        <a:no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9F22D8-0D2D-051E-26C6-7F4A2A53E4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3" name="圆角矩形 52"/>
          <p:cNvSpPr/>
          <p:nvPr userDrawn="1"/>
        </p:nvSpPr>
        <p:spPr>
          <a:xfrm>
            <a:off x="800100" y="777240"/>
            <a:ext cx="10591800" cy="5257800"/>
          </a:xfrm>
          <a:prstGeom prst="roundRect">
            <a:avLst>
              <a:gd name="adj" fmla="val 4202"/>
            </a:avLst>
          </a:prstGeom>
          <a:solidFill>
            <a:schemeClr val="accent1">
              <a:alpha val="48000"/>
            </a:schemeClr>
          </a:solidFill>
          <a:ln>
            <a:noFill/>
          </a:ln>
          <a:effectLst>
            <a:glow rad="101600">
              <a:srgbClr val="8ECCAB">
                <a:alpha val="40000"/>
              </a:srgbClr>
            </a:glow>
            <a:outerShdw blurRad="165100" dist="127000" sx="105000" sy="105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圆角矩形 53"/>
          <p:cNvSpPr/>
          <p:nvPr userDrawn="1"/>
        </p:nvSpPr>
        <p:spPr>
          <a:xfrm>
            <a:off x="964565" y="950595"/>
            <a:ext cx="10262870" cy="4956175"/>
          </a:xfrm>
          <a:prstGeom prst="roundRect">
            <a:avLst>
              <a:gd name="adj" fmla="val 420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5B5ECD8B-DBBB-4CD5-28BF-8C8B878FB45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5197962"/>
            <a:ext cx="4079631" cy="1660038"/>
          </a:xfrm>
          <a:prstGeom prst="rect">
            <a:avLst/>
          </a:prstGeom>
        </p:spPr>
      </p:pic>
      <p:pic>
        <p:nvPicPr>
          <p:cNvPr id="4" name="图片 3">
            <a:extLst>
              <a:ext uri="{FF2B5EF4-FFF2-40B4-BE49-F238E27FC236}">
                <a16:creationId xmlns:a16="http://schemas.microsoft.com/office/drawing/2014/main" id="{B87B2827-DE17-F0E9-C5E4-B39CD607282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9101559" y="5519195"/>
            <a:ext cx="3090441" cy="1338805"/>
          </a:xfrm>
          <a:prstGeom prst="rect">
            <a:avLst/>
          </a:prstGeom>
        </p:spPr>
      </p:pic>
    </p:spTree>
    <p:extLst>
      <p:ext uri="{BB962C8B-B14F-4D97-AF65-F5344CB8AC3E}">
        <p14:creationId xmlns:p14="http://schemas.microsoft.com/office/powerpoint/2010/main" val="457241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1 Title" userDrawn="1">
  <p:cSld name="001 Title">
    <p:spTree>
      <p:nvGrpSpPr>
        <p:cNvPr id="1" name="Shape 10"/>
        <p:cNvGrpSpPr/>
        <p:nvPr/>
      </p:nvGrpSpPr>
      <p:grpSpPr>
        <a:xfrm>
          <a:off x="0" y="0"/>
          <a:ext cx="0" cy="0"/>
          <a:chOff x="0" y="0"/>
          <a:chExt cx="0" cy="0"/>
        </a:xfrm>
      </p:grpSpPr>
      <p:grpSp>
        <p:nvGrpSpPr>
          <p:cNvPr id="103" name="Google Shape;251;p7">
            <a:extLst>
              <a:ext uri="{FF2B5EF4-FFF2-40B4-BE49-F238E27FC236}">
                <a16:creationId xmlns:a16="http://schemas.microsoft.com/office/drawing/2014/main" id="{2B7B52B4-3B0A-4908-8B3F-27EC69694DB9}"/>
              </a:ext>
            </a:extLst>
          </p:cNvPr>
          <p:cNvGrpSpPr/>
          <p:nvPr userDrawn="1"/>
        </p:nvGrpSpPr>
        <p:grpSpPr>
          <a:xfrm flipH="1">
            <a:off x="1209309" y="4481013"/>
            <a:ext cx="2717157" cy="1873569"/>
            <a:chOff x="6689597" y="4026978"/>
            <a:chExt cx="1992915" cy="994886"/>
          </a:xfrm>
        </p:grpSpPr>
        <p:sp>
          <p:nvSpPr>
            <p:cNvPr id="104"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6"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2" name="Google Shape;12;p2"/>
          <p:cNvSpPr txBox="1"/>
          <p:nvPr/>
        </p:nvSpPr>
        <p:spPr>
          <a:xfrm>
            <a:off x="432800" y="5715300"/>
            <a:ext cx="11379900" cy="717900"/>
          </a:xfrm>
          <a:prstGeom prst="rect">
            <a:avLst/>
          </a:prstGeom>
          <a:noFill/>
          <a:ln>
            <a:noFill/>
          </a:ln>
        </p:spPr>
        <p:txBody>
          <a:bodyPr spcFirstLastPara="1" wrap="square" lIns="121900" tIns="121900" rIns="121900" bIns="121900" anchor="t" anchorCtr="0">
            <a:noAutofit/>
          </a:bodyPr>
          <a:lstStyle/>
          <a:p>
            <a:pPr marL="457200" marR="0" lvl="0" indent="-349250" algn="ctr" defTabSz="914400" rtl="0" eaLnBrk="1" fontAlgn="auto" latinLnBrk="0" hangingPunct="1">
              <a:lnSpc>
                <a:spcPct val="115000"/>
              </a:lnSpc>
              <a:spcBef>
                <a:spcPts val="0"/>
              </a:spcBef>
              <a:spcAft>
                <a:spcPts val="0"/>
              </a:spcAft>
              <a:buClrTx/>
              <a:buSzTx/>
              <a:buFontTx/>
              <a:buNone/>
              <a:tabLst/>
              <a:defRPr/>
            </a:pPr>
            <a:endParaRPr kumimoji="0" sz="1900" b="0" i="0" u="none" strike="noStrike" kern="1200" cap="none" spc="0" normalizeH="0" baseline="0" noProof="0">
              <a:ln>
                <a:noFill/>
              </a:ln>
              <a:solidFill>
                <a:srgbClr val="434343"/>
              </a:solidFill>
              <a:effectLst/>
              <a:uLnTx/>
              <a:uFillTx/>
              <a:latin typeface="DM Sans"/>
              <a:ea typeface="DM Sans"/>
              <a:cs typeface="DM Sans"/>
              <a:sym typeface="DM Sans"/>
            </a:endParaRPr>
          </a:p>
        </p:txBody>
      </p:sp>
      <p:sp>
        <p:nvSpPr>
          <p:cNvPr id="13" name="Google Shape;13;p2"/>
          <p:cNvSpPr/>
          <p:nvPr/>
        </p:nvSpPr>
        <p:spPr>
          <a:xfrm>
            <a:off x="0" y="19186"/>
            <a:ext cx="12180597" cy="6849757"/>
          </a:xfrm>
          <a:custGeom>
            <a:avLst/>
            <a:gdLst/>
            <a:ahLst/>
            <a:cxnLst/>
            <a:rect l="l" t="t" r="r" b="b"/>
            <a:pathLst>
              <a:path w="12180597" h="6849757" extrusionOk="0">
                <a:moveTo>
                  <a:pt x="0" y="0"/>
                </a:moveTo>
                <a:lnTo>
                  <a:pt x="12180597" y="0"/>
                </a:lnTo>
                <a:lnTo>
                  <a:pt x="12180597" y="2850530"/>
                </a:lnTo>
                <a:cubicBezTo>
                  <a:pt x="12177841" y="3258463"/>
                  <a:pt x="12175085" y="3666291"/>
                  <a:pt x="12172330" y="4074226"/>
                </a:cubicBezTo>
                <a:cubicBezTo>
                  <a:pt x="12170238" y="4385243"/>
                  <a:pt x="12168243" y="4696368"/>
                  <a:pt x="12166058" y="5007385"/>
                </a:cubicBezTo>
                <a:cubicBezTo>
                  <a:pt x="12165772" y="5060911"/>
                  <a:pt x="12171379" y="5674079"/>
                  <a:pt x="12176986" y="6304032"/>
                </a:cubicBezTo>
                <a:cubicBezTo>
                  <a:pt x="12178317" y="6434204"/>
                  <a:pt x="12179457" y="6565008"/>
                  <a:pt x="12180597" y="6691802"/>
                </a:cubicBezTo>
                <a:lnTo>
                  <a:pt x="12180597" y="6849757"/>
                </a:lnTo>
                <a:lnTo>
                  <a:pt x="9825959" y="6849757"/>
                </a:lnTo>
                <a:lnTo>
                  <a:pt x="9719441" y="6712528"/>
                </a:lnTo>
                <a:cubicBezTo>
                  <a:pt x="9684735" y="6665346"/>
                  <a:pt x="9650911" y="6616792"/>
                  <a:pt x="9618091" y="6566909"/>
                </a:cubicBezTo>
                <a:cubicBezTo>
                  <a:pt x="9568297" y="6491213"/>
                  <a:pt x="9508430" y="6378567"/>
                  <a:pt x="9440675" y="6236572"/>
                </a:cubicBezTo>
                <a:cubicBezTo>
                  <a:pt x="9425471" y="6204688"/>
                  <a:pt x="9409792" y="6171222"/>
                  <a:pt x="9393732" y="6136383"/>
                </a:cubicBezTo>
                <a:cubicBezTo>
                  <a:pt x="9243683" y="5810479"/>
                  <a:pt x="9060471" y="5362427"/>
                  <a:pt x="8864050" y="4864756"/>
                </a:cubicBezTo>
                <a:cubicBezTo>
                  <a:pt x="8596453" y="4186767"/>
                  <a:pt x="8455147" y="3967386"/>
                  <a:pt x="8224041" y="3946060"/>
                </a:cubicBezTo>
                <a:cubicBezTo>
                  <a:pt x="7779979" y="3905098"/>
                  <a:pt x="7831674" y="4411320"/>
                  <a:pt x="7454985" y="4588894"/>
                </a:cubicBezTo>
                <a:cubicBezTo>
                  <a:pt x="7146147" y="4734479"/>
                  <a:pt x="6801008" y="4588894"/>
                  <a:pt x="6595559" y="4399180"/>
                </a:cubicBezTo>
                <a:cubicBezTo>
                  <a:pt x="6290806" y="4117616"/>
                  <a:pt x="6291091" y="3813988"/>
                  <a:pt x="5715227" y="3813988"/>
                </a:cubicBezTo>
                <a:cubicBezTo>
                  <a:pt x="5223270" y="3813988"/>
                  <a:pt x="4896693" y="5046146"/>
                  <a:pt x="3837392" y="4849553"/>
                </a:cubicBezTo>
                <a:cubicBezTo>
                  <a:pt x="3241990" y="4739055"/>
                  <a:pt x="2837325" y="4021967"/>
                  <a:pt x="2723577" y="3266698"/>
                </a:cubicBezTo>
                <a:cubicBezTo>
                  <a:pt x="2722057" y="3256880"/>
                  <a:pt x="2720631" y="3247061"/>
                  <a:pt x="2719301" y="3237243"/>
                </a:cubicBezTo>
                <a:cubicBezTo>
                  <a:pt x="2709418" y="3167037"/>
                  <a:pt x="2702386" y="3095775"/>
                  <a:pt x="2698110" y="3023563"/>
                </a:cubicBezTo>
                <a:cubicBezTo>
                  <a:pt x="2695639" y="2982074"/>
                  <a:pt x="2694119" y="2940372"/>
                  <a:pt x="2693548" y="2898460"/>
                </a:cubicBezTo>
                <a:cubicBezTo>
                  <a:pt x="2693263" y="2882729"/>
                  <a:pt x="2693168" y="2866999"/>
                  <a:pt x="2693263" y="2851163"/>
                </a:cubicBezTo>
                <a:cubicBezTo>
                  <a:pt x="2694119" y="2619536"/>
                  <a:pt x="2577900" y="2416518"/>
                  <a:pt x="2410177" y="2356554"/>
                </a:cubicBezTo>
                <a:cubicBezTo>
                  <a:pt x="2242549" y="2296693"/>
                  <a:pt x="2065798" y="2394982"/>
                  <a:pt x="1979703" y="2595993"/>
                </a:cubicBezTo>
                <a:cubicBezTo>
                  <a:pt x="1756009" y="3118263"/>
                  <a:pt x="1339790" y="3440577"/>
                  <a:pt x="888980" y="3440577"/>
                </a:cubicBezTo>
                <a:cubicBezTo>
                  <a:pt x="555149" y="3440577"/>
                  <a:pt x="240419" y="3263847"/>
                  <a:pt x="8552" y="2960009"/>
                </a:cubicBezTo>
                <a:cubicBezTo>
                  <a:pt x="5702" y="2956314"/>
                  <a:pt x="2851" y="2952513"/>
                  <a:pt x="0" y="2948713"/>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4;p2"/>
          <p:cNvSpPr/>
          <p:nvPr/>
        </p:nvSpPr>
        <p:spPr>
          <a:xfrm>
            <a:off x="4470427" y="5371434"/>
            <a:ext cx="814898" cy="1126479"/>
          </a:xfrm>
          <a:custGeom>
            <a:avLst/>
            <a:gdLst/>
            <a:ahLst/>
            <a:cxnLst/>
            <a:rect l="l" t="t" r="r" b="b"/>
            <a:pathLst>
              <a:path w="1483347" h="2226675" extrusionOk="0">
                <a:moveTo>
                  <a:pt x="454586" y="792534"/>
                </a:moveTo>
                <a:cubicBezTo>
                  <a:pt x="569094" y="771343"/>
                  <a:pt x="685787" y="883095"/>
                  <a:pt x="715151" y="1042170"/>
                </a:cubicBezTo>
                <a:cubicBezTo>
                  <a:pt x="744514" y="1201151"/>
                  <a:pt x="675525" y="1347303"/>
                  <a:pt x="560922" y="1368494"/>
                </a:cubicBezTo>
                <a:cubicBezTo>
                  <a:pt x="512078" y="1377522"/>
                  <a:pt x="386071" y="1427791"/>
                  <a:pt x="351291" y="1457250"/>
                </a:cubicBezTo>
                <a:cubicBezTo>
                  <a:pt x="323163" y="1481197"/>
                  <a:pt x="304823" y="1515407"/>
                  <a:pt x="304823" y="1552372"/>
                </a:cubicBezTo>
                <a:cubicBezTo>
                  <a:pt x="304823" y="1599506"/>
                  <a:pt x="327250" y="1638372"/>
                  <a:pt x="366876" y="1661273"/>
                </a:cubicBezTo>
                <a:cubicBezTo>
                  <a:pt x="394149" y="1676953"/>
                  <a:pt x="424652" y="1688166"/>
                  <a:pt x="457627" y="1694153"/>
                </a:cubicBezTo>
                <a:cubicBezTo>
                  <a:pt x="541251" y="1709262"/>
                  <a:pt x="618128" y="1802674"/>
                  <a:pt x="641030" y="1926400"/>
                </a:cubicBezTo>
                <a:cubicBezTo>
                  <a:pt x="668112" y="2073216"/>
                  <a:pt x="609005" y="2207205"/>
                  <a:pt x="508942" y="2225736"/>
                </a:cubicBezTo>
                <a:cubicBezTo>
                  <a:pt x="408878" y="2244266"/>
                  <a:pt x="276790" y="1982751"/>
                  <a:pt x="276030" y="1977524"/>
                </a:cubicBezTo>
                <a:cubicBezTo>
                  <a:pt x="239634" y="1910340"/>
                  <a:pt x="194972" y="1790986"/>
                  <a:pt x="156961" y="1653006"/>
                </a:cubicBezTo>
                <a:cubicBezTo>
                  <a:pt x="131113" y="1559024"/>
                  <a:pt x="64879" y="1332479"/>
                  <a:pt x="56992" y="1290002"/>
                </a:cubicBezTo>
                <a:cubicBezTo>
                  <a:pt x="36086" y="1177014"/>
                  <a:pt x="80464" y="1071249"/>
                  <a:pt x="158576" y="1033808"/>
                </a:cubicBezTo>
                <a:cubicBezTo>
                  <a:pt x="235833" y="996843"/>
                  <a:pt x="293230" y="946383"/>
                  <a:pt x="339793" y="874543"/>
                </a:cubicBezTo>
                <a:cubicBezTo>
                  <a:pt x="368016" y="831115"/>
                  <a:pt x="407453" y="801276"/>
                  <a:pt x="454586" y="792534"/>
                </a:cubicBezTo>
                <a:lnTo>
                  <a:pt x="454586" y="792534"/>
                </a:lnTo>
                <a:close/>
                <a:moveTo>
                  <a:pt x="1017338" y="334407"/>
                </a:moveTo>
                <a:cubicBezTo>
                  <a:pt x="901974" y="318538"/>
                  <a:pt x="790508" y="435611"/>
                  <a:pt x="768461" y="595828"/>
                </a:cubicBezTo>
                <a:cubicBezTo>
                  <a:pt x="746415" y="756043"/>
                  <a:pt x="822152" y="898775"/>
                  <a:pt x="937515" y="914644"/>
                </a:cubicBezTo>
                <a:cubicBezTo>
                  <a:pt x="986739" y="921391"/>
                  <a:pt x="1114931" y="965769"/>
                  <a:pt x="1150946" y="993707"/>
                </a:cubicBezTo>
                <a:cubicBezTo>
                  <a:pt x="1180214" y="1016323"/>
                  <a:pt x="1200075" y="1049773"/>
                  <a:pt x="1201691" y="1086738"/>
                </a:cubicBezTo>
                <a:cubicBezTo>
                  <a:pt x="1203781" y="1133777"/>
                  <a:pt x="1183255" y="1173593"/>
                  <a:pt x="1144674" y="1198300"/>
                </a:cubicBezTo>
                <a:cubicBezTo>
                  <a:pt x="1118162" y="1215215"/>
                  <a:pt x="1088228" y="1227759"/>
                  <a:pt x="1055539" y="1235266"/>
                </a:cubicBezTo>
                <a:cubicBezTo>
                  <a:pt x="972770" y="1254271"/>
                  <a:pt x="900169" y="1351009"/>
                  <a:pt x="883064" y="1475780"/>
                </a:cubicBezTo>
                <a:cubicBezTo>
                  <a:pt x="862728" y="1623642"/>
                  <a:pt x="928012" y="1754781"/>
                  <a:pt x="1028836" y="1768654"/>
                </a:cubicBezTo>
                <a:cubicBezTo>
                  <a:pt x="1129660" y="1782528"/>
                  <a:pt x="1249584" y="1515217"/>
                  <a:pt x="1250059" y="1509895"/>
                </a:cubicBezTo>
                <a:cubicBezTo>
                  <a:pt x="1283319" y="1441095"/>
                  <a:pt x="1322470" y="1319840"/>
                  <a:pt x="1354019" y="1180245"/>
                </a:cubicBezTo>
                <a:cubicBezTo>
                  <a:pt x="1375495" y="1085123"/>
                  <a:pt x="1431277" y="855822"/>
                  <a:pt x="1437168" y="812965"/>
                </a:cubicBezTo>
                <a:cubicBezTo>
                  <a:pt x="1452848" y="699122"/>
                  <a:pt x="1403624" y="595447"/>
                  <a:pt x="1323896" y="561713"/>
                </a:cubicBezTo>
                <a:cubicBezTo>
                  <a:pt x="1245023" y="528358"/>
                  <a:pt x="1185346" y="480655"/>
                  <a:pt x="1135457" y="410999"/>
                </a:cubicBezTo>
                <a:cubicBezTo>
                  <a:pt x="1105618" y="368997"/>
                  <a:pt x="1064851" y="340964"/>
                  <a:pt x="1017338" y="334407"/>
                </a:cubicBezTo>
                <a:lnTo>
                  <a:pt x="1017338" y="334407"/>
                </a:lnTo>
                <a:close/>
                <a:moveTo>
                  <a:pt x="987784" y="672"/>
                </a:moveTo>
                <a:cubicBezTo>
                  <a:pt x="931243" y="-7121"/>
                  <a:pt x="876127" y="53792"/>
                  <a:pt x="864724" y="136656"/>
                </a:cubicBezTo>
                <a:cubicBezTo>
                  <a:pt x="853321" y="219519"/>
                  <a:pt x="890001" y="293070"/>
                  <a:pt x="946542" y="300768"/>
                </a:cubicBezTo>
                <a:cubicBezTo>
                  <a:pt x="1003083" y="308560"/>
                  <a:pt x="1058199" y="247647"/>
                  <a:pt x="1069603" y="164784"/>
                </a:cubicBezTo>
                <a:cubicBezTo>
                  <a:pt x="1081006" y="81920"/>
                  <a:pt x="1044325" y="8369"/>
                  <a:pt x="987784" y="672"/>
                </a:cubicBezTo>
                <a:lnTo>
                  <a:pt x="987784" y="672"/>
                </a:lnTo>
                <a:close/>
                <a:moveTo>
                  <a:pt x="1459119" y="528833"/>
                </a:moveTo>
                <a:cubicBezTo>
                  <a:pt x="1482496" y="546603"/>
                  <a:pt x="1490288" y="575872"/>
                  <a:pt x="1476604" y="594212"/>
                </a:cubicBezTo>
                <a:cubicBezTo>
                  <a:pt x="1462826" y="612552"/>
                  <a:pt x="1432797" y="613027"/>
                  <a:pt x="1409420" y="595257"/>
                </a:cubicBezTo>
                <a:cubicBezTo>
                  <a:pt x="1386043" y="577487"/>
                  <a:pt x="1378251" y="548219"/>
                  <a:pt x="1391935" y="529879"/>
                </a:cubicBezTo>
                <a:cubicBezTo>
                  <a:pt x="1405714" y="511443"/>
                  <a:pt x="1435838" y="511063"/>
                  <a:pt x="1459119" y="528833"/>
                </a:cubicBezTo>
                <a:lnTo>
                  <a:pt x="1459119" y="528833"/>
                </a:lnTo>
                <a:close/>
                <a:moveTo>
                  <a:pt x="1364567" y="402067"/>
                </a:moveTo>
                <a:cubicBezTo>
                  <a:pt x="1392505" y="411950"/>
                  <a:pt x="1409135" y="445019"/>
                  <a:pt x="1401723" y="475998"/>
                </a:cubicBezTo>
                <a:cubicBezTo>
                  <a:pt x="1394311" y="506977"/>
                  <a:pt x="1365613" y="524177"/>
                  <a:pt x="1337580" y="514294"/>
                </a:cubicBezTo>
                <a:cubicBezTo>
                  <a:pt x="1309642" y="504411"/>
                  <a:pt x="1293012" y="471342"/>
                  <a:pt x="1300424" y="440363"/>
                </a:cubicBezTo>
                <a:cubicBezTo>
                  <a:pt x="1307931" y="409384"/>
                  <a:pt x="1336629" y="392184"/>
                  <a:pt x="1364567" y="402067"/>
                </a:cubicBezTo>
                <a:lnTo>
                  <a:pt x="1364567" y="402067"/>
                </a:lnTo>
                <a:close/>
                <a:moveTo>
                  <a:pt x="1270965" y="292785"/>
                </a:moveTo>
                <a:cubicBezTo>
                  <a:pt x="1298143" y="304474"/>
                  <a:pt x="1310972" y="346856"/>
                  <a:pt x="1299569" y="387528"/>
                </a:cubicBezTo>
                <a:cubicBezTo>
                  <a:pt x="1288165" y="428199"/>
                  <a:pt x="1256806" y="451766"/>
                  <a:pt x="1229629" y="440078"/>
                </a:cubicBezTo>
                <a:cubicBezTo>
                  <a:pt x="1202451" y="428390"/>
                  <a:pt x="1189622" y="386007"/>
                  <a:pt x="1201025" y="345335"/>
                </a:cubicBezTo>
                <a:cubicBezTo>
                  <a:pt x="1212429" y="304664"/>
                  <a:pt x="1243788" y="281097"/>
                  <a:pt x="1270965" y="292785"/>
                </a:cubicBezTo>
                <a:lnTo>
                  <a:pt x="1270965" y="292785"/>
                </a:lnTo>
                <a:close/>
                <a:moveTo>
                  <a:pt x="1154652" y="154141"/>
                </a:moveTo>
                <a:cubicBezTo>
                  <a:pt x="1187817" y="163168"/>
                  <a:pt x="1209388" y="209922"/>
                  <a:pt x="1202736" y="258481"/>
                </a:cubicBezTo>
                <a:cubicBezTo>
                  <a:pt x="1196179" y="307135"/>
                  <a:pt x="1163870" y="339254"/>
                  <a:pt x="1130705" y="330226"/>
                </a:cubicBezTo>
                <a:cubicBezTo>
                  <a:pt x="1097541" y="321199"/>
                  <a:pt x="1075970" y="274445"/>
                  <a:pt x="1082621" y="225886"/>
                </a:cubicBezTo>
                <a:cubicBezTo>
                  <a:pt x="1089273" y="177232"/>
                  <a:pt x="1121488" y="145113"/>
                  <a:pt x="1154652" y="154141"/>
                </a:cubicBezTo>
                <a:lnTo>
                  <a:pt x="1154652" y="154141"/>
                </a:lnTo>
                <a:close/>
                <a:moveTo>
                  <a:pt x="468745" y="457753"/>
                </a:moveTo>
                <a:cubicBezTo>
                  <a:pt x="524906" y="447395"/>
                  <a:pt x="582778" y="505646"/>
                  <a:pt x="597982" y="587940"/>
                </a:cubicBezTo>
                <a:cubicBezTo>
                  <a:pt x="613187" y="670234"/>
                  <a:pt x="579927" y="745305"/>
                  <a:pt x="523861" y="755664"/>
                </a:cubicBezTo>
                <a:cubicBezTo>
                  <a:pt x="467700" y="766021"/>
                  <a:pt x="409828" y="707770"/>
                  <a:pt x="394624" y="625476"/>
                </a:cubicBezTo>
                <a:cubicBezTo>
                  <a:pt x="379419" y="543182"/>
                  <a:pt x="412584" y="468111"/>
                  <a:pt x="468745" y="457753"/>
                </a:cubicBezTo>
                <a:lnTo>
                  <a:pt x="468745" y="457753"/>
                </a:lnTo>
                <a:close/>
                <a:moveTo>
                  <a:pt x="22212" y="1007105"/>
                </a:moveTo>
                <a:cubicBezTo>
                  <a:pt x="-310" y="1025921"/>
                  <a:pt x="-6771" y="1055475"/>
                  <a:pt x="7768" y="1073245"/>
                </a:cubicBezTo>
                <a:cubicBezTo>
                  <a:pt x="22307" y="1090919"/>
                  <a:pt x="52431" y="1089969"/>
                  <a:pt x="74952" y="1071154"/>
                </a:cubicBezTo>
                <a:cubicBezTo>
                  <a:pt x="97474" y="1052338"/>
                  <a:pt x="103935" y="1022690"/>
                  <a:pt x="89396" y="1005015"/>
                </a:cubicBezTo>
                <a:cubicBezTo>
                  <a:pt x="74762" y="987340"/>
                  <a:pt x="44733" y="988290"/>
                  <a:pt x="22212" y="1007105"/>
                </a:cubicBezTo>
                <a:lnTo>
                  <a:pt x="22212" y="1007105"/>
                </a:lnTo>
                <a:close/>
                <a:moveTo>
                  <a:pt x="110872" y="876063"/>
                </a:moveTo>
                <a:cubicBezTo>
                  <a:pt x="83409" y="887181"/>
                  <a:pt x="68300" y="921011"/>
                  <a:pt x="77138" y="951610"/>
                </a:cubicBezTo>
                <a:cubicBezTo>
                  <a:pt x="85975" y="982208"/>
                  <a:pt x="115434" y="997983"/>
                  <a:pt x="142897" y="986960"/>
                </a:cubicBezTo>
                <a:cubicBezTo>
                  <a:pt x="170359" y="975842"/>
                  <a:pt x="185469" y="942012"/>
                  <a:pt x="176631" y="911413"/>
                </a:cubicBezTo>
                <a:cubicBezTo>
                  <a:pt x="167794" y="880814"/>
                  <a:pt x="138335" y="864945"/>
                  <a:pt x="110872" y="876063"/>
                </a:cubicBezTo>
                <a:lnTo>
                  <a:pt x="110872" y="876063"/>
                </a:lnTo>
                <a:close/>
                <a:moveTo>
                  <a:pt x="199343" y="762600"/>
                </a:moveTo>
                <a:cubicBezTo>
                  <a:pt x="172735" y="775524"/>
                  <a:pt x="161902" y="818476"/>
                  <a:pt x="175206" y="858578"/>
                </a:cubicBezTo>
                <a:cubicBezTo>
                  <a:pt x="188510" y="898679"/>
                  <a:pt x="220914" y="920821"/>
                  <a:pt x="247522" y="907897"/>
                </a:cubicBezTo>
                <a:cubicBezTo>
                  <a:pt x="274224" y="894973"/>
                  <a:pt x="284962" y="852021"/>
                  <a:pt x="271659" y="811920"/>
                </a:cubicBezTo>
                <a:cubicBezTo>
                  <a:pt x="258355" y="771818"/>
                  <a:pt x="225950" y="749677"/>
                  <a:pt x="199343" y="762600"/>
                </a:cubicBezTo>
                <a:lnTo>
                  <a:pt x="199343" y="762600"/>
                </a:lnTo>
                <a:close/>
                <a:moveTo>
                  <a:pt x="309194" y="618824"/>
                </a:moveTo>
                <a:cubicBezTo>
                  <a:pt x="276505" y="629372"/>
                  <a:pt x="257119" y="677076"/>
                  <a:pt x="265957" y="725350"/>
                </a:cubicBezTo>
                <a:cubicBezTo>
                  <a:pt x="274794" y="773624"/>
                  <a:pt x="308434" y="804222"/>
                  <a:pt x="341219" y="793674"/>
                </a:cubicBezTo>
                <a:cubicBezTo>
                  <a:pt x="373908" y="783127"/>
                  <a:pt x="393294" y="735423"/>
                  <a:pt x="384456" y="687149"/>
                </a:cubicBezTo>
                <a:cubicBezTo>
                  <a:pt x="375618" y="638875"/>
                  <a:pt x="341884" y="608276"/>
                  <a:pt x="309194" y="61882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5;p2"/>
          <p:cNvSpPr/>
          <p:nvPr/>
        </p:nvSpPr>
        <p:spPr>
          <a:xfrm>
            <a:off x="-96934" y="3450953"/>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6;p2"/>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p2"/>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 name="Google Shape;18;p2"/>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 name="Google Shape;19;p2"/>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20;p2"/>
          <p:cNvSpPr/>
          <p:nvPr/>
        </p:nvSpPr>
        <p:spPr>
          <a:xfrm>
            <a:off x="7224215" y="3987938"/>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21;p2"/>
          <p:cNvSpPr/>
          <p:nvPr/>
        </p:nvSpPr>
        <p:spPr>
          <a:xfrm>
            <a:off x="-95" y="3266"/>
            <a:ext cx="12181547" cy="6849757"/>
          </a:xfrm>
          <a:custGeom>
            <a:avLst/>
            <a:gdLst/>
            <a:ahLst/>
            <a:cxnLst/>
            <a:rect l="l" t="t" r="r" b="b"/>
            <a:pathLst>
              <a:path w="12181547" h="6849757" extrusionOk="0">
                <a:moveTo>
                  <a:pt x="12181547" y="6215355"/>
                </a:moveTo>
                <a:lnTo>
                  <a:pt x="12180692" y="6849757"/>
                </a:lnTo>
                <a:lnTo>
                  <a:pt x="10536054" y="6849757"/>
                </a:lnTo>
                <a:cubicBezTo>
                  <a:pt x="10207451" y="6663313"/>
                  <a:pt x="9880652" y="6380702"/>
                  <a:pt x="9618091" y="6021499"/>
                </a:cubicBezTo>
                <a:cubicBezTo>
                  <a:pt x="9568297" y="5953364"/>
                  <a:pt x="9508430" y="5851970"/>
                  <a:pt x="9440675" y="5724159"/>
                </a:cubicBezTo>
                <a:cubicBezTo>
                  <a:pt x="9425471" y="5695460"/>
                  <a:pt x="9409792" y="5665337"/>
                  <a:pt x="9393732" y="5633978"/>
                </a:cubicBezTo>
                <a:cubicBezTo>
                  <a:pt x="9243683" y="5340629"/>
                  <a:pt x="9060471" y="4937333"/>
                  <a:pt x="8864050" y="4489374"/>
                </a:cubicBezTo>
                <a:cubicBezTo>
                  <a:pt x="8596453" y="3879109"/>
                  <a:pt x="8455147" y="3681642"/>
                  <a:pt x="8224041" y="3662447"/>
                </a:cubicBezTo>
                <a:cubicBezTo>
                  <a:pt x="7779979" y="3625576"/>
                  <a:pt x="7831674" y="4081232"/>
                  <a:pt x="7454985" y="4241068"/>
                </a:cubicBezTo>
                <a:cubicBezTo>
                  <a:pt x="7146147" y="4372110"/>
                  <a:pt x="6801008" y="4241068"/>
                  <a:pt x="6595559" y="4070304"/>
                </a:cubicBezTo>
                <a:cubicBezTo>
                  <a:pt x="6290806" y="3816866"/>
                  <a:pt x="6291091" y="3543567"/>
                  <a:pt x="5715226" y="3543567"/>
                </a:cubicBezTo>
                <a:cubicBezTo>
                  <a:pt x="5223270" y="3543567"/>
                  <a:pt x="4896693" y="4652645"/>
                  <a:pt x="3837392" y="4475690"/>
                </a:cubicBezTo>
                <a:cubicBezTo>
                  <a:pt x="3241990" y="4376229"/>
                  <a:pt x="2837325" y="3730771"/>
                  <a:pt x="2723577" y="3050946"/>
                </a:cubicBezTo>
                <a:cubicBezTo>
                  <a:pt x="2722057" y="3042109"/>
                  <a:pt x="2720631" y="3033271"/>
                  <a:pt x="2719301" y="3024433"/>
                </a:cubicBezTo>
                <a:cubicBezTo>
                  <a:pt x="2709418" y="2961240"/>
                  <a:pt x="2702386" y="2897097"/>
                  <a:pt x="2698110" y="2832098"/>
                </a:cubicBezTo>
                <a:cubicBezTo>
                  <a:pt x="2695639" y="2794753"/>
                  <a:pt x="2694119" y="2757217"/>
                  <a:pt x="2693548" y="2719491"/>
                </a:cubicBezTo>
                <a:cubicBezTo>
                  <a:pt x="2693263" y="2705332"/>
                  <a:pt x="2693168" y="2691173"/>
                  <a:pt x="2693263" y="2676919"/>
                </a:cubicBezTo>
                <a:cubicBezTo>
                  <a:pt x="2694119" y="2468429"/>
                  <a:pt x="2577900" y="2285691"/>
                  <a:pt x="2410177" y="2231716"/>
                </a:cubicBezTo>
                <a:cubicBezTo>
                  <a:pt x="2242549" y="2177835"/>
                  <a:pt x="2065798" y="2266306"/>
                  <a:pt x="1979703" y="2447238"/>
                </a:cubicBezTo>
                <a:cubicBezTo>
                  <a:pt x="1756009" y="2917338"/>
                  <a:pt x="1339790" y="3207456"/>
                  <a:pt x="888980" y="3207456"/>
                </a:cubicBezTo>
                <a:cubicBezTo>
                  <a:pt x="555149" y="3207456"/>
                  <a:pt x="240419" y="3048380"/>
                  <a:pt x="8552" y="2774892"/>
                </a:cubicBezTo>
                <a:cubicBezTo>
                  <a:pt x="5702" y="2771566"/>
                  <a:pt x="2851" y="2768145"/>
                  <a:pt x="0" y="2764724"/>
                </a:cubicBezTo>
                <a:lnTo>
                  <a:pt x="0" y="0"/>
                </a:lnTo>
                <a:lnTo>
                  <a:pt x="12180597" y="0"/>
                </a:lnTo>
                <a:lnTo>
                  <a:pt x="12180597" y="2676349"/>
                </a:lnTo>
                <a:cubicBezTo>
                  <a:pt x="12177841" y="3043534"/>
                  <a:pt x="12175085" y="3410624"/>
                  <a:pt x="12172330" y="3777810"/>
                </a:cubicBezTo>
                <a:cubicBezTo>
                  <a:pt x="12170238" y="4057760"/>
                  <a:pt x="12168243" y="4337806"/>
                  <a:pt x="12166058" y="4617756"/>
                </a:cubicBezTo>
                <a:cubicBezTo>
                  <a:pt x="12165772" y="4665935"/>
                  <a:pt x="12171379" y="5217854"/>
                  <a:pt x="12176986" y="5784881"/>
                </a:cubicBezTo>
                <a:cubicBezTo>
                  <a:pt x="12178317" y="5902050"/>
                  <a:pt x="12179457" y="6019788"/>
                  <a:pt x="12180597" y="6133916"/>
                </a:cubicBezTo>
                <a:cubicBezTo>
                  <a:pt x="12180976" y="6161284"/>
                  <a:pt x="12181262" y="6188462"/>
                  <a:pt x="12181547" y="6215355"/>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22;p2"/>
          <p:cNvSpPr/>
          <p:nvPr/>
        </p:nvSpPr>
        <p:spPr>
          <a:xfrm>
            <a:off x="-93696" y="-22256"/>
            <a:ext cx="12317853" cy="6640865"/>
          </a:xfrm>
          <a:custGeom>
            <a:avLst/>
            <a:gdLst/>
            <a:ahLst/>
            <a:cxnLst/>
            <a:rect l="l" t="t" r="r" b="b"/>
            <a:pathLst>
              <a:path w="12180502" h="6640865" extrusionOk="0">
                <a:moveTo>
                  <a:pt x="12180502" y="0"/>
                </a:moveTo>
                <a:lnTo>
                  <a:pt x="12180502" y="6515261"/>
                </a:lnTo>
                <a:cubicBezTo>
                  <a:pt x="11843725" y="6670725"/>
                  <a:pt x="11473404" y="6686310"/>
                  <a:pt x="11011667" y="6537117"/>
                </a:cubicBezTo>
                <a:cubicBezTo>
                  <a:pt x="9853379" y="6162805"/>
                  <a:pt x="9290342" y="4884878"/>
                  <a:pt x="9076911" y="4299415"/>
                </a:cubicBezTo>
                <a:cubicBezTo>
                  <a:pt x="8925532" y="3884050"/>
                  <a:pt x="8592461" y="3424974"/>
                  <a:pt x="8240671" y="3424974"/>
                </a:cubicBezTo>
                <a:cubicBezTo>
                  <a:pt x="7606459" y="3424974"/>
                  <a:pt x="7782069" y="3873597"/>
                  <a:pt x="7230626" y="3916930"/>
                </a:cubicBezTo>
                <a:cubicBezTo>
                  <a:pt x="6702654" y="3958361"/>
                  <a:pt x="6286340" y="3292695"/>
                  <a:pt x="5747250" y="3292695"/>
                </a:cubicBezTo>
                <a:cubicBezTo>
                  <a:pt x="5053456" y="3292695"/>
                  <a:pt x="4980285" y="4119718"/>
                  <a:pt x="3929188" y="3916930"/>
                </a:cubicBezTo>
                <a:cubicBezTo>
                  <a:pt x="3418036" y="3818291"/>
                  <a:pt x="3079739" y="3052466"/>
                  <a:pt x="3082020" y="2580181"/>
                </a:cubicBezTo>
                <a:cubicBezTo>
                  <a:pt x="3083635" y="2263835"/>
                  <a:pt x="2848538" y="1986355"/>
                  <a:pt x="2509670" y="1904442"/>
                </a:cubicBezTo>
                <a:cubicBezTo>
                  <a:pt x="2170803" y="1822623"/>
                  <a:pt x="1813311" y="1956992"/>
                  <a:pt x="1639221" y="2231621"/>
                </a:cubicBezTo>
                <a:cubicBezTo>
                  <a:pt x="1485086" y="2474796"/>
                  <a:pt x="1198104" y="2624939"/>
                  <a:pt x="887365" y="2624939"/>
                </a:cubicBezTo>
                <a:cubicBezTo>
                  <a:pt x="576626" y="2624939"/>
                  <a:pt x="289738" y="2474796"/>
                  <a:pt x="135509" y="2231621"/>
                </a:cubicBezTo>
                <a:cubicBezTo>
                  <a:pt x="99969" y="2175460"/>
                  <a:pt x="53880" y="2126045"/>
                  <a:pt x="0" y="2085279"/>
                </a:cubicBezTo>
                <a:lnTo>
                  <a:pt x="0" y="0"/>
                </a:lnTo>
                <a:lnTo>
                  <a:pt x="12180502" y="0"/>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23;p2"/>
          <p:cNvSpPr/>
          <p:nvPr/>
        </p:nvSpPr>
        <p:spPr>
          <a:xfrm>
            <a:off x="-116523" y="-89437"/>
            <a:ext cx="2932256" cy="1317689"/>
          </a:xfrm>
          <a:custGeom>
            <a:avLst/>
            <a:gdLst/>
            <a:ahLst/>
            <a:cxnLst/>
            <a:rect l="l" t="t" r="r" b="b"/>
            <a:pathLst>
              <a:path w="2932256" h="1217255" extrusionOk="0">
                <a:moveTo>
                  <a:pt x="0" y="0"/>
                </a:moveTo>
                <a:lnTo>
                  <a:pt x="0" y="385716"/>
                </a:lnTo>
                <a:cubicBezTo>
                  <a:pt x="130663" y="451380"/>
                  <a:pt x="244980" y="548117"/>
                  <a:pt x="331930" y="669087"/>
                </a:cubicBezTo>
                <a:cubicBezTo>
                  <a:pt x="607890" y="1052807"/>
                  <a:pt x="1068297" y="1259302"/>
                  <a:pt x="1538492" y="1210077"/>
                </a:cubicBezTo>
                <a:cubicBezTo>
                  <a:pt x="2008592" y="1160853"/>
                  <a:pt x="2416354" y="863513"/>
                  <a:pt x="2606789" y="430949"/>
                </a:cubicBezTo>
                <a:cubicBezTo>
                  <a:pt x="2682335" y="259615"/>
                  <a:pt x="2795038" y="113653"/>
                  <a:pt x="2932257" y="0"/>
                </a:cubicBez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24;p2"/>
          <p:cNvSpPr/>
          <p:nvPr/>
        </p:nvSpPr>
        <p:spPr>
          <a:xfrm>
            <a:off x="4431692" y="11248"/>
            <a:ext cx="4566251" cy="2379512"/>
          </a:xfrm>
          <a:custGeom>
            <a:avLst/>
            <a:gdLst/>
            <a:ahLst/>
            <a:cxnLst/>
            <a:rect l="l" t="t" r="r" b="b"/>
            <a:pathLst>
              <a:path w="4566251" h="2379512" extrusionOk="0">
                <a:moveTo>
                  <a:pt x="4566251" y="0"/>
                </a:moveTo>
                <a:cubicBezTo>
                  <a:pt x="4334384" y="192240"/>
                  <a:pt x="4178635" y="471620"/>
                  <a:pt x="4147086" y="787301"/>
                </a:cubicBezTo>
                <a:cubicBezTo>
                  <a:pt x="4067643" y="1580304"/>
                  <a:pt x="3463744" y="2220028"/>
                  <a:pt x="2676634" y="2345083"/>
                </a:cubicBezTo>
                <a:cubicBezTo>
                  <a:pt x="2576095" y="2361048"/>
                  <a:pt x="2475746" y="2368080"/>
                  <a:pt x="2376633" y="2366655"/>
                </a:cubicBezTo>
                <a:cubicBezTo>
                  <a:pt x="2217557" y="2386040"/>
                  <a:pt x="2053920" y="2383854"/>
                  <a:pt x="1889523" y="2357722"/>
                </a:cubicBezTo>
                <a:cubicBezTo>
                  <a:pt x="1102507" y="2232666"/>
                  <a:pt x="498608" y="1592942"/>
                  <a:pt x="419165" y="799940"/>
                </a:cubicBezTo>
                <a:cubicBezTo>
                  <a:pt x="387616" y="484354"/>
                  <a:pt x="231867" y="204974"/>
                  <a:pt x="0" y="12639"/>
                </a:cubicBezTo>
                <a:lnTo>
                  <a:pt x="2148187" y="12639"/>
                </a:lnTo>
                <a:lnTo>
                  <a:pt x="2148187" y="0"/>
                </a:lnTo>
                <a:lnTo>
                  <a:pt x="4566251"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5" name="Google Shape;25;p2"/>
          <p:cNvSpPr/>
          <p:nvPr/>
        </p:nvSpPr>
        <p:spPr>
          <a:xfrm>
            <a:off x="929651" y="-22596"/>
            <a:ext cx="5920104" cy="1468102"/>
          </a:xfrm>
          <a:custGeom>
            <a:avLst/>
            <a:gdLst/>
            <a:ahLst/>
            <a:cxnLst/>
            <a:rect l="l" t="t" r="r" b="b"/>
            <a:pathLst>
              <a:path w="5920104" h="1421620" extrusionOk="0">
                <a:moveTo>
                  <a:pt x="0" y="0"/>
                </a:moveTo>
                <a:lnTo>
                  <a:pt x="5920105" y="0"/>
                </a:lnTo>
                <a:lnTo>
                  <a:pt x="5920105" y="891261"/>
                </a:lnTo>
                <a:cubicBezTo>
                  <a:pt x="5907181" y="893637"/>
                  <a:pt x="5894163" y="895917"/>
                  <a:pt x="5881143" y="898008"/>
                </a:cubicBezTo>
                <a:cubicBezTo>
                  <a:pt x="5306893" y="991135"/>
                  <a:pt x="4719150" y="850969"/>
                  <a:pt x="4248765" y="508586"/>
                </a:cubicBezTo>
                <a:cubicBezTo>
                  <a:pt x="4079806" y="385621"/>
                  <a:pt x="3868656" y="335256"/>
                  <a:pt x="3662352" y="368706"/>
                </a:cubicBezTo>
                <a:cubicBezTo>
                  <a:pt x="3456047" y="402155"/>
                  <a:pt x="3271599" y="516663"/>
                  <a:pt x="3150154" y="686762"/>
                </a:cubicBezTo>
                <a:cubicBezTo>
                  <a:pt x="2686991" y="1335228"/>
                  <a:pt x="1844955" y="1590092"/>
                  <a:pt x="1099941" y="1307290"/>
                </a:cubicBezTo>
                <a:cubicBezTo>
                  <a:pt x="520464" y="1087302"/>
                  <a:pt x="113082" y="585178"/>
                  <a:pt x="0"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26;p2"/>
          <p:cNvSpPr/>
          <p:nvPr/>
        </p:nvSpPr>
        <p:spPr>
          <a:xfrm>
            <a:off x="929651" y="-90102"/>
            <a:ext cx="2002604" cy="1284724"/>
          </a:xfrm>
          <a:custGeom>
            <a:avLst/>
            <a:gdLst/>
            <a:ahLst/>
            <a:cxnLst/>
            <a:rect l="l" t="t" r="r" b="b"/>
            <a:pathLst>
              <a:path w="2002604" h="1170736" extrusionOk="0">
                <a:moveTo>
                  <a:pt x="0" y="0"/>
                </a:moveTo>
                <a:cubicBezTo>
                  <a:pt x="93697" y="485114"/>
                  <a:pt x="389802" y="913212"/>
                  <a:pt x="818470" y="1170736"/>
                </a:cubicBezTo>
                <a:cubicBezTo>
                  <a:pt x="1197914" y="1067251"/>
                  <a:pt x="1515685" y="797754"/>
                  <a:pt x="1677137" y="430949"/>
                </a:cubicBezTo>
                <a:cubicBezTo>
                  <a:pt x="1752683" y="259615"/>
                  <a:pt x="1865386" y="113653"/>
                  <a:pt x="2002605" y="0"/>
                </a:cubicBez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27;p2"/>
          <p:cNvSpPr/>
          <p:nvPr userDrawn="1"/>
        </p:nvSpPr>
        <p:spPr>
          <a:xfrm>
            <a:off x="4431692" y="-61200"/>
            <a:ext cx="7854031" cy="4155134"/>
          </a:xfrm>
          <a:custGeom>
            <a:avLst/>
            <a:gdLst/>
            <a:ahLst/>
            <a:cxnLst/>
            <a:rect l="l" t="t" r="r" b="b"/>
            <a:pathLst>
              <a:path w="7748905" h="4098966" extrusionOk="0">
                <a:moveTo>
                  <a:pt x="7748905" y="0"/>
                </a:moveTo>
                <a:lnTo>
                  <a:pt x="7748905" y="3748161"/>
                </a:lnTo>
                <a:cubicBezTo>
                  <a:pt x="7746149" y="3751202"/>
                  <a:pt x="7743393" y="3754243"/>
                  <a:pt x="7740638" y="3757189"/>
                </a:cubicBezTo>
                <a:cubicBezTo>
                  <a:pt x="6982985" y="4576324"/>
                  <a:pt x="5502175" y="3949619"/>
                  <a:pt x="5021622" y="1589236"/>
                </a:cubicBezTo>
                <a:cubicBezTo>
                  <a:pt x="4979905" y="1384358"/>
                  <a:pt x="5013164" y="845933"/>
                  <a:pt x="4566251" y="676974"/>
                </a:cubicBezTo>
                <a:cubicBezTo>
                  <a:pt x="4370780" y="603043"/>
                  <a:pt x="4080377" y="758318"/>
                  <a:pt x="3923487" y="896582"/>
                </a:cubicBezTo>
                <a:cubicBezTo>
                  <a:pt x="3529504" y="1243812"/>
                  <a:pt x="3145593" y="1599404"/>
                  <a:pt x="2352400" y="1547044"/>
                </a:cubicBezTo>
                <a:cubicBezTo>
                  <a:pt x="1412486" y="1542768"/>
                  <a:pt x="1217110" y="850969"/>
                  <a:pt x="746725" y="508681"/>
                </a:cubicBezTo>
                <a:cubicBezTo>
                  <a:pt x="613211" y="411468"/>
                  <a:pt x="453470" y="359678"/>
                  <a:pt x="290594" y="358633"/>
                </a:cubicBezTo>
                <a:cubicBezTo>
                  <a:pt x="218183" y="220748"/>
                  <a:pt x="119164" y="98828"/>
                  <a:pt x="0" y="0"/>
                </a:cubicBezTo>
                <a:lnTo>
                  <a:pt x="7748905"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28;p2"/>
          <p:cNvSpPr/>
          <p:nvPr userDrawn="1"/>
        </p:nvSpPr>
        <p:spPr>
          <a:xfrm>
            <a:off x="9992836" y="5342"/>
            <a:ext cx="2212425" cy="2787510"/>
          </a:xfrm>
          <a:custGeom>
            <a:avLst/>
            <a:gdLst/>
            <a:ahLst/>
            <a:cxnLst/>
            <a:rect l="l" t="t" r="r" b="b"/>
            <a:pathLst>
              <a:path w="2212425" h="2787510" extrusionOk="0">
                <a:moveTo>
                  <a:pt x="0" y="0"/>
                </a:moveTo>
                <a:cubicBezTo>
                  <a:pt x="137220" y="260280"/>
                  <a:pt x="249922" y="594301"/>
                  <a:pt x="325373" y="986858"/>
                </a:cubicBezTo>
                <a:cubicBezTo>
                  <a:pt x="515903" y="1977423"/>
                  <a:pt x="923666" y="2658293"/>
                  <a:pt x="1393766" y="2771091"/>
                </a:cubicBezTo>
                <a:cubicBezTo>
                  <a:pt x="1684073" y="2840651"/>
                  <a:pt x="1970676" y="2686991"/>
                  <a:pt x="2212426" y="2352210"/>
                </a:cubicBezTo>
                <a:lnTo>
                  <a:pt x="2212426" y="0"/>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29;p2"/>
          <p:cNvSpPr/>
          <p:nvPr/>
        </p:nvSpPr>
        <p:spPr>
          <a:xfrm>
            <a:off x="11458917" y="-22596"/>
            <a:ext cx="746344" cy="1124932"/>
          </a:xfrm>
          <a:custGeom>
            <a:avLst/>
            <a:gdLst/>
            <a:ahLst/>
            <a:cxnLst/>
            <a:rect l="l" t="t" r="r" b="b"/>
            <a:pathLst>
              <a:path w="746344" h="1124932" extrusionOk="0">
                <a:moveTo>
                  <a:pt x="0" y="0"/>
                </a:moveTo>
                <a:cubicBezTo>
                  <a:pt x="1805" y="9313"/>
                  <a:pt x="3706" y="18625"/>
                  <a:pt x="5701" y="27938"/>
                </a:cubicBezTo>
                <a:cubicBezTo>
                  <a:pt x="99303" y="473901"/>
                  <a:pt x="364620" y="869405"/>
                  <a:pt x="746345" y="1124933"/>
                </a:cubicBezTo>
                <a:lnTo>
                  <a:pt x="746345" y="0"/>
                </a:ln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30;p2"/>
          <p:cNvSpPr/>
          <p:nvPr/>
        </p:nvSpPr>
        <p:spPr>
          <a:xfrm>
            <a:off x="1212866" y="1423930"/>
            <a:ext cx="5743543" cy="1717181"/>
          </a:xfrm>
          <a:custGeom>
            <a:avLst/>
            <a:gdLst/>
            <a:ahLst/>
            <a:cxnLst/>
            <a:rect l="l" t="t" r="r" b="b"/>
            <a:pathLst>
              <a:path w="5743543" h="1717181" extrusionOk="0">
                <a:moveTo>
                  <a:pt x="0" y="655160"/>
                </a:moveTo>
                <a:cubicBezTo>
                  <a:pt x="73456" y="662192"/>
                  <a:pt x="146057" y="650883"/>
                  <a:pt x="213241" y="626556"/>
                </a:cubicBezTo>
                <a:cubicBezTo>
                  <a:pt x="280806" y="602990"/>
                  <a:pt x="343334" y="567450"/>
                  <a:pt x="401870" y="527158"/>
                </a:cubicBezTo>
                <a:cubicBezTo>
                  <a:pt x="518849" y="445435"/>
                  <a:pt x="619673" y="340429"/>
                  <a:pt x="738552" y="246257"/>
                </a:cubicBezTo>
                <a:cubicBezTo>
                  <a:pt x="797754" y="199124"/>
                  <a:pt x="863418" y="155696"/>
                  <a:pt x="933073" y="120536"/>
                </a:cubicBezTo>
                <a:cubicBezTo>
                  <a:pt x="1002633" y="85091"/>
                  <a:pt x="1076374" y="57723"/>
                  <a:pt x="1152111" y="37577"/>
                </a:cubicBezTo>
                <a:cubicBezTo>
                  <a:pt x="1227943" y="17337"/>
                  <a:pt x="1306055" y="5363"/>
                  <a:pt x="1384928" y="1467"/>
                </a:cubicBezTo>
                <a:cubicBezTo>
                  <a:pt x="1463800" y="-2429"/>
                  <a:pt x="1543528" y="1277"/>
                  <a:pt x="1622211" y="14486"/>
                </a:cubicBezTo>
                <a:cubicBezTo>
                  <a:pt x="1700893" y="27600"/>
                  <a:pt x="1778436" y="49456"/>
                  <a:pt x="1852652" y="79104"/>
                </a:cubicBezTo>
                <a:cubicBezTo>
                  <a:pt x="1926963" y="108753"/>
                  <a:pt x="1997854" y="146669"/>
                  <a:pt x="2064468" y="191046"/>
                </a:cubicBezTo>
                <a:cubicBezTo>
                  <a:pt x="2197981" y="279707"/>
                  <a:pt x="2313059" y="396971"/>
                  <a:pt x="2399819" y="534285"/>
                </a:cubicBezTo>
                <a:cubicBezTo>
                  <a:pt x="2442771" y="602705"/>
                  <a:pt x="2477361" y="673975"/>
                  <a:pt x="2507580" y="744200"/>
                </a:cubicBezTo>
                <a:cubicBezTo>
                  <a:pt x="2538084" y="814520"/>
                  <a:pt x="2564406" y="883985"/>
                  <a:pt x="2591394" y="950980"/>
                </a:cubicBezTo>
                <a:cubicBezTo>
                  <a:pt x="2604888" y="984524"/>
                  <a:pt x="2618097" y="1017309"/>
                  <a:pt x="2631876" y="1049523"/>
                </a:cubicBezTo>
                <a:cubicBezTo>
                  <a:pt x="2645750" y="1081262"/>
                  <a:pt x="2660004" y="1113191"/>
                  <a:pt x="2675113" y="1142555"/>
                </a:cubicBezTo>
                <a:cubicBezTo>
                  <a:pt x="2690412" y="1172108"/>
                  <a:pt x="2706377" y="1201282"/>
                  <a:pt x="2724147" y="1228745"/>
                </a:cubicBezTo>
                <a:cubicBezTo>
                  <a:pt x="2732699" y="1242809"/>
                  <a:pt x="2742202" y="1255827"/>
                  <a:pt x="2751325" y="1269321"/>
                </a:cubicBezTo>
                <a:cubicBezTo>
                  <a:pt x="2755981" y="1275878"/>
                  <a:pt x="2760923" y="1282150"/>
                  <a:pt x="2765769" y="1288612"/>
                </a:cubicBezTo>
                <a:cubicBezTo>
                  <a:pt x="2770520" y="1295074"/>
                  <a:pt x="2775367" y="1301440"/>
                  <a:pt x="2780593" y="1307427"/>
                </a:cubicBezTo>
                <a:cubicBezTo>
                  <a:pt x="2800264" y="1332609"/>
                  <a:pt x="2821835" y="1355036"/>
                  <a:pt x="2843881" y="1376322"/>
                </a:cubicBezTo>
                <a:cubicBezTo>
                  <a:pt x="2866213" y="1397228"/>
                  <a:pt x="2889780" y="1415473"/>
                  <a:pt x="2914107" y="1431628"/>
                </a:cubicBezTo>
                <a:cubicBezTo>
                  <a:pt x="2938814" y="1446737"/>
                  <a:pt x="2963996" y="1460326"/>
                  <a:pt x="2990223" y="1469829"/>
                </a:cubicBezTo>
                <a:cubicBezTo>
                  <a:pt x="2996590" y="1472869"/>
                  <a:pt x="3003527" y="1474010"/>
                  <a:pt x="3010084" y="1476385"/>
                </a:cubicBezTo>
                <a:cubicBezTo>
                  <a:pt x="3016736" y="1478381"/>
                  <a:pt x="3023293" y="1480852"/>
                  <a:pt x="3030230" y="1482182"/>
                </a:cubicBezTo>
                <a:cubicBezTo>
                  <a:pt x="3037072" y="1483703"/>
                  <a:pt x="3043914" y="1485603"/>
                  <a:pt x="3050851" y="1486553"/>
                </a:cubicBezTo>
                <a:cubicBezTo>
                  <a:pt x="3057788" y="1487789"/>
                  <a:pt x="3064630" y="1489119"/>
                  <a:pt x="3071662" y="1489879"/>
                </a:cubicBezTo>
                <a:cubicBezTo>
                  <a:pt x="3127348" y="1497387"/>
                  <a:pt x="3185885" y="1491875"/>
                  <a:pt x="3245182" y="1475530"/>
                </a:cubicBezTo>
                <a:cubicBezTo>
                  <a:pt x="3304574" y="1459376"/>
                  <a:pt x="3363871" y="1432198"/>
                  <a:pt x="3422503" y="1399794"/>
                </a:cubicBezTo>
                <a:cubicBezTo>
                  <a:pt x="3481039" y="1367199"/>
                  <a:pt x="3538341" y="1328523"/>
                  <a:pt x="3594787" y="1286711"/>
                </a:cubicBezTo>
                <a:cubicBezTo>
                  <a:pt x="3623010" y="1265805"/>
                  <a:pt x="3650853" y="1243949"/>
                  <a:pt x="3679076" y="1221807"/>
                </a:cubicBezTo>
                <a:lnTo>
                  <a:pt x="3721934" y="1187693"/>
                </a:lnTo>
                <a:lnTo>
                  <a:pt x="3766216" y="1152913"/>
                </a:lnTo>
                <a:cubicBezTo>
                  <a:pt x="3885191" y="1061021"/>
                  <a:pt x="4013477" y="970745"/>
                  <a:pt x="4166091" y="912969"/>
                </a:cubicBezTo>
                <a:cubicBezTo>
                  <a:pt x="4242018" y="884175"/>
                  <a:pt x="4325072" y="865645"/>
                  <a:pt x="4410406" y="865455"/>
                </a:cubicBezTo>
                <a:cubicBezTo>
                  <a:pt x="4452979" y="865265"/>
                  <a:pt x="4495741" y="869731"/>
                  <a:pt x="4537268" y="878949"/>
                </a:cubicBezTo>
                <a:lnTo>
                  <a:pt x="4552852" y="882465"/>
                </a:lnTo>
                <a:lnTo>
                  <a:pt x="4568152" y="886836"/>
                </a:lnTo>
                <a:lnTo>
                  <a:pt x="4598561" y="896054"/>
                </a:lnTo>
                <a:lnTo>
                  <a:pt x="4627734" y="907267"/>
                </a:lnTo>
                <a:lnTo>
                  <a:pt x="4642273" y="912969"/>
                </a:lnTo>
                <a:lnTo>
                  <a:pt x="4656147" y="919431"/>
                </a:lnTo>
                <a:lnTo>
                  <a:pt x="4683800" y="932449"/>
                </a:lnTo>
                <a:lnTo>
                  <a:pt x="4710218" y="946703"/>
                </a:lnTo>
                <a:cubicBezTo>
                  <a:pt x="4719150" y="951360"/>
                  <a:pt x="4727702" y="956396"/>
                  <a:pt x="4735970" y="961528"/>
                </a:cubicBezTo>
                <a:lnTo>
                  <a:pt x="4761152" y="976732"/>
                </a:lnTo>
                <a:cubicBezTo>
                  <a:pt x="4793651" y="997638"/>
                  <a:pt x="4825296" y="1019019"/>
                  <a:pt x="4855134" y="1040875"/>
                </a:cubicBezTo>
                <a:cubicBezTo>
                  <a:pt x="4915381" y="1084493"/>
                  <a:pt x="4972398" y="1126590"/>
                  <a:pt x="5031885" y="1161465"/>
                </a:cubicBezTo>
                <a:lnTo>
                  <a:pt x="5054311" y="1173724"/>
                </a:lnTo>
                <a:lnTo>
                  <a:pt x="5065524" y="1179900"/>
                </a:lnTo>
                <a:lnTo>
                  <a:pt x="5076928" y="1185317"/>
                </a:lnTo>
                <a:lnTo>
                  <a:pt x="5099734" y="1196150"/>
                </a:lnTo>
                <a:lnTo>
                  <a:pt x="5123016" y="1205273"/>
                </a:lnTo>
                <a:lnTo>
                  <a:pt x="5134704" y="1209929"/>
                </a:lnTo>
                <a:lnTo>
                  <a:pt x="5146488" y="1213350"/>
                </a:lnTo>
                <a:lnTo>
                  <a:pt x="5170149" y="1220287"/>
                </a:lnTo>
                <a:cubicBezTo>
                  <a:pt x="5174046" y="1221617"/>
                  <a:pt x="5178132" y="1222473"/>
                  <a:pt x="5182218" y="1223138"/>
                </a:cubicBezTo>
                <a:lnTo>
                  <a:pt x="5194381" y="1225418"/>
                </a:lnTo>
                <a:cubicBezTo>
                  <a:pt x="5202554" y="1226939"/>
                  <a:pt x="5210631" y="1228745"/>
                  <a:pt x="5218898" y="1229980"/>
                </a:cubicBezTo>
                <a:cubicBezTo>
                  <a:pt x="5285038" y="1238627"/>
                  <a:pt x="5354312" y="1232260"/>
                  <a:pt x="5420926" y="1213350"/>
                </a:cubicBezTo>
                <a:lnTo>
                  <a:pt x="5433470" y="1209929"/>
                </a:lnTo>
                <a:cubicBezTo>
                  <a:pt x="5437556" y="1208599"/>
                  <a:pt x="5441642" y="1206983"/>
                  <a:pt x="5445728" y="1205558"/>
                </a:cubicBezTo>
                <a:lnTo>
                  <a:pt x="5470246" y="1196625"/>
                </a:lnTo>
                <a:cubicBezTo>
                  <a:pt x="5478608" y="1193964"/>
                  <a:pt x="5486210" y="1189593"/>
                  <a:pt x="5494193" y="1186077"/>
                </a:cubicBezTo>
                <a:lnTo>
                  <a:pt x="5518139" y="1175054"/>
                </a:lnTo>
                <a:lnTo>
                  <a:pt x="5541041" y="1162130"/>
                </a:lnTo>
                <a:cubicBezTo>
                  <a:pt x="5548643" y="1157664"/>
                  <a:pt x="5556720" y="1153863"/>
                  <a:pt x="5563753" y="1148541"/>
                </a:cubicBezTo>
                <a:lnTo>
                  <a:pt x="5585704" y="1133527"/>
                </a:lnTo>
                <a:cubicBezTo>
                  <a:pt x="5589315" y="1130961"/>
                  <a:pt x="5593211" y="1128681"/>
                  <a:pt x="5596632" y="1125830"/>
                </a:cubicBezTo>
                <a:lnTo>
                  <a:pt x="5606895" y="1117467"/>
                </a:lnTo>
                <a:cubicBezTo>
                  <a:pt x="5662961" y="1073565"/>
                  <a:pt x="5709999" y="1017024"/>
                  <a:pt x="5743544" y="951360"/>
                </a:cubicBezTo>
                <a:cubicBezTo>
                  <a:pt x="5700022" y="1092570"/>
                  <a:pt x="5585514" y="1213540"/>
                  <a:pt x="5442498" y="1273122"/>
                </a:cubicBezTo>
                <a:cubicBezTo>
                  <a:pt x="5371227" y="1303816"/>
                  <a:pt x="5292544" y="1320256"/>
                  <a:pt x="5212246" y="1319020"/>
                </a:cubicBezTo>
                <a:cubicBezTo>
                  <a:pt x="5202269" y="1318640"/>
                  <a:pt x="5192196" y="1317690"/>
                  <a:pt x="5182123" y="1317025"/>
                </a:cubicBezTo>
                <a:lnTo>
                  <a:pt x="5167014" y="1315789"/>
                </a:lnTo>
                <a:cubicBezTo>
                  <a:pt x="5161977" y="1315504"/>
                  <a:pt x="5156940" y="1314934"/>
                  <a:pt x="5151999" y="1313889"/>
                </a:cubicBezTo>
                <a:lnTo>
                  <a:pt x="5122066" y="1308377"/>
                </a:lnTo>
                <a:lnTo>
                  <a:pt x="5107051" y="1305526"/>
                </a:lnTo>
                <a:lnTo>
                  <a:pt x="5092607" y="1301535"/>
                </a:lnTo>
                <a:lnTo>
                  <a:pt x="5063624" y="1293458"/>
                </a:lnTo>
                <a:lnTo>
                  <a:pt x="5035496" y="1283575"/>
                </a:lnTo>
                <a:lnTo>
                  <a:pt x="5021432" y="1278539"/>
                </a:lnTo>
                <a:lnTo>
                  <a:pt x="5007843" y="1272837"/>
                </a:lnTo>
                <a:lnTo>
                  <a:pt x="4980665" y="1261339"/>
                </a:lnTo>
                <a:cubicBezTo>
                  <a:pt x="4909869" y="1228554"/>
                  <a:pt x="4844966" y="1188453"/>
                  <a:pt x="4782723" y="1151582"/>
                </a:cubicBezTo>
                <a:cubicBezTo>
                  <a:pt x="4751364" y="1132957"/>
                  <a:pt x="4720861" y="1115377"/>
                  <a:pt x="4690262" y="1099032"/>
                </a:cubicBezTo>
                <a:lnTo>
                  <a:pt x="4667360" y="1087534"/>
                </a:lnTo>
                <a:cubicBezTo>
                  <a:pt x="4659758" y="1083638"/>
                  <a:pt x="4652156" y="1079932"/>
                  <a:pt x="4644458" y="1076701"/>
                </a:cubicBezTo>
                <a:lnTo>
                  <a:pt x="4621652" y="1066533"/>
                </a:lnTo>
                <a:lnTo>
                  <a:pt x="4598750" y="1057980"/>
                </a:lnTo>
                <a:lnTo>
                  <a:pt x="4587347" y="1053704"/>
                </a:lnTo>
                <a:lnTo>
                  <a:pt x="4575944" y="1050283"/>
                </a:lnTo>
                <a:lnTo>
                  <a:pt x="4553232" y="1043441"/>
                </a:lnTo>
                <a:lnTo>
                  <a:pt x="4530521" y="1038595"/>
                </a:lnTo>
                <a:lnTo>
                  <a:pt x="4519212" y="1036029"/>
                </a:lnTo>
                <a:lnTo>
                  <a:pt x="4507809" y="1034319"/>
                </a:lnTo>
                <a:cubicBezTo>
                  <a:pt x="4477306" y="1029757"/>
                  <a:pt x="4446611" y="1028712"/>
                  <a:pt x="4415823" y="1030898"/>
                </a:cubicBezTo>
                <a:cubicBezTo>
                  <a:pt x="4354245" y="1035174"/>
                  <a:pt x="4292953" y="1053134"/>
                  <a:pt x="4233085" y="1079362"/>
                </a:cubicBezTo>
                <a:cubicBezTo>
                  <a:pt x="4173218" y="1105684"/>
                  <a:pt x="4115062" y="1140654"/>
                  <a:pt x="4058710" y="1180090"/>
                </a:cubicBezTo>
                <a:cubicBezTo>
                  <a:pt x="4002169" y="1219432"/>
                  <a:pt x="3947148" y="1263144"/>
                  <a:pt x="3892602" y="1309328"/>
                </a:cubicBezTo>
                <a:lnTo>
                  <a:pt x="3851741" y="1344298"/>
                </a:lnTo>
                <a:lnTo>
                  <a:pt x="3810024" y="1380503"/>
                </a:lnTo>
                <a:cubicBezTo>
                  <a:pt x="3781611" y="1405115"/>
                  <a:pt x="3752247" y="1429062"/>
                  <a:pt x="3722314" y="1452819"/>
                </a:cubicBezTo>
                <a:cubicBezTo>
                  <a:pt x="3662352" y="1500237"/>
                  <a:pt x="3599348" y="1545945"/>
                  <a:pt x="3530929" y="1586902"/>
                </a:cubicBezTo>
                <a:cubicBezTo>
                  <a:pt x="3462604" y="1627859"/>
                  <a:pt x="3388198" y="1663589"/>
                  <a:pt x="3306474" y="1687916"/>
                </a:cubicBezTo>
                <a:cubicBezTo>
                  <a:pt x="3225036" y="1712148"/>
                  <a:pt x="3134950" y="1723741"/>
                  <a:pt x="3044864" y="1713383"/>
                </a:cubicBezTo>
                <a:cubicBezTo>
                  <a:pt x="3033556" y="1712338"/>
                  <a:pt x="3022438" y="1710438"/>
                  <a:pt x="3011320" y="1708537"/>
                </a:cubicBezTo>
                <a:cubicBezTo>
                  <a:pt x="3000106" y="1706827"/>
                  <a:pt x="2989083" y="1704166"/>
                  <a:pt x="2978060" y="1701695"/>
                </a:cubicBezTo>
                <a:cubicBezTo>
                  <a:pt x="2967037" y="1699414"/>
                  <a:pt x="2956109" y="1695899"/>
                  <a:pt x="2945181" y="1692668"/>
                </a:cubicBezTo>
                <a:cubicBezTo>
                  <a:pt x="2934347" y="1689152"/>
                  <a:pt x="2923134" y="1686586"/>
                  <a:pt x="2912776" y="1682120"/>
                </a:cubicBezTo>
                <a:cubicBezTo>
                  <a:pt x="2869919" y="1666820"/>
                  <a:pt x="2830008" y="1645914"/>
                  <a:pt x="2792282" y="1622728"/>
                </a:cubicBezTo>
                <a:cubicBezTo>
                  <a:pt x="2755221" y="1598686"/>
                  <a:pt x="2720726" y="1571888"/>
                  <a:pt x="2689272" y="1542905"/>
                </a:cubicBezTo>
                <a:cubicBezTo>
                  <a:pt x="2658388" y="1513541"/>
                  <a:pt x="2628835" y="1483037"/>
                  <a:pt x="2603272" y="1450443"/>
                </a:cubicBezTo>
                <a:cubicBezTo>
                  <a:pt x="2596525" y="1442461"/>
                  <a:pt x="2590349" y="1434193"/>
                  <a:pt x="2584267" y="1425926"/>
                </a:cubicBezTo>
                <a:cubicBezTo>
                  <a:pt x="2578185" y="1417659"/>
                  <a:pt x="2571913" y="1409391"/>
                  <a:pt x="2565927" y="1401029"/>
                </a:cubicBezTo>
                <a:cubicBezTo>
                  <a:pt x="2554523" y="1384114"/>
                  <a:pt x="2542645" y="1367389"/>
                  <a:pt x="2532192" y="1349999"/>
                </a:cubicBezTo>
                <a:cubicBezTo>
                  <a:pt x="2510336" y="1315694"/>
                  <a:pt x="2491140" y="1280344"/>
                  <a:pt x="2473085" y="1244709"/>
                </a:cubicBezTo>
                <a:cubicBezTo>
                  <a:pt x="2437450" y="1173059"/>
                  <a:pt x="2408752" y="1102453"/>
                  <a:pt x="2382239" y="1032608"/>
                </a:cubicBezTo>
                <a:cubicBezTo>
                  <a:pt x="2355726" y="963048"/>
                  <a:pt x="2331304" y="894819"/>
                  <a:pt x="2304507" y="830105"/>
                </a:cubicBezTo>
                <a:cubicBezTo>
                  <a:pt x="2277994" y="765106"/>
                  <a:pt x="2248916" y="703814"/>
                  <a:pt x="2215941" y="646702"/>
                </a:cubicBezTo>
                <a:cubicBezTo>
                  <a:pt x="2149517" y="533620"/>
                  <a:pt x="2057531" y="434506"/>
                  <a:pt x="1950340" y="355634"/>
                </a:cubicBezTo>
                <a:cubicBezTo>
                  <a:pt x="1896650" y="316292"/>
                  <a:pt x="1838683" y="282558"/>
                  <a:pt x="1778151" y="254525"/>
                </a:cubicBezTo>
                <a:cubicBezTo>
                  <a:pt x="1717618" y="226492"/>
                  <a:pt x="1654140" y="204635"/>
                  <a:pt x="1588856" y="190001"/>
                </a:cubicBezTo>
                <a:cubicBezTo>
                  <a:pt x="1523477" y="175747"/>
                  <a:pt x="1456198" y="167385"/>
                  <a:pt x="1388444" y="166339"/>
                </a:cubicBezTo>
                <a:cubicBezTo>
                  <a:pt x="1320689" y="165294"/>
                  <a:pt x="1252555" y="171186"/>
                  <a:pt x="1185275" y="183254"/>
                </a:cubicBezTo>
                <a:cubicBezTo>
                  <a:pt x="1117996" y="195418"/>
                  <a:pt x="1051952" y="214803"/>
                  <a:pt x="987999" y="240271"/>
                </a:cubicBezTo>
                <a:cubicBezTo>
                  <a:pt x="923855" y="265643"/>
                  <a:pt x="863513" y="298427"/>
                  <a:pt x="803741" y="337008"/>
                </a:cubicBezTo>
                <a:cubicBezTo>
                  <a:pt x="684006" y="413315"/>
                  <a:pt x="569213" y="510243"/>
                  <a:pt x="434845" y="581324"/>
                </a:cubicBezTo>
                <a:cubicBezTo>
                  <a:pt x="367851" y="616484"/>
                  <a:pt x="296770" y="644992"/>
                  <a:pt x="222554" y="659721"/>
                </a:cubicBezTo>
                <a:cubicBezTo>
                  <a:pt x="148243" y="674070"/>
                  <a:pt x="71080" y="675306"/>
                  <a:pt x="0" y="655160"/>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 name="Google Shape;31;p2"/>
          <p:cNvSpPr/>
          <p:nvPr/>
        </p:nvSpPr>
        <p:spPr>
          <a:xfrm>
            <a:off x="9906403" y="4640027"/>
            <a:ext cx="2275522" cy="1481112"/>
          </a:xfrm>
          <a:custGeom>
            <a:avLst/>
            <a:gdLst/>
            <a:ahLst/>
            <a:cxnLst/>
            <a:rect l="l" t="t" r="r" b="b"/>
            <a:pathLst>
              <a:path w="2275522" h="1481112" extrusionOk="0">
                <a:moveTo>
                  <a:pt x="2275523" y="1144509"/>
                </a:moveTo>
                <a:lnTo>
                  <a:pt x="2274383" y="1145839"/>
                </a:lnTo>
                <a:lnTo>
                  <a:pt x="2274383" y="1145839"/>
                </a:lnTo>
                <a:lnTo>
                  <a:pt x="2271247" y="1149165"/>
                </a:lnTo>
                <a:lnTo>
                  <a:pt x="2271342" y="1149070"/>
                </a:lnTo>
                <a:cubicBezTo>
                  <a:pt x="2098582" y="1334088"/>
                  <a:pt x="1846855" y="1453822"/>
                  <a:pt x="1580114" y="1476724"/>
                </a:cubicBezTo>
                <a:cubicBezTo>
                  <a:pt x="1313752" y="1499911"/>
                  <a:pt x="1038839" y="1430541"/>
                  <a:pt x="810393" y="1284579"/>
                </a:cubicBezTo>
                <a:cubicBezTo>
                  <a:pt x="753852" y="1247233"/>
                  <a:pt x="699305" y="1206561"/>
                  <a:pt x="649132" y="1160473"/>
                </a:cubicBezTo>
                <a:cubicBezTo>
                  <a:pt x="599052" y="1114860"/>
                  <a:pt x="553439" y="1065446"/>
                  <a:pt x="511912" y="1013846"/>
                </a:cubicBezTo>
                <a:cubicBezTo>
                  <a:pt x="428668" y="910647"/>
                  <a:pt x="361294" y="799749"/>
                  <a:pt x="302187" y="687808"/>
                </a:cubicBezTo>
                <a:cubicBezTo>
                  <a:pt x="243270" y="575485"/>
                  <a:pt x="191195" y="463163"/>
                  <a:pt x="140260" y="349130"/>
                </a:cubicBezTo>
                <a:cubicBezTo>
                  <a:pt x="115173" y="291924"/>
                  <a:pt x="90371" y="234622"/>
                  <a:pt x="66900" y="176466"/>
                </a:cubicBezTo>
                <a:cubicBezTo>
                  <a:pt x="43333" y="118404"/>
                  <a:pt x="20431" y="59962"/>
                  <a:pt x="0" y="0"/>
                </a:cubicBezTo>
                <a:cubicBezTo>
                  <a:pt x="42382" y="47039"/>
                  <a:pt x="82389" y="95407"/>
                  <a:pt x="121635" y="144251"/>
                </a:cubicBezTo>
                <a:cubicBezTo>
                  <a:pt x="160977" y="193000"/>
                  <a:pt x="199083" y="242604"/>
                  <a:pt x="236808" y="292304"/>
                </a:cubicBezTo>
                <a:cubicBezTo>
                  <a:pt x="312164" y="391702"/>
                  <a:pt x="383530" y="494617"/>
                  <a:pt x="454610" y="593446"/>
                </a:cubicBezTo>
                <a:cubicBezTo>
                  <a:pt x="525976" y="692274"/>
                  <a:pt x="597722" y="787681"/>
                  <a:pt x="676119" y="872825"/>
                </a:cubicBezTo>
                <a:cubicBezTo>
                  <a:pt x="715366" y="915303"/>
                  <a:pt x="755943" y="955594"/>
                  <a:pt x="798800" y="991990"/>
                </a:cubicBezTo>
                <a:lnTo>
                  <a:pt x="831108" y="1018882"/>
                </a:lnTo>
                <a:cubicBezTo>
                  <a:pt x="841752" y="1027910"/>
                  <a:pt x="853536" y="1035797"/>
                  <a:pt x="864653" y="1044350"/>
                </a:cubicBezTo>
                <a:cubicBezTo>
                  <a:pt x="886605" y="1061930"/>
                  <a:pt x="910647" y="1076564"/>
                  <a:pt x="933738" y="1092528"/>
                </a:cubicBezTo>
                <a:cubicBezTo>
                  <a:pt x="1123412" y="1213688"/>
                  <a:pt x="1346157" y="1285054"/>
                  <a:pt x="1575932" y="1297313"/>
                </a:cubicBezTo>
                <a:cubicBezTo>
                  <a:pt x="1633424" y="1299403"/>
                  <a:pt x="1691295" y="1299213"/>
                  <a:pt x="1749357" y="1294082"/>
                </a:cubicBezTo>
                <a:cubicBezTo>
                  <a:pt x="1807420" y="1288950"/>
                  <a:pt x="1865956" y="1280302"/>
                  <a:pt x="1924017" y="1267094"/>
                </a:cubicBezTo>
                <a:cubicBezTo>
                  <a:pt x="1953191" y="1261012"/>
                  <a:pt x="1982174" y="1253315"/>
                  <a:pt x="2011158" y="1245048"/>
                </a:cubicBezTo>
                <a:cubicBezTo>
                  <a:pt x="2025792" y="1241246"/>
                  <a:pt x="2040046" y="1236400"/>
                  <a:pt x="2054680" y="1232029"/>
                </a:cubicBezTo>
                <a:lnTo>
                  <a:pt x="2097918" y="1217490"/>
                </a:lnTo>
                <a:cubicBezTo>
                  <a:pt x="2155505" y="1197154"/>
                  <a:pt x="2212615" y="1173207"/>
                  <a:pt x="2270012" y="1146884"/>
                </a:cubicBezTo>
                <a:lnTo>
                  <a:pt x="2270107" y="1146789"/>
                </a:lnTo>
                <a:lnTo>
                  <a:pt x="2274194" y="1144984"/>
                </a:lnTo>
                <a:lnTo>
                  <a:pt x="2274194" y="1144984"/>
                </a:lnTo>
                <a:lnTo>
                  <a:pt x="2275523" y="1144509"/>
                </a:ln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291;p8">
            <a:extLst>
              <a:ext uri="{FF2B5EF4-FFF2-40B4-BE49-F238E27FC236}">
                <a16:creationId xmlns:a16="http://schemas.microsoft.com/office/drawing/2014/main" id="{72ECAC66-DDCC-41FD-A8E3-05B96049E52D}"/>
              </a:ext>
            </a:extLst>
          </p:cNvPr>
          <p:cNvSpPr/>
          <p:nvPr userDrawn="1"/>
        </p:nvSpPr>
        <p:spPr>
          <a:xfrm>
            <a:off x="39888" y="2599854"/>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 name="Group 1">
            <a:extLst>
              <a:ext uri="{FF2B5EF4-FFF2-40B4-BE49-F238E27FC236}">
                <a16:creationId xmlns:a16="http://schemas.microsoft.com/office/drawing/2014/main" id="{0F67F3A3-653E-4817-8038-4156B676C460}"/>
              </a:ext>
            </a:extLst>
          </p:cNvPr>
          <p:cNvGrpSpPr/>
          <p:nvPr userDrawn="1"/>
        </p:nvGrpSpPr>
        <p:grpSpPr>
          <a:xfrm>
            <a:off x="-750591" y="1221137"/>
            <a:ext cx="4550420" cy="5696948"/>
            <a:chOff x="8868241" y="148626"/>
            <a:chExt cx="4550420" cy="5696948"/>
          </a:xfrm>
        </p:grpSpPr>
        <p:sp>
          <p:nvSpPr>
            <p:cNvPr id="90" name="Google Shape;287;p8">
              <a:extLst>
                <a:ext uri="{FF2B5EF4-FFF2-40B4-BE49-F238E27FC236}">
                  <a16:creationId xmlns:a16="http://schemas.microsoft.com/office/drawing/2014/main" id="{4E0ED4FC-C338-479A-BFBA-EE943E667908}"/>
                </a:ext>
              </a:extLst>
            </p:cNvPr>
            <p:cNvSpPr/>
            <p:nvPr userDrawn="1"/>
          </p:nvSpPr>
          <p:spPr>
            <a:xfrm>
              <a:off x="10064243" y="1525937"/>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290;p8">
              <a:extLst>
                <a:ext uri="{FF2B5EF4-FFF2-40B4-BE49-F238E27FC236}">
                  <a16:creationId xmlns:a16="http://schemas.microsoft.com/office/drawing/2014/main" id="{E297334D-DD21-416E-9150-82ECCDA1CD3A}"/>
                </a:ext>
              </a:extLst>
            </p:cNvPr>
            <p:cNvSpPr/>
            <p:nvPr userDrawn="1"/>
          </p:nvSpPr>
          <p:spPr>
            <a:xfrm>
              <a:off x="8868241" y="1049814"/>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3" name="Google Shape;292;p8">
              <a:extLst>
                <a:ext uri="{FF2B5EF4-FFF2-40B4-BE49-F238E27FC236}">
                  <a16:creationId xmlns:a16="http://schemas.microsoft.com/office/drawing/2014/main" id="{B63C7BD3-23C6-419A-9F68-F29058247A46}"/>
                </a:ext>
              </a:extLst>
            </p:cNvPr>
            <p:cNvSpPr/>
            <p:nvPr userDrawn="1"/>
          </p:nvSpPr>
          <p:spPr>
            <a:xfrm>
              <a:off x="11095853" y="753831"/>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 name="Google Shape;295;p8">
              <a:extLst>
                <a:ext uri="{FF2B5EF4-FFF2-40B4-BE49-F238E27FC236}">
                  <a16:creationId xmlns:a16="http://schemas.microsoft.com/office/drawing/2014/main" id="{02DCD279-128E-4E63-8C14-77AAD61CA4D7}"/>
                </a:ext>
              </a:extLst>
            </p:cNvPr>
            <p:cNvSpPr/>
            <p:nvPr userDrawn="1"/>
          </p:nvSpPr>
          <p:spPr>
            <a:xfrm>
              <a:off x="10455205" y="148626"/>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5" name="Google Shape;296;p8">
              <a:extLst>
                <a:ext uri="{FF2B5EF4-FFF2-40B4-BE49-F238E27FC236}">
                  <a16:creationId xmlns:a16="http://schemas.microsoft.com/office/drawing/2014/main" id="{BADD10E5-934B-4390-9E5B-B468D3AD74E6}"/>
                </a:ext>
              </a:extLst>
            </p:cNvPr>
            <p:cNvSpPr/>
            <p:nvPr userDrawn="1"/>
          </p:nvSpPr>
          <p:spPr>
            <a:xfrm>
              <a:off x="10914409" y="601806"/>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 name="Group 2">
            <a:extLst>
              <a:ext uri="{FF2B5EF4-FFF2-40B4-BE49-F238E27FC236}">
                <a16:creationId xmlns:a16="http://schemas.microsoft.com/office/drawing/2014/main" id="{08E8F528-DBCA-452E-B5DC-787BAC312512}"/>
              </a:ext>
            </a:extLst>
          </p:cNvPr>
          <p:cNvGrpSpPr/>
          <p:nvPr userDrawn="1"/>
        </p:nvGrpSpPr>
        <p:grpSpPr>
          <a:xfrm>
            <a:off x="2767471" y="5760819"/>
            <a:ext cx="1773983" cy="1138235"/>
            <a:chOff x="10301233" y="5703249"/>
            <a:chExt cx="1773983" cy="1138235"/>
          </a:xfrm>
        </p:grpSpPr>
        <p:grpSp>
          <p:nvGrpSpPr>
            <p:cNvPr id="96" name="Google Shape;149;p5">
              <a:extLst>
                <a:ext uri="{FF2B5EF4-FFF2-40B4-BE49-F238E27FC236}">
                  <a16:creationId xmlns:a16="http://schemas.microsoft.com/office/drawing/2014/main" id="{42BAC3CD-B289-4774-922D-AB634893D700}"/>
                </a:ext>
              </a:extLst>
            </p:cNvPr>
            <p:cNvGrpSpPr/>
            <p:nvPr userDrawn="1"/>
          </p:nvGrpSpPr>
          <p:grpSpPr>
            <a:xfrm flipH="1">
              <a:off x="11639933" y="5740480"/>
              <a:ext cx="435283" cy="1050406"/>
              <a:chOff x="4028392" y="3097874"/>
              <a:chExt cx="1270158" cy="3065088"/>
            </a:xfrm>
          </p:grpSpPr>
          <p:sp>
            <p:nvSpPr>
              <p:cNvPr id="97" name="Google Shape;150;p5">
                <a:extLst>
                  <a:ext uri="{FF2B5EF4-FFF2-40B4-BE49-F238E27FC236}">
                    <a16:creationId xmlns:a16="http://schemas.microsoft.com/office/drawing/2014/main"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 name="Google Shape;151;p5">
                <a:extLst>
                  <a:ext uri="{FF2B5EF4-FFF2-40B4-BE49-F238E27FC236}">
                    <a16:creationId xmlns:a16="http://schemas.microsoft.com/office/drawing/2014/main"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152;p5">
                <a:extLst>
                  <a:ext uri="{FF2B5EF4-FFF2-40B4-BE49-F238E27FC236}">
                    <a16:creationId xmlns:a16="http://schemas.microsoft.com/office/drawing/2014/main"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0" name="Google Shape;153;p5">
                <a:extLst>
                  <a:ext uri="{FF2B5EF4-FFF2-40B4-BE49-F238E27FC236}">
                    <a16:creationId xmlns:a16="http://schemas.microsoft.com/office/drawing/2014/main"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54;p5">
                <a:extLst>
                  <a:ext uri="{FF2B5EF4-FFF2-40B4-BE49-F238E27FC236}">
                    <a16:creationId xmlns:a16="http://schemas.microsoft.com/office/drawing/2014/main"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55;p5">
                <a:extLst>
                  <a:ext uri="{FF2B5EF4-FFF2-40B4-BE49-F238E27FC236}">
                    <a16:creationId xmlns:a16="http://schemas.microsoft.com/office/drawing/2014/main"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8" name="Google Shape;187;p5">
              <a:extLst>
                <a:ext uri="{FF2B5EF4-FFF2-40B4-BE49-F238E27FC236}">
                  <a16:creationId xmlns:a16="http://schemas.microsoft.com/office/drawing/2014/main" id="{9C749066-6713-4AAF-A039-3423F1FDEE4D}"/>
                </a:ext>
              </a:extLst>
            </p:cNvPr>
            <p:cNvGrpSpPr/>
            <p:nvPr userDrawn="1"/>
          </p:nvGrpSpPr>
          <p:grpSpPr>
            <a:xfrm>
              <a:off x="10301233" y="5703249"/>
              <a:ext cx="778382" cy="1138235"/>
              <a:chOff x="4610438" y="3689854"/>
              <a:chExt cx="2773002" cy="4054987"/>
            </a:xfrm>
          </p:grpSpPr>
          <p:sp>
            <p:nvSpPr>
              <p:cNvPr id="109" name="Google Shape;188;p5">
                <a:extLst>
                  <a:ext uri="{FF2B5EF4-FFF2-40B4-BE49-F238E27FC236}">
                    <a16:creationId xmlns:a16="http://schemas.microsoft.com/office/drawing/2014/main"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10" name="Google Shape;189;p5">
                <a:extLst>
                  <a:ext uri="{FF2B5EF4-FFF2-40B4-BE49-F238E27FC236}">
                    <a16:creationId xmlns:a16="http://schemas.microsoft.com/office/drawing/2014/main" id="{9B220EC1-1BCA-4A5C-B8D0-FCB215D4BBD9}"/>
                  </a:ext>
                </a:extLst>
              </p:cNvPr>
              <p:cNvGrpSpPr/>
              <p:nvPr/>
            </p:nvGrpSpPr>
            <p:grpSpPr>
              <a:xfrm>
                <a:off x="4610438" y="3689854"/>
                <a:ext cx="2773002" cy="4054987"/>
                <a:chOff x="4768606" y="1356086"/>
                <a:chExt cx="2773002" cy="4054987"/>
              </a:xfrm>
            </p:grpSpPr>
            <p:sp>
              <p:nvSpPr>
                <p:cNvPr id="111" name="Google Shape;190;p5">
                  <a:extLst>
                    <a:ext uri="{FF2B5EF4-FFF2-40B4-BE49-F238E27FC236}">
                      <a16:creationId xmlns:a16="http://schemas.microsoft.com/office/drawing/2014/main"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91;p5">
                  <a:extLst>
                    <a:ext uri="{FF2B5EF4-FFF2-40B4-BE49-F238E27FC236}">
                      <a16:creationId xmlns:a16="http://schemas.microsoft.com/office/drawing/2014/main"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92;p5">
                  <a:extLst>
                    <a:ext uri="{FF2B5EF4-FFF2-40B4-BE49-F238E27FC236}">
                      <a16:creationId xmlns:a16="http://schemas.microsoft.com/office/drawing/2014/main"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193;p5">
                  <a:extLst>
                    <a:ext uri="{FF2B5EF4-FFF2-40B4-BE49-F238E27FC236}">
                      <a16:creationId xmlns:a16="http://schemas.microsoft.com/office/drawing/2014/main"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194;p5">
                  <a:extLst>
                    <a:ext uri="{FF2B5EF4-FFF2-40B4-BE49-F238E27FC236}">
                      <a16:creationId xmlns:a16="http://schemas.microsoft.com/office/drawing/2014/main"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95;p5">
                  <a:extLst>
                    <a:ext uri="{FF2B5EF4-FFF2-40B4-BE49-F238E27FC236}">
                      <a16:creationId xmlns:a16="http://schemas.microsoft.com/office/drawing/2014/main"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96;p5">
                  <a:extLst>
                    <a:ext uri="{FF2B5EF4-FFF2-40B4-BE49-F238E27FC236}">
                      <a16:creationId xmlns:a16="http://schemas.microsoft.com/office/drawing/2014/main"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97;p5">
                  <a:extLst>
                    <a:ext uri="{FF2B5EF4-FFF2-40B4-BE49-F238E27FC236}">
                      <a16:creationId xmlns:a16="http://schemas.microsoft.com/office/drawing/2014/main"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98;p5">
                  <a:extLst>
                    <a:ext uri="{FF2B5EF4-FFF2-40B4-BE49-F238E27FC236}">
                      <a16:creationId xmlns:a16="http://schemas.microsoft.com/office/drawing/2014/main"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99;p5">
                  <a:extLst>
                    <a:ext uri="{FF2B5EF4-FFF2-40B4-BE49-F238E27FC236}">
                      <a16:creationId xmlns:a16="http://schemas.microsoft.com/office/drawing/2014/main"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200;p5">
                  <a:extLst>
                    <a:ext uri="{FF2B5EF4-FFF2-40B4-BE49-F238E27FC236}">
                      <a16:creationId xmlns:a16="http://schemas.microsoft.com/office/drawing/2014/main"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201;p5">
                  <a:extLst>
                    <a:ext uri="{FF2B5EF4-FFF2-40B4-BE49-F238E27FC236}">
                      <a16:creationId xmlns:a16="http://schemas.microsoft.com/office/drawing/2014/main"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202;p5">
                  <a:extLst>
                    <a:ext uri="{FF2B5EF4-FFF2-40B4-BE49-F238E27FC236}">
                      <a16:creationId xmlns:a16="http://schemas.microsoft.com/office/drawing/2014/main"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4" name="Google Shape;203;p5">
                  <a:extLst>
                    <a:ext uri="{FF2B5EF4-FFF2-40B4-BE49-F238E27FC236}">
                      <a16:creationId xmlns:a16="http://schemas.microsoft.com/office/drawing/2014/main"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5" name="Google Shape;204;p5">
                  <a:extLst>
                    <a:ext uri="{FF2B5EF4-FFF2-40B4-BE49-F238E27FC236}">
                      <a16:creationId xmlns:a16="http://schemas.microsoft.com/office/drawing/2014/main"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6" name="Google Shape;205;p5">
                  <a:extLst>
                    <a:ext uri="{FF2B5EF4-FFF2-40B4-BE49-F238E27FC236}">
                      <a16:creationId xmlns:a16="http://schemas.microsoft.com/office/drawing/2014/main" id="{6FEAECE5-1AD3-4E40-8AD6-0C25167EF095}"/>
                    </a:ext>
                  </a:extLst>
                </p:cNvPr>
                <p:cNvGrpSpPr/>
                <p:nvPr/>
              </p:nvGrpSpPr>
              <p:grpSpPr>
                <a:xfrm>
                  <a:off x="6306235" y="1356086"/>
                  <a:ext cx="1235373" cy="1660293"/>
                  <a:chOff x="6306235" y="1356086"/>
                  <a:chExt cx="1235373" cy="1660293"/>
                </a:xfrm>
              </p:grpSpPr>
              <p:sp>
                <p:nvSpPr>
                  <p:cNvPr id="127" name="Google Shape;206;p5">
                    <a:extLst>
                      <a:ext uri="{FF2B5EF4-FFF2-40B4-BE49-F238E27FC236}">
                        <a16:creationId xmlns:a16="http://schemas.microsoft.com/office/drawing/2014/main"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8" name="Google Shape;207;p5">
                    <a:extLst>
                      <a:ext uri="{FF2B5EF4-FFF2-40B4-BE49-F238E27FC236}">
                        <a16:creationId xmlns:a16="http://schemas.microsoft.com/office/drawing/2014/main" id="{B773F430-6CDF-49BD-A9A7-EE0757AAD586}"/>
                      </a:ext>
                    </a:extLst>
                  </p:cNvPr>
                  <p:cNvGrpSpPr/>
                  <p:nvPr/>
                </p:nvGrpSpPr>
                <p:grpSpPr>
                  <a:xfrm>
                    <a:off x="6306235" y="1356086"/>
                    <a:ext cx="1235373" cy="1647158"/>
                    <a:chOff x="6306235" y="1356086"/>
                    <a:chExt cx="1235373" cy="1647158"/>
                  </a:xfrm>
                </p:grpSpPr>
                <p:sp>
                  <p:nvSpPr>
                    <p:cNvPr id="129" name="Google Shape;208;p5">
                      <a:extLst>
                        <a:ext uri="{FF2B5EF4-FFF2-40B4-BE49-F238E27FC236}">
                          <a16:creationId xmlns:a16="http://schemas.microsoft.com/office/drawing/2014/main"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0" name="Google Shape;209;p5">
                      <a:extLst>
                        <a:ext uri="{FF2B5EF4-FFF2-40B4-BE49-F238E27FC236}">
                          <a16:creationId xmlns:a16="http://schemas.microsoft.com/office/drawing/2014/main"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1" name="Google Shape;210;p5">
                      <a:extLst>
                        <a:ext uri="{FF2B5EF4-FFF2-40B4-BE49-F238E27FC236}">
                          <a16:creationId xmlns:a16="http://schemas.microsoft.com/office/drawing/2014/main"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32" name="Google Shape;142;p5">
              <a:extLst>
                <a:ext uri="{FF2B5EF4-FFF2-40B4-BE49-F238E27FC236}">
                  <a16:creationId xmlns:a16="http://schemas.microsoft.com/office/drawing/2014/main" id="{0E28C07B-FAC3-45D9-AF27-82FD6A52E12D}"/>
                </a:ext>
              </a:extLst>
            </p:cNvPr>
            <p:cNvGrpSpPr/>
            <p:nvPr userDrawn="1"/>
          </p:nvGrpSpPr>
          <p:grpSpPr>
            <a:xfrm>
              <a:off x="11180408" y="5733982"/>
              <a:ext cx="435283" cy="1050406"/>
              <a:chOff x="4028392" y="3097874"/>
              <a:chExt cx="1270158" cy="3065088"/>
            </a:xfrm>
          </p:grpSpPr>
          <p:sp>
            <p:nvSpPr>
              <p:cNvPr id="133" name="Google Shape;143;p5">
                <a:extLst>
                  <a:ext uri="{FF2B5EF4-FFF2-40B4-BE49-F238E27FC236}">
                    <a16:creationId xmlns:a16="http://schemas.microsoft.com/office/drawing/2014/main"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44;p5">
                <a:extLst>
                  <a:ext uri="{FF2B5EF4-FFF2-40B4-BE49-F238E27FC236}">
                    <a16:creationId xmlns:a16="http://schemas.microsoft.com/office/drawing/2014/main"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45;p5">
                <a:extLst>
                  <a:ext uri="{FF2B5EF4-FFF2-40B4-BE49-F238E27FC236}">
                    <a16:creationId xmlns:a16="http://schemas.microsoft.com/office/drawing/2014/main"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46;p5">
                <a:extLst>
                  <a:ext uri="{FF2B5EF4-FFF2-40B4-BE49-F238E27FC236}">
                    <a16:creationId xmlns:a16="http://schemas.microsoft.com/office/drawing/2014/main"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47;p5">
                <a:extLst>
                  <a:ext uri="{FF2B5EF4-FFF2-40B4-BE49-F238E27FC236}">
                    <a16:creationId xmlns:a16="http://schemas.microsoft.com/office/drawing/2014/main"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8" name="Google Shape;148;p5">
                <a:extLst>
                  <a:ext uri="{FF2B5EF4-FFF2-40B4-BE49-F238E27FC236}">
                    <a16:creationId xmlns:a16="http://schemas.microsoft.com/office/drawing/2014/main"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42" name="Google Shape;99;p4">
            <a:extLst>
              <a:ext uri="{FF2B5EF4-FFF2-40B4-BE49-F238E27FC236}">
                <a16:creationId xmlns:a16="http://schemas.microsoft.com/office/drawing/2014/main" id="{CA28734C-E064-4BF9-8939-12B823918095}"/>
              </a:ext>
            </a:extLst>
          </p:cNvPr>
          <p:cNvGrpSpPr/>
          <p:nvPr userDrawn="1"/>
        </p:nvGrpSpPr>
        <p:grpSpPr>
          <a:xfrm>
            <a:off x="-293282" y="-327378"/>
            <a:ext cx="4506082" cy="7207511"/>
            <a:chOff x="10890" y="0"/>
            <a:chExt cx="4138029" cy="6868885"/>
          </a:xfrm>
        </p:grpSpPr>
        <p:sp>
          <p:nvSpPr>
            <p:cNvPr id="143" name="Google Shape;100;p4">
              <a:extLst>
                <a:ext uri="{FF2B5EF4-FFF2-40B4-BE49-F238E27FC236}">
                  <a16:creationId xmlns:a16="http://schemas.microsoft.com/office/drawing/2014/main" id="{5ECA1545-8D9E-4DDA-A6F9-83F5754F00AA}"/>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01;p4">
              <a:extLst>
                <a:ext uri="{FF2B5EF4-FFF2-40B4-BE49-F238E27FC236}">
                  <a16:creationId xmlns:a16="http://schemas.microsoft.com/office/drawing/2014/main" id="{8B87D3AE-BB1B-4018-93C7-D7DF41F72EBA}"/>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02;p4">
              <a:extLst>
                <a:ext uri="{FF2B5EF4-FFF2-40B4-BE49-F238E27FC236}">
                  <a16:creationId xmlns:a16="http://schemas.microsoft.com/office/drawing/2014/main" id="{CBA6E7D7-D43C-4265-94EA-F43686DDE128}"/>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03;p4">
              <a:extLst>
                <a:ext uri="{FF2B5EF4-FFF2-40B4-BE49-F238E27FC236}">
                  <a16:creationId xmlns:a16="http://schemas.microsoft.com/office/drawing/2014/main" id="{DC9AD0E7-0877-444A-8A97-DB8C067C83B3}"/>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04;p4">
              <a:extLst>
                <a:ext uri="{FF2B5EF4-FFF2-40B4-BE49-F238E27FC236}">
                  <a16:creationId xmlns:a16="http://schemas.microsoft.com/office/drawing/2014/main" id="{3106E364-8C32-4F9C-A213-CAB3D981719C}"/>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9" name="Google Shape;157;p5">
            <a:extLst>
              <a:ext uri="{FF2B5EF4-FFF2-40B4-BE49-F238E27FC236}">
                <a16:creationId xmlns:a16="http://schemas.microsoft.com/office/drawing/2014/main" id="{F116976A-2F0D-4333-A3B1-478DD6CFCA79}"/>
              </a:ext>
            </a:extLst>
          </p:cNvPr>
          <p:cNvGrpSpPr/>
          <p:nvPr userDrawn="1"/>
        </p:nvGrpSpPr>
        <p:grpSpPr>
          <a:xfrm>
            <a:off x="6363405" y="5798050"/>
            <a:ext cx="1734707" cy="1138399"/>
            <a:chOff x="975725" y="5557227"/>
            <a:chExt cx="2040352" cy="1338977"/>
          </a:xfrm>
        </p:grpSpPr>
        <p:sp>
          <p:nvSpPr>
            <p:cNvPr id="150"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1"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167"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52"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3"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4"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5"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6"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7"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8"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9"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60"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61"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6"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73" name="Google Shape;329;p10">
            <a:extLst>
              <a:ext uri="{FF2B5EF4-FFF2-40B4-BE49-F238E27FC236}">
                <a16:creationId xmlns:a16="http://schemas.microsoft.com/office/drawing/2014/main" id="{C591C3E3-F4AB-4E62-AFD8-D55CF530EF40}"/>
              </a:ext>
            </a:extLst>
          </p:cNvPr>
          <p:cNvGrpSpPr/>
          <p:nvPr userDrawn="1"/>
        </p:nvGrpSpPr>
        <p:grpSpPr>
          <a:xfrm flipH="1">
            <a:off x="8146042" y="4945466"/>
            <a:ext cx="1738239" cy="1743417"/>
            <a:chOff x="4067175" y="-2019300"/>
            <a:chExt cx="4220050" cy="4232623"/>
          </a:xfrm>
        </p:grpSpPr>
        <p:sp>
          <p:nvSpPr>
            <p:cNvPr id="174" name="Google Shape;330;p10">
              <a:extLst>
                <a:ext uri="{FF2B5EF4-FFF2-40B4-BE49-F238E27FC236}">
                  <a16:creationId xmlns:a16="http://schemas.microsoft.com/office/drawing/2014/main" id="{D1214085-E6F4-48AD-9FF8-6B96DDF67CAF}"/>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5" name="Google Shape;331;p10">
              <a:extLst>
                <a:ext uri="{FF2B5EF4-FFF2-40B4-BE49-F238E27FC236}">
                  <a16:creationId xmlns:a16="http://schemas.microsoft.com/office/drawing/2014/main" id="{272D66DE-347C-4A1A-BA18-C17ECB7DEBEA}"/>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332;p10">
              <a:extLst>
                <a:ext uri="{FF2B5EF4-FFF2-40B4-BE49-F238E27FC236}">
                  <a16:creationId xmlns:a16="http://schemas.microsoft.com/office/drawing/2014/main" id="{AA8FBEE7-A3E1-4B7D-A318-436DECE6A77F}"/>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333;p10">
              <a:extLst>
                <a:ext uri="{FF2B5EF4-FFF2-40B4-BE49-F238E27FC236}">
                  <a16:creationId xmlns:a16="http://schemas.microsoft.com/office/drawing/2014/main" id="{D769B557-27DB-40C7-A617-8B6B0C8E0D14}"/>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334;p10">
              <a:extLst>
                <a:ext uri="{FF2B5EF4-FFF2-40B4-BE49-F238E27FC236}">
                  <a16:creationId xmlns:a16="http://schemas.microsoft.com/office/drawing/2014/main" id="{AF06A80B-58F9-47B9-B75B-AAF286D8C78A}"/>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335;p10">
              <a:extLst>
                <a:ext uri="{FF2B5EF4-FFF2-40B4-BE49-F238E27FC236}">
                  <a16:creationId xmlns:a16="http://schemas.microsoft.com/office/drawing/2014/main" id="{54F654CD-DA8E-4637-AF00-A94AACF721EF}"/>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336;p10">
              <a:extLst>
                <a:ext uri="{FF2B5EF4-FFF2-40B4-BE49-F238E27FC236}">
                  <a16:creationId xmlns:a16="http://schemas.microsoft.com/office/drawing/2014/main" id="{19F361FB-6C37-46F1-8E9C-79505078905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1" name="Google Shape;337;p10">
              <a:extLst>
                <a:ext uri="{FF2B5EF4-FFF2-40B4-BE49-F238E27FC236}">
                  <a16:creationId xmlns:a16="http://schemas.microsoft.com/office/drawing/2014/main" id="{DD1421FA-780D-4FB7-9783-71D3039183A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2" name="Google Shape;338;p10">
              <a:extLst>
                <a:ext uri="{FF2B5EF4-FFF2-40B4-BE49-F238E27FC236}">
                  <a16:creationId xmlns:a16="http://schemas.microsoft.com/office/drawing/2014/main" id="{FEB81C83-4593-4629-BB8C-7219D91C53B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3" name="Google Shape;339;p10">
              <a:extLst>
                <a:ext uri="{FF2B5EF4-FFF2-40B4-BE49-F238E27FC236}">
                  <a16:creationId xmlns:a16="http://schemas.microsoft.com/office/drawing/2014/main" id="{5C42DB56-4EE3-40DA-9B3E-CAF26F61FEB6}"/>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4" name="Google Shape;340;p10">
              <a:extLst>
                <a:ext uri="{FF2B5EF4-FFF2-40B4-BE49-F238E27FC236}">
                  <a16:creationId xmlns:a16="http://schemas.microsoft.com/office/drawing/2014/main" id="{0851E275-294B-41C4-BF5E-46B6698BA4C1}"/>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5" name="Google Shape;341;p10">
              <a:extLst>
                <a:ext uri="{FF2B5EF4-FFF2-40B4-BE49-F238E27FC236}">
                  <a16:creationId xmlns:a16="http://schemas.microsoft.com/office/drawing/2014/main" id="{EB04E153-455A-43AD-A970-947778C8BCFE}"/>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6" name="Google Shape;342;p10">
              <a:extLst>
                <a:ext uri="{FF2B5EF4-FFF2-40B4-BE49-F238E27FC236}">
                  <a16:creationId xmlns:a16="http://schemas.microsoft.com/office/drawing/2014/main" id="{CAD4EFCB-E680-4626-A6D9-BC257E93F2F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pic>
        <p:nvPicPr>
          <p:cNvPr id="139" name="Picture 138">
            <a:extLst>
              <a:ext uri="{FF2B5EF4-FFF2-40B4-BE49-F238E27FC236}">
                <a16:creationId xmlns:a16="http://schemas.microsoft.com/office/drawing/2014/main" id="{D42CA127-6D91-4FCB-ADEB-867BB1A006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140" name="TextBox 3">
            <a:extLst>
              <a:ext uri="{FF2B5EF4-FFF2-40B4-BE49-F238E27FC236}">
                <a16:creationId xmlns:a16="http://schemas.microsoft.com/office/drawing/2014/main" id="{5D52208E-2958-4EE5-A17B-614339265A0F}"/>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hlinkClick r:id="rId3"/>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1" name="Title 1">
            <a:extLst>
              <a:ext uri="{FF2B5EF4-FFF2-40B4-BE49-F238E27FC236}">
                <a16:creationId xmlns:a16="http://schemas.microsoft.com/office/drawing/2014/main" id="{6E9DF8F4-7DFF-4138-8740-10621B502493}"/>
              </a:ext>
            </a:extLst>
          </p:cNvPr>
          <p:cNvSpPr txBox="1">
            <a:spLocks/>
          </p:cNvSpPr>
          <p:nvPr userDrawn="1"/>
        </p:nvSpPr>
        <p:spPr>
          <a:xfrm>
            <a:off x="10318368" y="-23810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48" name="Title 1">
            <a:extLst>
              <a:ext uri="{FF2B5EF4-FFF2-40B4-BE49-F238E27FC236}">
                <a16:creationId xmlns:a16="http://schemas.microsoft.com/office/drawing/2014/main" id="{FF33F733-5D1D-44CF-8B99-9675C7231577}"/>
              </a:ext>
            </a:extLst>
          </p:cNvPr>
          <p:cNvSpPr txBox="1">
            <a:spLocks/>
          </p:cNvSpPr>
          <p:nvPr userDrawn="1"/>
        </p:nvSpPr>
        <p:spPr>
          <a:xfrm>
            <a:off x="10409845" y="6365229"/>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7BBDF"/>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7BBDF"/>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52075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1">
  <p:cSld name="Custom Layout 1">
    <p:bg>
      <p:bgPr>
        <a:solidFill>
          <a:schemeClr val="lt2"/>
        </a:solidFill>
        <a:effectLst/>
      </p:bgPr>
    </p:bg>
    <p:spTree>
      <p:nvGrpSpPr>
        <p:cNvPr id="1" name="Shape 37"/>
        <p:cNvGrpSpPr/>
        <p:nvPr/>
      </p:nvGrpSpPr>
      <p:grpSpPr>
        <a:xfrm>
          <a:off x="0" y="0"/>
          <a:ext cx="0" cy="0"/>
          <a:chOff x="0" y="0"/>
          <a:chExt cx="0" cy="0"/>
        </a:xfrm>
      </p:grpSpPr>
      <p:sp>
        <p:nvSpPr>
          <p:cNvPr id="38" name="Google Shape;38;p4"/>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39;p4"/>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40;p4"/>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41;p4"/>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42;p4"/>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43;p4"/>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44;p4"/>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45;p4"/>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46;p4"/>
          <p:cNvSpPr/>
          <p:nvPr/>
        </p:nvSpPr>
        <p:spPr>
          <a:xfrm flipH="1">
            <a:off x="10237266" y="1373630"/>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47;p4"/>
          <p:cNvSpPr/>
          <p:nvPr/>
        </p:nvSpPr>
        <p:spPr>
          <a:xfrm flipH="1">
            <a:off x="10237105" y="1373850"/>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48;p4"/>
          <p:cNvSpPr/>
          <p:nvPr/>
        </p:nvSpPr>
        <p:spPr>
          <a:xfrm flipH="1">
            <a:off x="8544045" y="-5437"/>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49;p4"/>
          <p:cNvSpPr/>
          <p:nvPr/>
        </p:nvSpPr>
        <p:spPr>
          <a:xfrm flipH="1">
            <a:off x="8047990" y="502119"/>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50;p4"/>
          <p:cNvSpPr/>
          <p:nvPr/>
        </p:nvSpPr>
        <p:spPr>
          <a:xfrm flipH="1">
            <a:off x="9534064" y="1209917"/>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51;p4"/>
          <p:cNvSpPr/>
          <p:nvPr/>
        </p:nvSpPr>
        <p:spPr>
          <a:xfrm>
            <a:off x="8775833" y="1405013"/>
            <a:ext cx="3136200" cy="5153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2" name="Google Shape;52;p4"/>
          <p:cNvSpPr/>
          <p:nvPr/>
        </p:nvSpPr>
        <p:spPr>
          <a:xfrm>
            <a:off x="8775833" y="1405013"/>
            <a:ext cx="3136200" cy="5153700"/>
          </a:xfrm>
          <a:prstGeom prst="frame">
            <a:avLst>
              <a:gd name="adj1" fmla="val 7678"/>
            </a:avLst>
          </a:prstGeom>
          <a:solidFill>
            <a:srgbClr val="F9BC6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3" name="Google Shape;53;p4"/>
          <p:cNvSpPr/>
          <p:nvPr/>
        </p:nvSpPr>
        <p:spPr>
          <a:xfrm>
            <a:off x="1191625" y="1405025"/>
            <a:ext cx="3576300" cy="5153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4" name="Google Shape;54;p4"/>
          <p:cNvSpPr/>
          <p:nvPr/>
        </p:nvSpPr>
        <p:spPr>
          <a:xfrm>
            <a:off x="1191747" y="1405025"/>
            <a:ext cx="3576300" cy="5153700"/>
          </a:xfrm>
          <a:prstGeom prst="frame">
            <a:avLst>
              <a:gd name="adj1" fmla="val 4603"/>
            </a:avLst>
          </a:prstGeom>
          <a:solidFill>
            <a:srgbClr val="E9AA5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5" name="Google Shape;55;p4"/>
          <p:cNvSpPr/>
          <p:nvPr/>
        </p:nvSpPr>
        <p:spPr>
          <a:xfrm>
            <a:off x="4983689" y="1405000"/>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6" name="Google Shape;56;p4"/>
          <p:cNvSpPr/>
          <p:nvPr/>
        </p:nvSpPr>
        <p:spPr>
          <a:xfrm>
            <a:off x="4983689" y="4076524"/>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7" name="Google Shape;57;p4"/>
          <p:cNvSpPr/>
          <p:nvPr/>
        </p:nvSpPr>
        <p:spPr>
          <a:xfrm>
            <a:off x="4983689" y="1405013"/>
            <a:ext cx="3576300" cy="248220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8" name="Google Shape;58;p4"/>
          <p:cNvSpPr/>
          <p:nvPr/>
        </p:nvSpPr>
        <p:spPr>
          <a:xfrm>
            <a:off x="4983689" y="4076531"/>
            <a:ext cx="3576300" cy="248220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9" name="Google Shape;59;p4"/>
          <p:cNvSpPr/>
          <p:nvPr/>
        </p:nvSpPr>
        <p:spPr>
          <a:xfrm>
            <a:off x="0" y="6045275"/>
            <a:ext cx="12186015" cy="811376"/>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60" name="Google Shape;60;p4"/>
          <p:cNvGrpSpPr/>
          <p:nvPr/>
        </p:nvGrpSpPr>
        <p:grpSpPr>
          <a:xfrm>
            <a:off x="11180408" y="5733982"/>
            <a:ext cx="435283" cy="1050406"/>
            <a:chOff x="4028392" y="3097874"/>
            <a:chExt cx="1270158" cy="3065088"/>
          </a:xfrm>
        </p:grpSpPr>
        <p:sp>
          <p:nvSpPr>
            <p:cNvPr id="61" name="Google Shape;61;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62;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63;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64;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5" name="Google Shape;65;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66;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67" name="Google Shape;67;p4"/>
          <p:cNvGrpSpPr/>
          <p:nvPr/>
        </p:nvGrpSpPr>
        <p:grpSpPr>
          <a:xfrm flipH="1">
            <a:off x="11639933" y="5740480"/>
            <a:ext cx="435283" cy="1050406"/>
            <a:chOff x="4028392" y="3097874"/>
            <a:chExt cx="1270158" cy="3065088"/>
          </a:xfrm>
        </p:grpSpPr>
        <p:sp>
          <p:nvSpPr>
            <p:cNvPr id="68" name="Google Shape;68;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69;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70;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1;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72;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73;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4" name="Google Shape;74;p4"/>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5" name="Google Shape;75;p4"/>
          <p:cNvGrpSpPr/>
          <p:nvPr/>
        </p:nvGrpSpPr>
        <p:grpSpPr>
          <a:xfrm>
            <a:off x="247665" y="5694211"/>
            <a:ext cx="1734707" cy="1138399"/>
            <a:chOff x="975725" y="5557227"/>
            <a:chExt cx="2040352" cy="1338977"/>
          </a:xfrm>
        </p:grpSpPr>
        <p:sp>
          <p:nvSpPr>
            <p:cNvPr id="76" name="Google Shape;76;p4"/>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7" name="Google Shape;77;p4"/>
            <p:cNvGrpSpPr/>
            <p:nvPr/>
          </p:nvGrpSpPr>
          <p:grpSpPr>
            <a:xfrm flipH="1">
              <a:off x="1071688" y="5557227"/>
              <a:ext cx="835252" cy="890789"/>
              <a:chOff x="-4259888" y="2290454"/>
              <a:chExt cx="4283344" cy="4568148"/>
            </a:xfrm>
          </p:grpSpPr>
          <p:sp>
            <p:nvSpPr>
              <p:cNvPr id="78" name="Google Shape;78;p4"/>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9" name="Google Shape;79;p4"/>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0" name="Google Shape;80;p4"/>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1" name="Google Shape;81;p4"/>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2" name="Google Shape;82;p4"/>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3" name="Google Shape;83;p4"/>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84" name="Google Shape;84;p4"/>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85;p4"/>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86;p4"/>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87;p4"/>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88;p4"/>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89;p4"/>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90;p4"/>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91;p4"/>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2" name="Google Shape;92;p4"/>
            <p:cNvGrpSpPr/>
            <p:nvPr/>
          </p:nvGrpSpPr>
          <p:grpSpPr>
            <a:xfrm rot="-568258">
              <a:off x="1768426" y="6089716"/>
              <a:ext cx="479762" cy="573137"/>
              <a:chOff x="12650622" y="-224128"/>
              <a:chExt cx="1467358" cy="1752944"/>
            </a:xfrm>
          </p:grpSpPr>
          <p:sp>
            <p:nvSpPr>
              <p:cNvPr id="93" name="Google Shape;93;p4"/>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94;p4"/>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95;p4"/>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96;p4"/>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7" name="Google Shape;97;p4"/>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8" name="Google Shape;98;p4"/>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99" name="Google Shape;99;p4"/>
          <p:cNvGrpSpPr/>
          <p:nvPr/>
        </p:nvGrpSpPr>
        <p:grpSpPr>
          <a:xfrm>
            <a:off x="-674910" y="0"/>
            <a:ext cx="4138029" cy="6868885"/>
            <a:chOff x="10890" y="0"/>
            <a:chExt cx="4138029" cy="6868885"/>
          </a:xfrm>
        </p:grpSpPr>
        <p:sp>
          <p:nvSpPr>
            <p:cNvPr id="100" name="Google Shape;100;p4"/>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01;p4"/>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02;p4"/>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3" name="Google Shape;103;p4"/>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104;p4"/>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5" name="Google Shape;105;p4"/>
          <p:cNvGrpSpPr/>
          <p:nvPr/>
        </p:nvGrpSpPr>
        <p:grpSpPr>
          <a:xfrm>
            <a:off x="10301233" y="5703249"/>
            <a:ext cx="778382" cy="1138235"/>
            <a:chOff x="4610438" y="3689854"/>
            <a:chExt cx="2773002" cy="4054987"/>
          </a:xfrm>
        </p:grpSpPr>
        <p:sp>
          <p:nvSpPr>
            <p:cNvPr id="106" name="Google Shape;106;p4"/>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07" name="Google Shape;107;p4"/>
            <p:cNvGrpSpPr/>
            <p:nvPr/>
          </p:nvGrpSpPr>
          <p:grpSpPr>
            <a:xfrm>
              <a:off x="4610438" y="3689854"/>
              <a:ext cx="2773002" cy="4054987"/>
              <a:chOff x="4768606" y="1356086"/>
              <a:chExt cx="2773002" cy="4054987"/>
            </a:xfrm>
          </p:grpSpPr>
          <p:sp>
            <p:nvSpPr>
              <p:cNvPr id="108" name="Google Shape;108;p4"/>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09;p4"/>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10;p4"/>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11;p4"/>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12;p4"/>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13;p4"/>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114;p4"/>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115;p4"/>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16;p4"/>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17;p4"/>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18;p4"/>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19;p4"/>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20;p4"/>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121;p4"/>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122;p4"/>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3" name="Google Shape;123;p4"/>
              <p:cNvGrpSpPr/>
              <p:nvPr/>
            </p:nvGrpSpPr>
            <p:grpSpPr>
              <a:xfrm>
                <a:off x="6306235" y="1356086"/>
                <a:ext cx="1235373" cy="1660293"/>
                <a:chOff x="6306235" y="1356086"/>
                <a:chExt cx="1235373" cy="1660293"/>
              </a:xfrm>
            </p:grpSpPr>
            <p:sp>
              <p:nvSpPr>
                <p:cNvPr id="124" name="Google Shape;124;p4"/>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5" name="Google Shape;125;p4"/>
                <p:cNvGrpSpPr/>
                <p:nvPr/>
              </p:nvGrpSpPr>
              <p:grpSpPr>
                <a:xfrm>
                  <a:off x="6306235" y="1356086"/>
                  <a:ext cx="1235373" cy="1647158"/>
                  <a:chOff x="6306235" y="1356086"/>
                  <a:chExt cx="1235373" cy="1647158"/>
                </a:xfrm>
              </p:grpSpPr>
              <p:sp>
                <p:nvSpPr>
                  <p:cNvPr id="126" name="Google Shape;126;p4"/>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127;p4"/>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128;p4"/>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sp>
        <p:nvSpPr>
          <p:cNvPr id="130" name="Title 1">
            <a:extLst>
              <a:ext uri="{FF2B5EF4-FFF2-40B4-BE49-F238E27FC236}">
                <a16:creationId xmlns:a16="http://schemas.microsoft.com/office/drawing/2014/main" id="{C96ADB4E-C068-4AE7-ACDD-853A5DA7C9DD}"/>
              </a:ext>
            </a:extLst>
          </p:cNvPr>
          <p:cNvSpPr txBox="1">
            <a:spLocks/>
          </p:cNvSpPr>
          <p:nvPr userDrawn="1"/>
        </p:nvSpPr>
        <p:spPr>
          <a:xfrm>
            <a:off x="10408184" y="-18796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31" name="Title 1">
            <a:extLst>
              <a:ext uri="{FF2B5EF4-FFF2-40B4-BE49-F238E27FC236}">
                <a16:creationId xmlns:a16="http://schemas.microsoft.com/office/drawing/2014/main" id="{5931BEF0-F188-45B8-B09D-08FBC8CEFF02}"/>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4DADE2">
                    <a:lumMod val="60000"/>
                    <a:lumOff val="4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4DADE2">
                    <a:lumMod val="60000"/>
                    <a:lumOff val="4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028098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1 1">
  <p:cSld name="Custom Layout 1 1">
    <p:bg>
      <p:bgPr>
        <a:solidFill>
          <a:schemeClr val="lt2"/>
        </a:solidFill>
        <a:effectLst/>
      </p:bgPr>
    </p:bg>
    <p:spTree>
      <p:nvGrpSpPr>
        <p:cNvPr id="1" name="Shape 130"/>
        <p:cNvGrpSpPr/>
        <p:nvPr/>
      </p:nvGrpSpPr>
      <p:grpSpPr>
        <a:xfrm>
          <a:off x="0" y="0"/>
          <a:ext cx="0" cy="0"/>
          <a:chOff x="0" y="0"/>
          <a:chExt cx="0" cy="0"/>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5"/>
          <p:cNvSpPr/>
          <p:nvPr/>
        </p:nvSpPr>
        <p:spPr>
          <a:xfrm>
            <a:off x="734925" y="255757"/>
            <a:ext cx="11162400" cy="5853900"/>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83" name="Google Shape;329;p10">
            <a:extLst>
              <a:ext uri="{FF2B5EF4-FFF2-40B4-BE49-F238E27FC236}">
                <a16:creationId xmlns:a16="http://schemas.microsoft.com/office/drawing/2014/main" id="{2905A704-B0CD-4E31-90BD-D004A59D40DF}"/>
              </a:ext>
            </a:extLst>
          </p:cNvPr>
          <p:cNvGrpSpPr/>
          <p:nvPr userDrawn="1"/>
        </p:nvGrpSpPr>
        <p:grpSpPr>
          <a:xfrm flipH="1">
            <a:off x="1342278" y="4210677"/>
            <a:ext cx="1738239" cy="1743417"/>
            <a:chOff x="4067175" y="-2019300"/>
            <a:chExt cx="4220050" cy="4232623"/>
          </a:xfrm>
        </p:grpSpPr>
        <p:sp>
          <p:nvSpPr>
            <p:cNvPr id="84" name="Google Shape;330;p10">
              <a:extLst>
                <a:ext uri="{FF2B5EF4-FFF2-40B4-BE49-F238E27FC236}">
                  <a16:creationId xmlns:a16="http://schemas.microsoft.com/office/drawing/2014/main" id="{11D6AA0B-BD74-4CEB-B2A8-6AC2E2D1861A}"/>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331;p10">
              <a:extLst>
                <a:ext uri="{FF2B5EF4-FFF2-40B4-BE49-F238E27FC236}">
                  <a16:creationId xmlns:a16="http://schemas.microsoft.com/office/drawing/2014/main" id="{6C47DEBA-675B-4703-9EFC-2A09DA3B0661}"/>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332;p10">
              <a:extLst>
                <a:ext uri="{FF2B5EF4-FFF2-40B4-BE49-F238E27FC236}">
                  <a16:creationId xmlns:a16="http://schemas.microsoft.com/office/drawing/2014/main" id="{B16FCBD9-46DE-45E8-AA4B-435D5B06670B}"/>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333;p10">
              <a:extLst>
                <a:ext uri="{FF2B5EF4-FFF2-40B4-BE49-F238E27FC236}">
                  <a16:creationId xmlns:a16="http://schemas.microsoft.com/office/drawing/2014/main" id="{8DABD6D9-5490-42FD-ADFA-67CA3280DE59}"/>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334;p10">
              <a:extLst>
                <a:ext uri="{FF2B5EF4-FFF2-40B4-BE49-F238E27FC236}">
                  <a16:creationId xmlns:a16="http://schemas.microsoft.com/office/drawing/2014/main" id="{985E416C-D023-41D2-9C29-FF96C19729F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335;p10">
              <a:extLst>
                <a:ext uri="{FF2B5EF4-FFF2-40B4-BE49-F238E27FC236}">
                  <a16:creationId xmlns:a16="http://schemas.microsoft.com/office/drawing/2014/main" id="{BDD27AC1-6CAA-479B-B12F-6664F490906B}"/>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336;p10">
              <a:extLst>
                <a:ext uri="{FF2B5EF4-FFF2-40B4-BE49-F238E27FC236}">
                  <a16:creationId xmlns:a16="http://schemas.microsoft.com/office/drawing/2014/main" id="{5087ED40-A11F-4359-B7C3-2D8DDE511FD6}"/>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337;p10">
              <a:extLst>
                <a:ext uri="{FF2B5EF4-FFF2-40B4-BE49-F238E27FC236}">
                  <a16:creationId xmlns:a16="http://schemas.microsoft.com/office/drawing/2014/main" id="{2A770B17-77E2-4E6E-8592-1C5EA66F59F1}"/>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338;p10">
              <a:extLst>
                <a:ext uri="{FF2B5EF4-FFF2-40B4-BE49-F238E27FC236}">
                  <a16:creationId xmlns:a16="http://schemas.microsoft.com/office/drawing/2014/main" id="{44316458-C844-48F3-B6C3-D6E267BD10E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3" name="Google Shape;339;p10">
              <a:extLst>
                <a:ext uri="{FF2B5EF4-FFF2-40B4-BE49-F238E27FC236}">
                  <a16:creationId xmlns:a16="http://schemas.microsoft.com/office/drawing/2014/main" id="{79AA62E4-ECFE-4831-9EA7-8A7F080658DC}"/>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340;p10">
              <a:extLst>
                <a:ext uri="{FF2B5EF4-FFF2-40B4-BE49-F238E27FC236}">
                  <a16:creationId xmlns:a16="http://schemas.microsoft.com/office/drawing/2014/main" id="{6C8B3547-39DB-4003-966C-3E11CBE501DA}"/>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341;p10">
              <a:extLst>
                <a:ext uri="{FF2B5EF4-FFF2-40B4-BE49-F238E27FC236}">
                  <a16:creationId xmlns:a16="http://schemas.microsoft.com/office/drawing/2014/main" id="{CF2B4907-AD4C-4BA0-B564-366E4C6D985D}"/>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342;p10">
              <a:extLst>
                <a:ext uri="{FF2B5EF4-FFF2-40B4-BE49-F238E27FC236}">
                  <a16:creationId xmlns:a16="http://schemas.microsoft.com/office/drawing/2014/main" id="{7F45C6F1-1C8E-4EC0-B107-7FB3F105AF1E}"/>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7" name="Google Shape;343;p10">
            <a:extLst>
              <a:ext uri="{FF2B5EF4-FFF2-40B4-BE49-F238E27FC236}">
                <a16:creationId xmlns:a16="http://schemas.microsoft.com/office/drawing/2014/main" id="{D1698AA2-4691-47B0-BDCB-19D5C6EB410D}"/>
              </a:ext>
            </a:extLst>
          </p:cNvPr>
          <p:cNvGrpSpPr/>
          <p:nvPr userDrawn="1"/>
        </p:nvGrpSpPr>
        <p:grpSpPr>
          <a:xfrm flipH="1">
            <a:off x="123438" y="5930864"/>
            <a:ext cx="647105" cy="773048"/>
            <a:chOff x="12650622" y="-224128"/>
            <a:chExt cx="1467358" cy="1752944"/>
          </a:xfrm>
        </p:grpSpPr>
        <p:sp>
          <p:nvSpPr>
            <p:cNvPr id="98" name="Google Shape;344;p10">
              <a:extLst>
                <a:ext uri="{FF2B5EF4-FFF2-40B4-BE49-F238E27FC236}">
                  <a16:creationId xmlns:a16="http://schemas.microsoft.com/office/drawing/2014/main" id="{3A6ECE04-1637-4261-83C5-C67F6A750F8C}"/>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9" name="Google Shape;345;p10">
              <a:extLst>
                <a:ext uri="{FF2B5EF4-FFF2-40B4-BE49-F238E27FC236}">
                  <a16:creationId xmlns:a16="http://schemas.microsoft.com/office/drawing/2014/main" id="{E0F4EC25-A5F5-476E-9432-3D5E2D578B2E}"/>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0" name="Google Shape;346;p10">
              <a:extLst>
                <a:ext uri="{FF2B5EF4-FFF2-40B4-BE49-F238E27FC236}">
                  <a16:creationId xmlns:a16="http://schemas.microsoft.com/office/drawing/2014/main" id="{A3367EFD-566F-4570-AFA1-7EE1B78A95F3}"/>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1" name="Google Shape;347;p10">
              <a:extLst>
                <a:ext uri="{FF2B5EF4-FFF2-40B4-BE49-F238E27FC236}">
                  <a16:creationId xmlns:a16="http://schemas.microsoft.com/office/drawing/2014/main" id="{CFB380A1-864B-45C9-892C-24C28CD3543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2" name="Google Shape;348;p10">
              <a:extLst>
                <a:ext uri="{FF2B5EF4-FFF2-40B4-BE49-F238E27FC236}">
                  <a16:creationId xmlns:a16="http://schemas.microsoft.com/office/drawing/2014/main" id="{9B63B8BE-6D41-4BFD-9845-EB62852956C3}"/>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3" name="Google Shape;349;p10">
              <a:extLst>
                <a:ext uri="{FF2B5EF4-FFF2-40B4-BE49-F238E27FC236}">
                  <a16:creationId xmlns:a16="http://schemas.microsoft.com/office/drawing/2014/main" id="{3BA1B649-531D-466B-8790-84E78CACEE5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04" name="Google Shape;351;p10">
            <a:extLst>
              <a:ext uri="{FF2B5EF4-FFF2-40B4-BE49-F238E27FC236}">
                <a16:creationId xmlns:a16="http://schemas.microsoft.com/office/drawing/2014/main" id="{9920B6D2-3A9D-467C-9086-9E1DE1916876}"/>
              </a:ext>
            </a:extLst>
          </p:cNvPr>
          <p:cNvGrpSpPr/>
          <p:nvPr userDrawn="1"/>
        </p:nvGrpSpPr>
        <p:grpSpPr>
          <a:xfrm flipH="1">
            <a:off x="8307241" y="5317797"/>
            <a:ext cx="1323048" cy="1318155"/>
            <a:chOff x="2148829" y="2424101"/>
            <a:chExt cx="2454481" cy="2453871"/>
          </a:xfrm>
        </p:grpSpPr>
        <p:sp>
          <p:nvSpPr>
            <p:cNvPr id="105" name="Google Shape;352;p10">
              <a:extLst>
                <a:ext uri="{FF2B5EF4-FFF2-40B4-BE49-F238E27FC236}">
                  <a16:creationId xmlns:a16="http://schemas.microsoft.com/office/drawing/2014/main" id="{90CA48AC-DCB1-410A-8E49-2FADEDC58D58}"/>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6" name="Google Shape;353;p10">
              <a:extLst>
                <a:ext uri="{FF2B5EF4-FFF2-40B4-BE49-F238E27FC236}">
                  <a16:creationId xmlns:a16="http://schemas.microsoft.com/office/drawing/2014/main" id="{AB074912-D6D5-47F6-962D-3E0C1AB58DB3}"/>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7" name="Google Shape;354;p10">
              <a:extLst>
                <a:ext uri="{FF2B5EF4-FFF2-40B4-BE49-F238E27FC236}">
                  <a16:creationId xmlns:a16="http://schemas.microsoft.com/office/drawing/2014/main" id="{D9E38233-683B-40FF-8A48-5882130D3F5D}"/>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8" name="Google Shape;355;p10">
              <a:extLst>
                <a:ext uri="{FF2B5EF4-FFF2-40B4-BE49-F238E27FC236}">
                  <a16:creationId xmlns:a16="http://schemas.microsoft.com/office/drawing/2014/main" id="{95067F93-56D1-4072-A2D9-23C231B8771D}"/>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9" name="Google Shape;356;p10">
              <a:extLst>
                <a:ext uri="{FF2B5EF4-FFF2-40B4-BE49-F238E27FC236}">
                  <a16:creationId xmlns:a16="http://schemas.microsoft.com/office/drawing/2014/main" id="{36D46BB4-B8FB-4345-A41A-2FFC980A2626}"/>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0" name="Google Shape;357;p10">
              <a:extLst>
                <a:ext uri="{FF2B5EF4-FFF2-40B4-BE49-F238E27FC236}">
                  <a16:creationId xmlns:a16="http://schemas.microsoft.com/office/drawing/2014/main" id="{1B5724E3-50D4-44E6-861B-BC0831D4A599}"/>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1" name="Google Shape;358;p10">
              <a:extLst>
                <a:ext uri="{FF2B5EF4-FFF2-40B4-BE49-F238E27FC236}">
                  <a16:creationId xmlns:a16="http://schemas.microsoft.com/office/drawing/2014/main" id="{4B4B732C-0C23-4512-91CA-9AB0F6663C9F}"/>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2" name="Google Shape;359;p10">
              <a:extLst>
                <a:ext uri="{FF2B5EF4-FFF2-40B4-BE49-F238E27FC236}">
                  <a16:creationId xmlns:a16="http://schemas.microsoft.com/office/drawing/2014/main" id="{EDAA873F-1E85-43ED-87D2-83F1D2C6D169}"/>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13" name="Title 1">
            <a:extLst>
              <a:ext uri="{FF2B5EF4-FFF2-40B4-BE49-F238E27FC236}">
                <a16:creationId xmlns:a16="http://schemas.microsoft.com/office/drawing/2014/main" id="{52C8BFF4-3827-4DF9-8FB3-F050E0DA4A44}"/>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14" name="Title 1">
            <a:extLst>
              <a:ext uri="{FF2B5EF4-FFF2-40B4-BE49-F238E27FC236}">
                <a16:creationId xmlns:a16="http://schemas.microsoft.com/office/drawing/2014/main" id="{F6A9A8A2-7B38-4FDE-9BCE-E484D49793B0}"/>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440652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1 1" preserve="1">
  <p:cSld name="1_Custom Layout 1 1">
    <p:bg>
      <p:bgPr>
        <a:solidFill>
          <a:schemeClr val="lt2"/>
        </a:solidFill>
        <a:effectLst/>
      </p:bgPr>
    </p:bg>
    <p:spTree>
      <p:nvGrpSpPr>
        <p:cNvPr id="1" name="Shape 130"/>
        <p:cNvGrpSpPr/>
        <p:nvPr/>
      </p:nvGrpSpPr>
      <p:grpSpPr>
        <a:xfrm>
          <a:off x="0" y="0"/>
          <a:ext cx="0" cy="0"/>
          <a:chOff x="0" y="0"/>
          <a:chExt cx="0" cy="0"/>
        </a:xfrm>
      </p:grpSpPr>
      <p:grpSp>
        <p:nvGrpSpPr>
          <p:cNvPr id="2" name="Group 1">
            <a:extLst>
              <a:ext uri="{FF2B5EF4-FFF2-40B4-BE49-F238E27FC236}">
                <a16:creationId xmlns:a16="http://schemas.microsoft.com/office/drawing/2014/main" id="{C00AE5D1-F431-48BD-8E64-38263E4394B0}"/>
              </a:ext>
            </a:extLst>
          </p:cNvPr>
          <p:cNvGrpSpPr/>
          <p:nvPr userDrawn="1"/>
        </p:nvGrpSpPr>
        <p:grpSpPr>
          <a:xfrm>
            <a:off x="-674910" y="0"/>
            <a:ext cx="14068906" cy="6868885"/>
            <a:chOff x="-674910" y="0"/>
            <a:chExt cx="14068906" cy="6868885"/>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5"/>
            <p:cNvSpPr/>
            <p:nvPr/>
          </p:nvSpPr>
          <p:spPr>
            <a:xfrm>
              <a:off x="734925"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83" name="Google Shape;329;p10">
              <a:extLst>
                <a:ext uri="{FF2B5EF4-FFF2-40B4-BE49-F238E27FC236}">
                  <a16:creationId xmlns:a16="http://schemas.microsoft.com/office/drawing/2014/main" id="{2905A704-B0CD-4E31-90BD-D004A59D40DF}"/>
                </a:ext>
              </a:extLst>
            </p:cNvPr>
            <p:cNvGrpSpPr/>
            <p:nvPr userDrawn="1"/>
          </p:nvGrpSpPr>
          <p:grpSpPr>
            <a:xfrm flipH="1">
              <a:off x="1342278" y="4210677"/>
              <a:ext cx="1738239" cy="1743417"/>
              <a:chOff x="4067175" y="-2019300"/>
              <a:chExt cx="4220050" cy="4232623"/>
            </a:xfrm>
          </p:grpSpPr>
          <p:sp>
            <p:nvSpPr>
              <p:cNvPr id="84" name="Google Shape;330;p10">
                <a:extLst>
                  <a:ext uri="{FF2B5EF4-FFF2-40B4-BE49-F238E27FC236}">
                    <a16:creationId xmlns:a16="http://schemas.microsoft.com/office/drawing/2014/main" id="{11D6AA0B-BD74-4CEB-B2A8-6AC2E2D1861A}"/>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331;p10">
                <a:extLst>
                  <a:ext uri="{FF2B5EF4-FFF2-40B4-BE49-F238E27FC236}">
                    <a16:creationId xmlns:a16="http://schemas.microsoft.com/office/drawing/2014/main" id="{6C47DEBA-675B-4703-9EFC-2A09DA3B0661}"/>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332;p10">
                <a:extLst>
                  <a:ext uri="{FF2B5EF4-FFF2-40B4-BE49-F238E27FC236}">
                    <a16:creationId xmlns:a16="http://schemas.microsoft.com/office/drawing/2014/main" id="{B16FCBD9-46DE-45E8-AA4B-435D5B06670B}"/>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333;p10">
                <a:extLst>
                  <a:ext uri="{FF2B5EF4-FFF2-40B4-BE49-F238E27FC236}">
                    <a16:creationId xmlns:a16="http://schemas.microsoft.com/office/drawing/2014/main" id="{8DABD6D9-5490-42FD-ADFA-67CA3280DE59}"/>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334;p10">
                <a:extLst>
                  <a:ext uri="{FF2B5EF4-FFF2-40B4-BE49-F238E27FC236}">
                    <a16:creationId xmlns:a16="http://schemas.microsoft.com/office/drawing/2014/main" id="{985E416C-D023-41D2-9C29-FF96C19729F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335;p10">
                <a:extLst>
                  <a:ext uri="{FF2B5EF4-FFF2-40B4-BE49-F238E27FC236}">
                    <a16:creationId xmlns:a16="http://schemas.microsoft.com/office/drawing/2014/main" id="{BDD27AC1-6CAA-479B-B12F-6664F490906B}"/>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336;p10">
                <a:extLst>
                  <a:ext uri="{FF2B5EF4-FFF2-40B4-BE49-F238E27FC236}">
                    <a16:creationId xmlns:a16="http://schemas.microsoft.com/office/drawing/2014/main" id="{5087ED40-A11F-4359-B7C3-2D8DDE511FD6}"/>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337;p10">
                <a:extLst>
                  <a:ext uri="{FF2B5EF4-FFF2-40B4-BE49-F238E27FC236}">
                    <a16:creationId xmlns:a16="http://schemas.microsoft.com/office/drawing/2014/main" id="{2A770B17-77E2-4E6E-8592-1C5EA66F59F1}"/>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338;p10">
                <a:extLst>
                  <a:ext uri="{FF2B5EF4-FFF2-40B4-BE49-F238E27FC236}">
                    <a16:creationId xmlns:a16="http://schemas.microsoft.com/office/drawing/2014/main" id="{44316458-C844-48F3-B6C3-D6E267BD10E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3" name="Google Shape;339;p10">
                <a:extLst>
                  <a:ext uri="{FF2B5EF4-FFF2-40B4-BE49-F238E27FC236}">
                    <a16:creationId xmlns:a16="http://schemas.microsoft.com/office/drawing/2014/main" id="{79AA62E4-ECFE-4831-9EA7-8A7F080658DC}"/>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340;p10">
                <a:extLst>
                  <a:ext uri="{FF2B5EF4-FFF2-40B4-BE49-F238E27FC236}">
                    <a16:creationId xmlns:a16="http://schemas.microsoft.com/office/drawing/2014/main" id="{6C8B3547-39DB-4003-966C-3E11CBE501DA}"/>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341;p10">
                <a:extLst>
                  <a:ext uri="{FF2B5EF4-FFF2-40B4-BE49-F238E27FC236}">
                    <a16:creationId xmlns:a16="http://schemas.microsoft.com/office/drawing/2014/main" id="{CF2B4907-AD4C-4BA0-B564-366E4C6D985D}"/>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342;p10">
                <a:extLst>
                  <a:ext uri="{FF2B5EF4-FFF2-40B4-BE49-F238E27FC236}">
                    <a16:creationId xmlns:a16="http://schemas.microsoft.com/office/drawing/2014/main" id="{7F45C6F1-1C8E-4EC0-B107-7FB3F105AF1E}"/>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7" name="Google Shape;343;p10">
              <a:extLst>
                <a:ext uri="{FF2B5EF4-FFF2-40B4-BE49-F238E27FC236}">
                  <a16:creationId xmlns:a16="http://schemas.microsoft.com/office/drawing/2014/main" id="{D1698AA2-4691-47B0-BDCB-19D5C6EB410D}"/>
                </a:ext>
              </a:extLst>
            </p:cNvPr>
            <p:cNvGrpSpPr/>
            <p:nvPr userDrawn="1"/>
          </p:nvGrpSpPr>
          <p:grpSpPr>
            <a:xfrm flipH="1">
              <a:off x="123438" y="5930864"/>
              <a:ext cx="647105" cy="773048"/>
              <a:chOff x="12650622" y="-224128"/>
              <a:chExt cx="1467358" cy="1752944"/>
            </a:xfrm>
          </p:grpSpPr>
          <p:sp>
            <p:nvSpPr>
              <p:cNvPr id="98" name="Google Shape;344;p10">
                <a:extLst>
                  <a:ext uri="{FF2B5EF4-FFF2-40B4-BE49-F238E27FC236}">
                    <a16:creationId xmlns:a16="http://schemas.microsoft.com/office/drawing/2014/main" id="{3A6ECE04-1637-4261-83C5-C67F6A750F8C}"/>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9" name="Google Shape;345;p10">
                <a:extLst>
                  <a:ext uri="{FF2B5EF4-FFF2-40B4-BE49-F238E27FC236}">
                    <a16:creationId xmlns:a16="http://schemas.microsoft.com/office/drawing/2014/main" id="{E0F4EC25-A5F5-476E-9432-3D5E2D578B2E}"/>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0" name="Google Shape;346;p10">
                <a:extLst>
                  <a:ext uri="{FF2B5EF4-FFF2-40B4-BE49-F238E27FC236}">
                    <a16:creationId xmlns:a16="http://schemas.microsoft.com/office/drawing/2014/main" id="{A3367EFD-566F-4570-AFA1-7EE1B78A95F3}"/>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1" name="Google Shape;347;p10">
                <a:extLst>
                  <a:ext uri="{FF2B5EF4-FFF2-40B4-BE49-F238E27FC236}">
                    <a16:creationId xmlns:a16="http://schemas.microsoft.com/office/drawing/2014/main" id="{CFB380A1-864B-45C9-892C-24C28CD3543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2" name="Google Shape;348;p10">
                <a:extLst>
                  <a:ext uri="{FF2B5EF4-FFF2-40B4-BE49-F238E27FC236}">
                    <a16:creationId xmlns:a16="http://schemas.microsoft.com/office/drawing/2014/main" id="{9B63B8BE-6D41-4BFD-9845-EB62852956C3}"/>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3" name="Google Shape;349;p10">
                <a:extLst>
                  <a:ext uri="{FF2B5EF4-FFF2-40B4-BE49-F238E27FC236}">
                    <a16:creationId xmlns:a16="http://schemas.microsoft.com/office/drawing/2014/main" id="{3BA1B649-531D-466B-8790-84E78CACEE5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04" name="Google Shape;351;p10">
              <a:extLst>
                <a:ext uri="{FF2B5EF4-FFF2-40B4-BE49-F238E27FC236}">
                  <a16:creationId xmlns:a16="http://schemas.microsoft.com/office/drawing/2014/main" id="{9920B6D2-3A9D-467C-9086-9E1DE1916876}"/>
                </a:ext>
              </a:extLst>
            </p:cNvPr>
            <p:cNvGrpSpPr/>
            <p:nvPr userDrawn="1"/>
          </p:nvGrpSpPr>
          <p:grpSpPr>
            <a:xfrm flipH="1">
              <a:off x="1932601" y="5603187"/>
              <a:ext cx="923998" cy="943211"/>
              <a:chOff x="2148829" y="2424101"/>
              <a:chExt cx="2454481" cy="2453871"/>
            </a:xfrm>
          </p:grpSpPr>
          <p:sp>
            <p:nvSpPr>
              <p:cNvPr id="105" name="Google Shape;352;p10">
                <a:extLst>
                  <a:ext uri="{FF2B5EF4-FFF2-40B4-BE49-F238E27FC236}">
                    <a16:creationId xmlns:a16="http://schemas.microsoft.com/office/drawing/2014/main" id="{90CA48AC-DCB1-410A-8E49-2FADEDC58D58}"/>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6" name="Google Shape;353;p10">
                <a:extLst>
                  <a:ext uri="{FF2B5EF4-FFF2-40B4-BE49-F238E27FC236}">
                    <a16:creationId xmlns:a16="http://schemas.microsoft.com/office/drawing/2014/main" id="{AB074912-D6D5-47F6-962D-3E0C1AB58DB3}"/>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7" name="Google Shape;354;p10">
                <a:extLst>
                  <a:ext uri="{FF2B5EF4-FFF2-40B4-BE49-F238E27FC236}">
                    <a16:creationId xmlns:a16="http://schemas.microsoft.com/office/drawing/2014/main" id="{D9E38233-683B-40FF-8A48-5882130D3F5D}"/>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8" name="Google Shape;355;p10">
                <a:extLst>
                  <a:ext uri="{FF2B5EF4-FFF2-40B4-BE49-F238E27FC236}">
                    <a16:creationId xmlns:a16="http://schemas.microsoft.com/office/drawing/2014/main" id="{95067F93-56D1-4072-A2D9-23C231B8771D}"/>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9" name="Google Shape;356;p10">
                <a:extLst>
                  <a:ext uri="{FF2B5EF4-FFF2-40B4-BE49-F238E27FC236}">
                    <a16:creationId xmlns:a16="http://schemas.microsoft.com/office/drawing/2014/main" id="{36D46BB4-B8FB-4345-A41A-2FFC980A2626}"/>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0" name="Google Shape;357;p10">
                <a:extLst>
                  <a:ext uri="{FF2B5EF4-FFF2-40B4-BE49-F238E27FC236}">
                    <a16:creationId xmlns:a16="http://schemas.microsoft.com/office/drawing/2014/main" id="{1B5724E3-50D4-44E6-861B-BC0831D4A599}"/>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1" name="Google Shape;358;p10">
                <a:extLst>
                  <a:ext uri="{FF2B5EF4-FFF2-40B4-BE49-F238E27FC236}">
                    <a16:creationId xmlns:a16="http://schemas.microsoft.com/office/drawing/2014/main" id="{4B4B732C-0C23-4512-91CA-9AB0F6663C9F}"/>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2" name="Google Shape;359;p10">
                <a:extLst>
                  <a:ext uri="{FF2B5EF4-FFF2-40B4-BE49-F238E27FC236}">
                    <a16:creationId xmlns:a16="http://schemas.microsoft.com/office/drawing/2014/main" id="{EDAA873F-1E85-43ED-87D2-83F1D2C6D169}"/>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13" name="Google Shape;276;p8">
              <a:extLst>
                <a:ext uri="{FF2B5EF4-FFF2-40B4-BE49-F238E27FC236}">
                  <a16:creationId xmlns:a16="http://schemas.microsoft.com/office/drawing/2014/main" id="{B52374D8-94F8-4238-9078-D3C3A4A8253C}"/>
                </a:ext>
              </a:extLst>
            </p:cNvPr>
            <p:cNvSpPr/>
            <p:nvPr userDrawn="1"/>
          </p:nvSpPr>
          <p:spPr>
            <a:xfrm>
              <a:off x="9733971"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277;p8">
              <a:extLst>
                <a:ext uri="{FF2B5EF4-FFF2-40B4-BE49-F238E27FC236}">
                  <a16:creationId xmlns:a16="http://schemas.microsoft.com/office/drawing/2014/main" id="{EACBAE6F-ED56-4417-A2A0-6164F09869C5}"/>
                </a:ext>
              </a:extLst>
            </p:cNvPr>
            <p:cNvSpPr/>
            <p:nvPr userDrawn="1"/>
          </p:nvSpPr>
          <p:spPr>
            <a:xfrm>
              <a:off x="11535728"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287;p8">
              <a:extLst>
                <a:ext uri="{FF2B5EF4-FFF2-40B4-BE49-F238E27FC236}">
                  <a16:creationId xmlns:a16="http://schemas.microsoft.com/office/drawing/2014/main" id="{C425BC3F-63A1-4E7B-AA3B-457E7C6F1792}"/>
                </a:ext>
              </a:extLst>
            </p:cNvPr>
            <p:cNvSpPr/>
            <p:nvPr userDrawn="1"/>
          </p:nvSpPr>
          <p:spPr>
            <a:xfrm>
              <a:off x="10039578"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288;p8">
              <a:extLst>
                <a:ext uri="{FF2B5EF4-FFF2-40B4-BE49-F238E27FC236}">
                  <a16:creationId xmlns:a16="http://schemas.microsoft.com/office/drawing/2014/main" id="{6F50014D-A2F2-48F3-8080-801FFCF4941E}"/>
                </a:ext>
              </a:extLst>
            </p:cNvPr>
            <p:cNvSpPr/>
            <p:nvPr userDrawn="1"/>
          </p:nvSpPr>
          <p:spPr>
            <a:xfrm>
              <a:off x="10039578"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289;p8">
              <a:extLst>
                <a:ext uri="{FF2B5EF4-FFF2-40B4-BE49-F238E27FC236}">
                  <a16:creationId xmlns:a16="http://schemas.microsoft.com/office/drawing/2014/main" id="{5E8D233D-9472-49A3-9673-0C377E8DB895}"/>
                </a:ext>
              </a:extLst>
            </p:cNvPr>
            <p:cNvSpPr/>
            <p:nvPr userDrawn="1"/>
          </p:nvSpPr>
          <p:spPr>
            <a:xfrm>
              <a:off x="9115367"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290;p8">
              <a:extLst>
                <a:ext uri="{FF2B5EF4-FFF2-40B4-BE49-F238E27FC236}">
                  <a16:creationId xmlns:a16="http://schemas.microsoft.com/office/drawing/2014/main" id="{A672B2D4-0DF1-4C54-9F2F-8BFCF3676C1A}"/>
                </a:ext>
              </a:extLst>
            </p:cNvPr>
            <p:cNvSpPr/>
            <p:nvPr userDrawn="1"/>
          </p:nvSpPr>
          <p:spPr>
            <a:xfrm>
              <a:off x="8843576"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291;p8">
              <a:extLst>
                <a:ext uri="{FF2B5EF4-FFF2-40B4-BE49-F238E27FC236}">
                  <a16:creationId xmlns:a16="http://schemas.microsoft.com/office/drawing/2014/main" id="{2E99F23E-9D40-4211-9BB4-223B3B35A09A}"/>
                </a:ext>
              </a:extLst>
            </p:cNvPr>
            <p:cNvSpPr/>
            <p:nvPr userDrawn="1"/>
          </p:nvSpPr>
          <p:spPr>
            <a:xfrm>
              <a:off x="9656178"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292;p8">
              <a:extLst>
                <a:ext uri="{FF2B5EF4-FFF2-40B4-BE49-F238E27FC236}">
                  <a16:creationId xmlns:a16="http://schemas.microsoft.com/office/drawing/2014/main" id="{D9C93174-925E-45A2-8E22-BC31C955FE5D}"/>
                </a:ext>
              </a:extLst>
            </p:cNvPr>
            <p:cNvSpPr/>
            <p:nvPr userDrawn="1"/>
          </p:nvSpPr>
          <p:spPr>
            <a:xfrm>
              <a:off x="11138740"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293;p8">
              <a:extLst>
                <a:ext uri="{FF2B5EF4-FFF2-40B4-BE49-F238E27FC236}">
                  <a16:creationId xmlns:a16="http://schemas.microsoft.com/office/drawing/2014/main" id="{32F29A05-ADA3-4A71-8B7B-EA8F653FCFE2}"/>
                </a:ext>
              </a:extLst>
            </p:cNvPr>
            <p:cNvSpPr/>
            <p:nvPr userDrawn="1"/>
          </p:nvSpPr>
          <p:spPr>
            <a:xfrm>
              <a:off x="12053290"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295;p8">
              <a:extLst>
                <a:ext uri="{FF2B5EF4-FFF2-40B4-BE49-F238E27FC236}">
                  <a16:creationId xmlns:a16="http://schemas.microsoft.com/office/drawing/2014/main" id="{15C01821-2488-4F5E-A968-CC94974F1068}"/>
                </a:ext>
              </a:extLst>
            </p:cNvPr>
            <p:cNvSpPr/>
            <p:nvPr userDrawn="1"/>
          </p:nvSpPr>
          <p:spPr>
            <a:xfrm>
              <a:off x="10430540"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296;p8">
              <a:extLst>
                <a:ext uri="{FF2B5EF4-FFF2-40B4-BE49-F238E27FC236}">
                  <a16:creationId xmlns:a16="http://schemas.microsoft.com/office/drawing/2014/main" id="{B26AC119-33E8-4686-B331-E089BE488335}"/>
                </a:ext>
              </a:extLst>
            </p:cNvPr>
            <p:cNvSpPr/>
            <p:nvPr userDrawn="1"/>
          </p:nvSpPr>
          <p:spPr>
            <a:xfrm>
              <a:off x="10889744"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24" name="Google Shape;251;p7">
              <a:extLst>
                <a:ext uri="{FF2B5EF4-FFF2-40B4-BE49-F238E27FC236}">
                  <a16:creationId xmlns:a16="http://schemas.microsoft.com/office/drawing/2014/main" id="{26D8529C-F1B3-4A69-87D3-5E94D0E86671}"/>
                </a:ext>
              </a:extLst>
            </p:cNvPr>
            <p:cNvGrpSpPr/>
            <p:nvPr userDrawn="1"/>
          </p:nvGrpSpPr>
          <p:grpSpPr>
            <a:xfrm>
              <a:off x="8564044" y="4408908"/>
              <a:ext cx="2993503" cy="1873569"/>
              <a:chOff x="6689597" y="4026978"/>
              <a:chExt cx="1992915" cy="994886"/>
            </a:xfrm>
          </p:grpSpPr>
          <p:sp>
            <p:nvSpPr>
              <p:cNvPr id="125" name="Google Shape;252;p7">
                <a:extLst>
                  <a:ext uri="{FF2B5EF4-FFF2-40B4-BE49-F238E27FC236}">
                    <a16:creationId xmlns:a16="http://schemas.microsoft.com/office/drawing/2014/main" id="{0BD2E1F6-1C4F-41B7-87AE-6345EA1BE419}"/>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6" name="Google Shape;253;p7">
                <a:extLst>
                  <a:ext uri="{FF2B5EF4-FFF2-40B4-BE49-F238E27FC236}">
                    <a16:creationId xmlns:a16="http://schemas.microsoft.com/office/drawing/2014/main" id="{AE50340E-A263-4661-A8EB-2820B31E8096}"/>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254;p7">
                <a:extLst>
                  <a:ext uri="{FF2B5EF4-FFF2-40B4-BE49-F238E27FC236}">
                    <a16:creationId xmlns:a16="http://schemas.microsoft.com/office/drawing/2014/main" id="{7378AAB7-ED19-4414-BCA5-1CF92C0CFA35}"/>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255;p7">
                <a:extLst>
                  <a:ext uri="{FF2B5EF4-FFF2-40B4-BE49-F238E27FC236}">
                    <a16:creationId xmlns:a16="http://schemas.microsoft.com/office/drawing/2014/main" id="{6ECF458F-4C5D-4286-8907-4C24E21B745D}"/>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30" name="Google Shape;222;p6">
              <a:extLst>
                <a:ext uri="{FF2B5EF4-FFF2-40B4-BE49-F238E27FC236}">
                  <a16:creationId xmlns:a16="http://schemas.microsoft.com/office/drawing/2014/main" id="{B029189E-8DFB-4796-B374-4A5C0E37D69F}"/>
                </a:ext>
              </a:extLst>
            </p:cNvPr>
            <p:cNvSpPr/>
            <p:nvPr userDrawn="1"/>
          </p:nvSpPr>
          <p:spPr>
            <a:xfrm>
              <a:off x="2967064"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2" name="Google Shape;223;p6">
              <a:extLst>
                <a:ext uri="{FF2B5EF4-FFF2-40B4-BE49-F238E27FC236}">
                  <a16:creationId xmlns:a16="http://schemas.microsoft.com/office/drawing/2014/main" id="{71B263CE-099F-4DFE-9D55-91FE31BE9882}"/>
                </a:ext>
              </a:extLst>
            </p:cNvPr>
            <p:cNvSpPr/>
            <p:nvPr userDrawn="1"/>
          </p:nvSpPr>
          <p:spPr>
            <a:xfrm>
              <a:off x="748804"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3" name="Google Shape;224;p6">
              <a:extLst>
                <a:ext uri="{FF2B5EF4-FFF2-40B4-BE49-F238E27FC236}">
                  <a16:creationId xmlns:a16="http://schemas.microsoft.com/office/drawing/2014/main" id="{A41E4A7A-979F-4A97-839F-54108B783CC7}"/>
                </a:ext>
              </a:extLst>
            </p:cNvPr>
            <p:cNvSpPr/>
            <p:nvPr userDrawn="1"/>
          </p:nvSpPr>
          <p:spPr>
            <a:xfrm>
              <a:off x="7032743"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38" name="Title 1">
            <a:extLst>
              <a:ext uri="{FF2B5EF4-FFF2-40B4-BE49-F238E27FC236}">
                <a16:creationId xmlns:a16="http://schemas.microsoft.com/office/drawing/2014/main" id="{D56425B4-B58A-405B-BFEA-FA26519A16D0}"/>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211" name="Title 1">
            <a:extLst>
              <a:ext uri="{FF2B5EF4-FFF2-40B4-BE49-F238E27FC236}">
                <a16:creationId xmlns:a16="http://schemas.microsoft.com/office/drawing/2014/main" id="{C1C86BDA-E5A1-49FC-9A07-C631ABDEB58A}"/>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78748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02 Intro">
  <p:cSld name="002 Intro">
    <p:bg>
      <p:bgPr>
        <a:solidFill>
          <a:schemeClr val="lt2"/>
        </a:solidFill>
        <a:effectLst/>
      </p:bgPr>
    </p:bg>
    <p:spTree>
      <p:nvGrpSpPr>
        <p:cNvPr id="1" name="Shape 212"/>
        <p:cNvGrpSpPr/>
        <p:nvPr/>
      </p:nvGrpSpPr>
      <p:grpSpPr>
        <a:xfrm>
          <a:off x="0" y="0"/>
          <a:ext cx="0" cy="0"/>
          <a:chOff x="0" y="0"/>
          <a:chExt cx="0" cy="0"/>
        </a:xfrm>
      </p:grpSpPr>
      <p:sp>
        <p:nvSpPr>
          <p:cNvPr id="213" name="Google Shape;213;p6"/>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4" name="Google Shape;214;p6"/>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15" name="Google Shape;215;p6"/>
          <p:cNvGrpSpPr/>
          <p:nvPr/>
        </p:nvGrpSpPr>
        <p:grpSpPr>
          <a:xfrm>
            <a:off x="-61" y="3822219"/>
            <a:ext cx="12191838" cy="3035758"/>
            <a:chOff x="2579427" y="3822219"/>
            <a:chExt cx="6852812" cy="3035758"/>
          </a:xfrm>
        </p:grpSpPr>
        <p:sp>
          <p:nvSpPr>
            <p:cNvPr id="216" name="Google Shape;216;p6"/>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7" name="Google Shape;217;p6"/>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8" name="Google Shape;218;p6"/>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9" name="Google Shape;219;p6"/>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0" name="Google Shape;220;p6"/>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1" name="Google Shape;221;p6"/>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22" name="Google Shape;222;p6"/>
          <p:cNvSpPr/>
          <p:nvPr/>
        </p:nvSpPr>
        <p:spPr>
          <a:xfrm>
            <a:off x="7443925" y="54365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3" name="Google Shape;223;p6"/>
          <p:cNvSpPr/>
          <p:nvPr/>
        </p:nvSpPr>
        <p:spPr>
          <a:xfrm>
            <a:off x="3863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4" name="Google Shape;224;p6"/>
          <p:cNvSpPr/>
          <p:nvPr/>
        </p:nvSpPr>
        <p:spPr>
          <a:xfrm>
            <a:off x="9904760" y="23000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5" name="Google Shape;225;p6"/>
          <p:cNvSpPr/>
          <p:nvPr/>
        </p:nvSpPr>
        <p:spPr>
          <a:xfrm>
            <a:off x="10891" y="1616344"/>
            <a:ext cx="1593911" cy="5252541"/>
          </a:xfrm>
          <a:custGeom>
            <a:avLst/>
            <a:gdLst/>
            <a:ahLst/>
            <a:cxnLst/>
            <a:rect l="l" t="t" r="r" b="b"/>
            <a:pathLst>
              <a:path w="1593911" h="5252541" extrusionOk="0">
                <a:moveTo>
                  <a:pt x="1489392" y="0"/>
                </a:moveTo>
                <a:lnTo>
                  <a:pt x="1593911" y="49758"/>
                </a:lnTo>
                <a:cubicBezTo>
                  <a:pt x="793738" y="1625520"/>
                  <a:pt x="439437" y="3185239"/>
                  <a:pt x="383315" y="4842177"/>
                </a:cubicBezTo>
                <a:lnTo>
                  <a:pt x="376718" y="5252541"/>
                </a:lnTo>
                <a:lnTo>
                  <a:pt x="0" y="5252541"/>
                </a:lnTo>
                <a:lnTo>
                  <a:pt x="0" y="4384801"/>
                </a:lnTo>
                <a:lnTo>
                  <a:pt x="56868" y="4002098"/>
                </a:lnTo>
                <a:cubicBezTo>
                  <a:pt x="289022" y="2598026"/>
                  <a:pt x="772485" y="1241704"/>
                  <a:pt x="1489392"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6" name="Google Shape;226;p6"/>
          <p:cNvSpPr/>
          <p:nvPr/>
        </p:nvSpPr>
        <p:spPr>
          <a:xfrm>
            <a:off x="1303636" y="161656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7" name="Google Shape;227;p6"/>
          <p:cNvSpPr/>
          <p:nvPr/>
        </p:nvSpPr>
        <p:spPr>
          <a:xfrm>
            <a:off x="715866" y="23727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8" name="Google Shape;228;p6"/>
          <p:cNvSpPr/>
          <p:nvPr/>
        </p:nvSpPr>
        <p:spPr>
          <a:xfrm>
            <a:off x="3" y="744831"/>
            <a:ext cx="3794074" cy="2301935"/>
          </a:xfrm>
          <a:custGeom>
            <a:avLst/>
            <a:gdLst/>
            <a:ahLst/>
            <a:cxnLst/>
            <a:rect l="l" t="t" r="r" b="b"/>
            <a:pathLst>
              <a:path w="3794074" h="2301935" extrusionOk="0">
                <a:moveTo>
                  <a:pt x="39386" y="589"/>
                </a:moveTo>
                <a:cubicBezTo>
                  <a:pt x="692397" y="-13400"/>
                  <a:pt x="1397287" y="221708"/>
                  <a:pt x="1604798" y="752004"/>
                </a:cubicBezTo>
                <a:cubicBezTo>
                  <a:pt x="2415293" y="246370"/>
                  <a:pt x="3901558" y="997760"/>
                  <a:pt x="3787914" y="2301935"/>
                </a:cubicBezTo>
                <a:lnTo>
                  <a:pt x="3392446" y="2053355"/>
                </a:lnTo>
                <a:lnTo>
                  <a:pt x="3403528" y="1740240"/>
                </a:lnTo>
                <a:lnTo>
                  <a:pt x="3234911" y="1954270"/>
                </a:lnTo>
                <a:lnTo>
                  <a:pt x="2618457" y="1566627"/>
                </a:lnTo>
                <a:lnTo>
                  <a:pt x="2755784" y="1150949"/>
                </a:lnTo>
                <a:lnTo>
                  <a:pt x="2458098" y="1465586"/>
                </a:lnTo>
                <a:lnTo>
                  <a:pt x="1984839" y="1168116"/>
                </a:lnTo>
                <a:lnTo>
                  <a:pt x="2099568" y="902586"/>
                </a:lnTo>
                <a:lnTo>
                  <a:pt x="1867068" y="1094020"/>
                </a:lnTo>
                <a:lnTo>
                  <a:pt x="1552649" y="896285"/>
                </a:lnTo>
                <a:lnTo>
                  <a:pt x="893392" y="859997"/>
                </a:lnTo>
                <a:lnTo>
                  <a:pt x="844719" y="518200"/>
                </a:lnTo>
                <a:lnTo>
                  <a:pt x="798001" y="854782"/>
                </a:lnTo>
                <a:lnTo>
                  <a:pt x="153083" y="819147"/>
                </a:lnTo>
                <a:lnTo>
                  <a:pt x="164166" y="402602"/>
                </a:lnTo>
                <a:lnTo>
                  <a:pt x="50087" y="813498"/>
                </a:lnTo>
                <a:lnTo>
                  <a:pt x="0" y="810731"/>
                </a:lnTo>
                <a:lnTo>
                  <a:pt x="0" y="3335"/>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9" name="Google Shape;229;p6"/>
          <p:cNvSpPr/>
          <p:nvPr/>
        </p:nvSpPr>
        <p:spPr>
          <a:xfrm>
            <a:off x="10890" y="1452629"/>
            <a:ext cx="2295706" cy="1594137"/>
          </a:xfrm>
          <a:custGeom>
            <a:avLst/>
            <a:gdLst/>
            <a:ahLst/>
            <a:cxnLst/>
            <a:rect l="l" t="t" r="r" b="b"/>
            <a:pathLst>
              <a:path w="2295706" h="1594137" extrusionOk="0">
                <a:moveTo>
                  <a:pt x="913608" y="606"/>
                </a:moveTo>
                <a:cubicBezTo>
                  <a:pt x="1132454" y="6005"/>
                  <a:pt x="1361751" y="46854"/>
                  <a:pt x="1593912" y="97442"/>
                </a:cubicBezTo>
                <a:cubicBezTo>
                  <a:pt x="2241437" y="303214"/>
                  <a:pt x="2448949" y="794726"/>
                  <a:pt x="2182767" y="1594137"/>
                </a:cubicBezTo>
                <a:lnTo>
                  <a:pt x="1977212" y="1143042"/>
                </a:lnTo>
                <a:lnTo>
                  <a:pt x="2154085" y="797117"/>
                </a:lnTo>
                <a:lnTo>
                  <a:pt x="1907679" y="990720"/>
                </a:lnTo>
                <a:lnTo>
                  <a:pt x="1780781" y="712589"/>
                </a:lnTo>
                <a:lnTo>
                  <a:pt x="1920280" y="556576"/>
                </a:lnTo>
                <a:lnTo>
                  <a:pt x="1755143" y="656313"/>
                </a:lnTo>
                <a:lnTo>
                  <a:pt x="1541762" y="188485"/>
                </a:lnTo>
                <a:lnTo>
                  <a:pt x="954209" y="368837"/>
                </a:lnTo>
                <a:lnTo>
                  <a:pt x="841869" y="146549"/>
                </a:lnTo>
                <a:lnTo>
                  <a:pt x="873161" y="393826"/>
                </a:lnTo>
                <a:lnTo>
                  <a:pt x="413155" y="535063"/>
                </a:lnTo>
                <a:lnTo>
                  <a:pt x="312769" y="277792"/>
                </a:lnTo>
                <a:lnTo>
                  <a:pt x="309509" y="566789"/>
                </a:lnTo>
                <a:lnTo>
                  <a:pt x="0" y="661843"/>
                </a:lnTo>
                <a:lnTo>
                  <a:pt x="0" y="328451"/>
                </a:lnTo>
                <a:lnTo>
                  <a:pt x="76723" y="256915"/>
                </a:lnTo>
                <a:cubicBezTo>
                  <a:pt x="321324" y="54968"/>
                  <a:pt x="607224" y="-6953"/>
                  <a:pt x="913608" y="606"/>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0" name="Google Shape;230;p6"/>
          <p:cNvSpPr/>
          <p:nvPr/>
        </p:nvSpPr>
        <p:spPr>
          <a:xfrm flipH="1">
            <a:off x="10625760" y="1523083"/>
            <a:ext cx="1577126" cy="5345802"/>
          </a:xfrm>
          <a:custGeom>
            <a:avLst/>
            <a:gdLst/>
            <a:ahLst/>
            <a:cxnLst/>
            <a:rect l="l" t="t" r="r" b="b"/>
            <a:pathLst>
              <a:path w="1577126" h="5345802" extrusionOk="0">
                <a:moveTo>
                  <a:pt x="1472608" y="0"/>
                </a:moveTo>
                <a:cubicBezTo>
                  <a:pt x="755701" y="1241705"/>
                  <a:pt x="272238" y="2598027"/>
                  <a:pt x="40084" y="4002099"/>
                </a:cubicBezTo>
                <a:lnTo>
                  <a:pt x="0" y="4271849"/>
                </a:lnTo>
                <a:lnTo>
                  <a:pt x="0" y="5345802"/>
                </a:lnTo>
                <a:lnTo>
                  <a:pt x="358553" y="5345802"/>
                </a:lnTo>
                <a:lnTo>
                  <a:pt x="358491" y="5342289"/>
                </a:lnTo>
                <a:cubicBezTo>
                  <a:pt x="356250" y="3497024"/>
                  <a:pt x="696936" y="1783097"/>
                  <a:pt x="1577126" y="49759"/>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1" name="Google Shape;231;p6"/>
          <p:cNvSpPr/>
          <p:nvPr/>
        </p:nvSpPr>
        <p:spPr>
          <a:xfrm flipH="1">
            <a:off x="10625598" y="152330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2" name="Google Shape;232;p6"/>
          <p:cNvSpPr/>
          <p:nvPr/>
        </p:nvSpPr>
        <p:spPr>
          <a:xfrm flipH="1">
            <a:off x="8932540" y="14401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3" name="Google Shape;233;p6"/>
          <p:cNvSpPr/>
          <p:nvPr/>
        </p:nvSpPr>
        <p:spPr>
          <a:xfrm flipH="1">
            <a:off x="8436484" y="651571"/>
            <a:ext cx="3766402" cy="2301934"/>
          </a:xfrm>
          <a:custGeom>
            <a:avLst/>
            <a:gdLst/>
            <a:ahLst/>
            <a:cxnLst/>
            <a:rect l="l" t="t" r="r" b="b"/>
            <a:pathLst>
              <a:path w="3766402" h="2301934" extrusionOk="0">
                <a:moveTo>
                  <a:pt x="11713" y="588"/>
                </a:moveTo>
                <a:lnTo>
                  <a:pt x="0" y="1405"/>
                </a:lnTo>
                <a:lnTo>
                  <a:pt x="0" y="812260"/>
                </a:lnTo>
                <a:lnTo>
                  <a:pt x="22414" y="813498"/>
                </a:lnTo>
                <a:lnTo>
                  <a:pt x="136493" y="402602"/>
                </a:lnTo>
                <a:lnTo>
                  <a:pt x="125411" y="819146"/>
                </a:lnTo>
                <a:lnTo>
                  <a:pt x="770328" y="854782"/>
                </a:lnTo>
                <a:lnTo>
                  <a:pt x="817046" y="518200"/>
                </a:lnTo>
                <a:lnTo>
                  <a:pt x="865719" y="859997"/>
                </a:lnTo>
                <a:lnTo>
                  <a:pt x="1524976" y="896285"/>
                </a:lnTo>
                <a:lnTo>
                  <a:pt x="1839396" y="1094020"/>
                </a:lnTo>
                <a:lnTo>
                  <a:pt x="2071895" y="902586"/>
                </a:lnTo>
                <a:lnTo>
                  <a:pt x="1957166" y="1168116"/>
                </a:lnTo>
                <a:lnTo>
                  <a:pt x="2430425" y="1465585"/>
                </a:lnTo>
                <a:lnTo>
                  <a:pt x="2728112" y="1150949"/>
                </a:lnTo>
                <a:lnTo>
                  <a:pt x="2590784" y="1566627"/>
                </a:lnTo>
                <a:lnTo>
                  <a:pt x="3207238" y="1954270"/>
                </a:lnTo>
                <a:lnTo>
                  <a:pt x="3375856" y="1740240"/>
                </a:lnTo>
                <a:lnTo>
                  <a:pt x="3364774" y="2053354"/>
                </a:lnTo>
                <a:lnTo>
                  <a:pt x="3760242" y="2301934"/>
                </a:lnTo>
                <a:cubicBezTo>
                  <a:pt x="3873885" y="997760"/>
                  <a:pt x="2387620" y="246370"/>
                  <a:pt x="1577126" y="752004"/>
                </a:cubicBezTo>
                <a:cubicBezTo>
                  <a:pt x="1369614" y="221708"/>
                  <a:pt x="664725" y="-13400"/>
                  <a:pt x="11713"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4" name="Google Shape;234;p6"/>
          <p:cNvSpPr/>
          <p:nvPr/>
        </p:nvSpPr>
        <p:spPr>
          <a:xfrm flipH="1">
            <a:off x="9923965" y="1359369"/>
            <a:ext cx="2278921" cy="1594137"/>
          </a:xfrm>
          <a:custGeom>
            <a:avLst/>
            <a:gdLst/>
            <a:ahLst/>
            <a:cxnLst/>
            <a:rect l="l" t="t" r="r" b="b"/>
            <a:pathLst>
              <a:path w="2278921" h="1594137" extrusionOk="0">
                <a:moveTo>
                  <a:pt x="896822" y="607"/>
                </a:moveTo>
                <a:cubicBezTo>
                  <a:pt x="590438" y="-6953"/>
                  <a:pt x="304538" y="54969"/>
                  <a:pt x="59938" y="256915"/>
                </a:cubicBezTo>
                <a:lnTo>
                  <a:pt x="0" y="312800"/>
                </a:lnTo>
                <a:lnTo>
                  <a:pt x="0" y="656688"/>
                </a:lnTo>
                <a:lnTo>
                  <a:pt x="292723" y="566789"/>
                </a:lnTo>
                <a:lnTo>
                  <a:pt x="295983" y="277792"/>
                </a:lnTo>
                <a:lnTo>
                  <a:pt x="396370" y="535063"/>
                </a:lnTo>
                <a:lnTo>
                  <a:pt x="856375" y="393826"/>
                </a:lnTo>
                <a:lnTo>
                  <a:pt x="825083" y="146549"/>
                </a:lnTo>
                <a:lnTo>
                  <a:pt x="937424" y="368837"/>
                </a:lnTo>
                <a:lnTo>
                  <a:pt x="1524976" y="188485"/>
                </a:lnTo>
                <a:lnTo>
                  <a:pt x="1738357" y="656312"/>
                </a:lnTo>
                <a:lnTo>
                  <a:pt x="1903495" y="556576"/>
                </a:lnTo>
                <a:lnTo>
                  <a:pt x="1763996" y="712589"/>
                </a:lnTo>
                <a:lnTo>
                  <a:pt x="1890893" y="990720"/>
                </a:lnTo>
                <a:lnTo>
                  <a:pt x="2137299" y="797116"/>
                </a:lnTo>
                <a:lnTo>
                  <a:pt x="1960426" y="1143043"/>
                </a:lnTo>
                <a:lnTo>
                  <a:pt x="2165982" y="1594137"/>
                </a:lnTo>
                <a:cubicBezTo>
                  <a:pt x="2432164" y="794726"/>
                  <a:pt x="2224651" y="303214"/>
                  <a:pt x="1577126" y="97442"/>
                </a:cubicBezTo>
                <a:cubicBezTo>
                  <a:pt x="1344965" y="46854"/>
                  <a:pt x="1115668" y="6006"/>
                  <a:pt x="896822" y="607"/>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5" name="Google Shape;235;p6"/>
          <p:cNvSpPr txBox="1">
            <a:spLocks noGrp="1"/>
          </p:cNvSpPr>
          <p:nvPr>
            <p:ph type="title"/>
          </p:nvPr>
        </p:nvSpPr>
        <p:spPr>
          <a:xfrm>
            <a:off x="3028980" y="2637600"/>
            <a:ext cx="6534000" cy="13248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236" name="Google Shape;236;p6"/>
          <p:cNvSpPr txBox="1">
            <a:spLocks noGrp="1"/>
          </p:cNvSpPr>
          <p:nvPr>
            <p:ph type="body" idx="1"/>
          </p:nvPr>
        </p:nvSpPr>
        <p:spPr>
          <a:xfrm>
            <a:off x="3028950" y="4041900"/>
            <a:ext cx="6534000" cy="22359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9" name="Title 1">
            <a:extLst>
              <a:ext uri="{FF2B5EF4-FFF2-40B4-BE49-F238E27FC236}">
                <a16:creationId xmlns:a16="http://schemas.microsoft.com/office/drawing/2014/main" id="{3C7FB870-30B0-4A34-9347-7B910436DED8}"/>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0" name="Title 1">
            <a:extLst>
              <a:ext uri="{FF2B5EF4-FFF2-40B4-BE49-F238E27FC236}">
                <a16:creationId xmlns:a16="http://schemas.microsoft.com/office/drawing/2014/main" id="{006074BC-0C20-4326-9A5E-9B51EF37E27C}"/>
              </a:ext>
            </a:extLst>
          </p:cNvPr>
          <p:cNvSpPr txBox="1">
            <a:spLocks/>
          </p:cNvSpPr>
          <p:nvPr userDrawn="1"/>
        </p:nvSpPr>
        <p:spPr>
          <a:xfrm rot="5400000">
            <a:off x="-859349" y="3605493"/>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901881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03 Talking Points">
  <p:cSld name="003 Talking Points">
    <p:bg>
      <p:bgPr>
        <a:solidFill>
          <a:schemeClr val="lt2"/>
        </a:solidFill>
        <a:effectLst/>
      </p:bgPr>
    </p:bg>
    <p:spTree>
      <p:nvGrpSpPr>
        <p:cNvPr id="1" name="Shape 238"/>
        <p:cNvGrpSpPr/>
        <p:nvPr/>
      </p:nvGrpSpPr>
      <p:grpSpPr>
        <a:xfrm>
          <a:off x="0" y="0"/>
          <a:ext cx="0" cy="0"/>
          <a:chOff x="0" y="0"/>
          <a:chExt cx="0" cy="0"/>
        </a:xfrm>
      </p:grpSpPr>
      <p:sp>
        <p:nvSpPr>
          <p:cNvPr id="239" name="Google Shape;239;p7"/>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0" name="Google Shape;240;p7"/>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41" name="Google Shape;241;p7"/>
          <p:cNvGrpSpPr/>
          <p:nvPr/>
        </p:nvGrpSpPr>
        <p:grpSpPr>
          <a:xfrm>
            <a:off x="-61" y="3822219"/>
            <a:ext cx="12191838" cy="3035758"/>
            <a:chOff x="2579427" y="3822219"/>
            <a:chExt cx="6852812" cy="3035758"/>
          </a:xfrm>
        </p:grpSpPr>
        <p:sp>
          <p:nvSpPr>
            <p:cNvPr id="242" name="Google Shape;242;p7"/>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3" name="Google Shape;243;p7"/>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4" name="Google Shape;244;p7"/>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5" name="Google Shape;245;p7"/>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6" name="Google Shape;246;p7"/>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7" name="Google Shape;247;p7"/>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48" name="Google Shape;248;p7"/>
          <p:cNvSpPr/>
          <p:nvPr/>
        </p:nvSpPr>
        <p:spPr>
          <a:xfrm>
            <a:off x="6254837" y="17057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9" name="Google Shape;249;p7"/>
          <p:cNvSpPr/>
          <p:nvPr/>
        </p:nvSpPr>
        <p:spPr>
          <a:xfrm>
            <a:off x="32819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0" name="Google Shape;250;p7"/>
          <p:cNvSpPr/>
          <p:nvPr/>
        </p:nvSpPr>
        <p:spPr>
          <a:xfrm>
            <a:off x="7618760" y="26048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51" name="Google Shape;251;p7"/>
          <p:cNvGrpSpPr/>
          <p:nvPr/>
        </p:nvGrpSpPr>
        <p:grpSpPr>
          <a:xfrm flipH="1">
            <a:off x="430589" y="4984367"/>
            <a:ext cx="3753057" cy="1873569"/>
            <a:chOff x="6689597" y="4026978"/>
            <a:chExt cx="1992915" cy="994886"/>
          </a:xfrm>
        </p:grpSpPr>
        <p:sp>
          <p:nvSpPr>
            <p:cNvPr id="252" name="Google Shape;252;p7"/>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3" name="Google Shape;253;p7"/>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4" name="Google Shape;254;p7"/>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5" name="Google Shape;255;p7"/>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56" name="Google Shape;256;p7"/>
          <p:cNvSpPr/>
          <p:nvPr/>
        </p:nvSpPr>
        <p:spPr>
          <a:xfrm flipH="1">
            <a:off x="-18498" y="-2075"/>
            <a:ext cx="12243025" cy="6862144"/>
          </a:xfrm>
          <a:custGeom>
            <a:avLst/>
            <a:gdLst/>
            <a:ahLst/>
            <a:cxnLst/>
            <a:rect l="l" t="t" r="r" b="b"/>
            <a:pathLst>
              <a:path w="12243025" h="6862144" extrusionOk="0">
                <a:moveTo>
                  <a:pt x="12243025" y="0"/>
                </a:moveTo>
                <a:lnTo>
                  <a:pt x="4411278" y="726"/>
                </a:lnTo>
                <a:cubicBezTo>
                  <a:pt x="4411281" y="1176"/>
                  <a:pt x="4411285" y="1625"/>
                  <a:pt x="4411288" y="2075"/>
                </a:cubicBezTo>
                <a:lnTo>
                  <a:pt x="0" y="2075"/>
                </a:lnTo>
                <a:lnTo>
                  <a:pt x="0" y="6860075"/>
                </a:lnTo>
                <a:lnTo>
                  <a:pt x="4423732" y="6860075"/>
                </a:lnTo>
                <a:cubicBezTo>
                  <a:pt x="4423732" y="6860201"/>
                  <a:pt x="4423731" y="6860328"/>
                  <a:pt x="4423731" y="6860454"/>
                </a:cubicBezTo>
                <a:lnTo>
                  <a:pt x="6396400" y="6862144"/>
                </a:lnTo>
                <a:cubicBezTo>
                  <a:pt x="6441879" y="6615593"/>
                  <a:pt x="6322284" y="6224001"/>
                  <a:pt x="6674328" y="5930798"/>
                </a:cubicBezTo>
                <a:cubicBezTo>
                  <a:pt x="7026372" y="5637596"/>
                  <a:pt x="8318429" y="6018904"/>
                  <a:pt x="8508663" y="5102930"/>
                </a:cubicBezTo>
                <a:cubicBezTo>
                  <a:pt x="8698898" y="4186955"/>
                  <a:pt x="7728843" y="3822047"/>
                  <a:pt x="7559639" y="2870193"/>
                </a:cubicBezTo>
                <a:cubicBezTo>
                  <a:pt x="7390435" y="1918339"/>
                  <a:pt x="8252498" y="1074406"/>
                  <a:pt x="9213056" y="1111424"/>
                </a:cubicBezTo>
                <a:cubicBezTo>
                  <a:pt x="10173614" y="1148442"/>
                  <a:pt x="10422928" y="296938"/>
                  <a:pt x="11045401" y="332505"/>
                </a:cubicBezTo>
                <a:cubicBezTo>
                  <a:pt x="11667875" y="368072"/>
                  <a:pt x="12042610" y="948961"/>
                  <a:pt x="12242214" y="893544"/>
                </a:cubicBezTo>
                <a:cubicBezTo>
                  <a:pt x="12242484" y="595696"/>
                  <a:pt x="12242755" y="297848"/>
                  <a:pt x="122430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7" name="Google Shape;257;p7"/>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8" name="Google Shape;258;p7"/>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9" name="Google Shape;259;p7"/>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0" name="Google Shape;260;p7"/>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1" name="Google Shape;261;p7"/>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2" name="Google Shape;262;p7"/>
          <p:cNvSpPr txBox="1">
            <a:spLocks noGrp="1"/>
          </p:cNvSpPr>
          <p:nvPr>
            <p:ph type="title"/>
          </p:nvPr>
        </p:nvSpPr>
        <p:spPr>
          <a:xfrm>
            <a:off x="4759000" y="669575"/>
            <a:ext cx="70173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200"/>
              <a:buFont typeface="Aldrich"/>
              <a:buNone/>
              <a:defRPr sz="4200">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263" name="Google Shape;263;p7"/>
          <p:cNvSpPr txBox="1">
            <a:spLocks noGrp="1"/>
          </p:cNvSpPr>
          <p:nvPr>
            <p:ph type="body" idx="1"/>
          </p:nvPr>
        </p:nvSpPr>
        <p:spPr>
          <a:xfrm>
            <a:off x="4759000"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4" name="Google Shape;264;p7"/>
          <p:cNvSpPr txBox="1">
            <a:spLocks noGrp="1"/>
          </p:cNvSpPr>
          <p:nvPr>
            <p:ph type="body" idx="2"/>
          </p:nvPr>
        </p:nvSpPr>
        <p:spPr>
          <a:xfrm>
            <a:off x="8716925"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5" name="Google Shape;265;p7"/>
          <p:cNvSpPr txBox="1">
            <a:spLocks noGrp="1"/>
          </p:cNvSpPr>
          <p:nvPr>
            <p:ph type="body" idx="3"/>
          </p:nvPr>
        </p:nvSpPr>
        <p:spPr>
          <a:xfrm>
            <a:off x="4759000"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6" name="Google Shape;266;p7"/>
          <p:cNvSpPr txBox="1">
            <a:spLocks noGrp="1"/>
          </p:cNvSpPr>
          <p:nvPr>
            <p:ph type="body" idx="4"/>
          </p:nvPr>
        </p:nvSpPr>
        <p:spPr>
          <a:xfrm>
            <a:off x="8716925"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7" name="Google Shape;267;p7"/>
          <p:cNvSpPr txBox="1">
            <a:spLocks noGrp="1"/>
          </p:cNvSpPr>
          <p:nvPr>
            <p:ph type="title" idx="5"/>
          </p:nvPr>
        </p:nvSpPr>
        <p:spPr>
          <a:xfrm>
            <a:off x="4759000"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8" name="Google Shape;268;p7"/>
          <p:cNvSpPr txBox="1">
            <a:spLocks noGrp="1"/>
          </p:cNvSpPr>
          <p:nvPr>
            <p:ph type="title" idx="6"/>
          </p:nvPr>
        </p:nvSpPr>
        <p:spPr>
          <a:xfrm>
            <a:off x="8716925"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9" name="Google Shape;269;p7"/>
          <p:cNvSpPr txBox="1">
            <a:spLocks noGrp="1"/>
          </p:cNvSpPr>
          <p:nvPr>
            <p:ph type="title" idx="7"/>
          </p:nvPr>
        </p:nvSpPr>
        <p:spPr>
          <a:xfrm>
            <a:off x="4759000"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70" name="Google Shape;270;p7"/>
          <p:cNvSpPr txBox="1">
            <a:spLocks noGrp="1"/>
          </p:cNvSpPr>
          <p:nvPr>
            <p:ph type="title" idx="8"/>
          </p:nvPr>
        </p:nvSpPr>
        <p:spPr>
          <a:xfrm>
            <a:off x="8716925"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35" name="Title 1">
            <a:extLst>
              <a:ext uri="{FF2B5EF4-FFF2-40B4-BE49-F238E27FC236}">
                <a16:creationId xmlns:a16="http://schemas.microsoft.com/office/drawing/2014/main" id="{B6D0381C-1DFF-4695-BC42-D66D1B50C183}"/>
              </a:ext>
            </a:extLst>
          </p:cNvPr>
          <p:cNvSpPr txBox="1">
            <a:spLocks/>
          </p:cNvSpPr>
          <p:nvPr userDrawn="1"/>
        </p:nvSpPr>
        <p:spPr>
          <a:xfrm>
            <a:off x="10286307" y="-25283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6" name="Title 1">
            <a:extLst>
              <a:ext uri="{FF2B5EF4-FFF2-40B4-BE49-F238E27FC236}">
                <a16:creationId xmlns:a16="http://schemas.microsoft.com/office/drawing/2014/main" id="{B69DB110-93AA-4843-821A-C021D90491BB}"/>
              </a:ext>
            </a:extLst>
          </p:cNvPr>
          <p:cNvSpPr txBox="1">
            <a:spLocks/>
          </p:cNvSpPr>
          <p:nvPr userDrawn="1"/>
        </p:nvSpPr>
        <p:spPr>
          <a:xfrm rot="5400000">
            <a:off x="-848240" y="5689971"/>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462885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04 Section Title">
  <p:cSld name="004 Section Title">
    <p:bg>
      <p:bgPr>
        <a:solidFill>
          <a:schemeClr val="lt2"/>
        </a:solidFill>
        <a:effectLst/>
      </p:bgPr>
    </p:bg>
    <p:spTree>
      <p:nvGrpSpPr>
        <p:cNvPr id="1" name="Shape 272"/>
        <p:cNvGrpSpPr/>
        <p:nvPr/>
      </p:nvGrpSpPr>
      <p:grpSpPr>
        <a:xfrm>
          <a:off x="0" y="0"/>
          <a:ext cx="0" cy="0"/>
          <a:chOff x="0" y="0"/>
          <a:chExt cx="0" cy="0"/>
        </a:xfrm>
      </p:grpSpPr>
      <p:sp>
        <p:nvSpPr>
          <p:cNvPr id="273" name="Google Shape;273;p8"/>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4" name="Google Shape;274;p8"/>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5" name="Google Shape;275;p8"/>
          <p:cNvSpPr/>
          <p:nvPr/>
        </p:nvSpPr>
        <p:spPr>
          <a:xfrm>
            <a:off x="9925362" y="7522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6" name="Google Shape;276;p8"/>
          <p:cNvSpPr/>
          <p:nvPr/>
        </p:nvSpPr>
        <p:spPr>
          <a:xfrm>
            <a:off x="8082531" y="1484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7" name="Google Shape;277;p8"/>
          <p:cNvSpPr/>
          <p:nvPr/>
        </p:nvSpPr>
        <p:spPr>
          <a:xfrm>
            <a:off x="9884288" y="271405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8" name="Google Shape;278;p8"/>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9" name="Google Shape;279;p8"/>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0" name="Google Shape;280;p8"/>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1" name="Google Shape;281;p8"/>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2" name="Google Shape;282;p8"/>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3" name="Google Shape;283;p8"/>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4" name="Google Shape;284;p8"/>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5" name="Google Shape;285;p8"/>
          <p:cNvSpPr/>
          <p:nvPr/>
        </p:nvSpPr>
        <p:spPr>
          <a:xfrm>
            <a:off x="-81" y="5329112"/>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6" name="Google Shape;286;p8"/>
          <p:cNvSpPr/>
          <p:nvPr/>
        </p:nvSpPr>
        <p:spPr>
          <a:xfrm>
            <a:off x="0" y="5163064"/>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7" name="Google Shape;287;p8"/>
          <p:cNvSpPr/>
          <p:nvPr/>
        </p:nvSpPr>
        <p:spPr>
          <a:xfrm>
            <a:off x="8388138" y="2892917"/>
            <a:ext cx="926484" cy="3975969"/>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8" name="Google Shape;288;p8"/>
          <p:cNvSpPr/>
          <p:nvPr/>
        </p:nvSpPr>
        <p:spPr>
          <a:xfrm>
            <a:off x="8388138" y="2892916"/>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9" name="Google Shape;289;p8"/>
          <p:cNvSpPr/>
          <p:nvPr/>
        </p:nvSpPr>
        <p:spPr>
          <a:xfrm>
            <a:off x="7463927" y="2139632"/>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0" name="Google Shape;290;p8"/>
          <p:cNvSpPr/>
          <p:nvPr/>
        </p:nvSpPr>
        <p:spPr>
          <a:xfrm>
            <a:off x="7192136" y="2416794"/>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1" name="Google Shape;291;p8"/>
          <p:cNvSpPr/>
          <p:nvPr/>
        </p:nvSpPr>
        <p:spPr>
          <a:xfrm>
            <a:off x="8004738" y="2803417"/>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2" name="Google Shape;292;p8"/>
          <p:cNvSpPr/>
          <p:nvPr/>
        </p:nvSpPr>
        <p:spPr>
          <a:xfrm>
            <a:off x="9974080" y="2062331"/>
            <a:ext cx="1109224" cy="4806554"/>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3" name="Google Shape;293;p8"/>
          <p:cNvSpPr/>
          <p:nvPr/>
        </p:nvSpPr>
        <p:spPr>
          <a:xfrm>
            <a:off x="10886354" y="2062473"/>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4" name="Google Shape;294;p8"/>
          <p:cNvSpPr/>
          <p:nvPr/>
        </p:nvSpPr>
        <p:spPr>
          <a:xfrm>
            <a:off x="10501977" y="1160477"/>
            <a:ext cx="1688441" cy="89101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5" name="Google Shape;295;p8"/>
          <p:cNvSpPr/>
          <p:nvPr/>
        </p:nvSpPr>
        <p:spPr>
          <a:xfrm>
            <a:off x="9239430" y="1492397"/>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6" name="Google Shape;296;p8"/>
          <p:cNvSpPr/>
          <p:nvPr/>
        </p:nvSpPr>
        <p:spPr>
          <a:xfrm>
            <a:off x="9845907" y="195526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7" name="Google Shape;297;p8"/>
          <p:cNvSpPr txBox="1">
            <a:spLocks noGrp="1"/>
          </p:cNvSpPr>
          <p:nvPr>
            <p:ph type="body" idx="1"/>
          </p:nvPr>
        </p:nvSpPr>
        <p:spPr>
          <a:xfrm>
            <a:off x="590550" y="2584625"/>
            <a:ext cx="7737000" cy="20751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298" name="Google Shape;298;p8"/>
          <p:cNvSpPr txBox="1">
            <a:spLocks noGrp="1"/>
          </p:cNvSpPr>
          <p:nvPr>
            <p:ph type="title"/>
          </p:nvPr>
        </p:nvSpPr>
        <p:spPr>
          <a:xfrm>
            <a:off x="590550" y="1660175"/>
            <a:ext cx="7737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SzPts val="4500"/>
              <a:buFont typeface="Aldrich"/>
              <a:buNone/>
              <a:defRPr sz="4500"/>
            </a:lvl1pPr>
            <a:lvl2pPr lvl="1" rtl="0">
              <a:spcBef>
                <a:spcPts val="0"/>
              </a:spcBef>
              <a:spcAft>
                <a:spcPts val="0"/>
              </a:spcAft>
              <a:buSzPts val="4500"/>
              <a:buFont typeface="Abril Fatface"/>
              <a:buNone/>
              <a:defRPr sz="4500">
                <a:latin typeface="Abril Fatface"/>
                <a:ea typeface="Abril Fatface"/>
                <a:cs typeface="Abril Fatface"/>
                <a:sym typeface="Abril Fatface"/>
              </a:defRPr>
            </a:lvl2pPr>
            <a:lvl3pPr lvl="2" rtl="0">
              <a:spcBef>
                <a:spcPts val="0"/>
              </a:spcBef>
              <a:spcAft>
                <a:spcPts val="0"/>
              </a:spcAft>
              <a:buSzPts val="4500"/>
              <a:buFont typeface="Abril Fatface"/>
              <a:buNone/>
              <a:defRPr sz="4500">
                <a:latin typeface="Abril Fatface"/>
                <a:ea typeface="Abril Fatface"/>
                <a:cs typeface="Abril Fatface"/>
                <a:sym typeface="Abril Fatface"/>
              </a:defRPr>
            </a:lvl3pPr>
            <a:lvl4pPr lvl="3" rtl="0">
              <a:spcBef>
                <a:spcPts val="0"/>
              </a:spcBef>
              <a:spcAft>
                <a:spcPts val="0"/>
              </a:spcAft>
              <a:buSzPts val="4500"/>
              <a:buFont typeface="Abril Fatface"/>
              <a:buNone/>
              <a:defRPr sz="4500">
                <a:latin typeface="Abril Fatface"/>
                <a:ea typeface="Abril Fatface"/>
                <a:cs typeface="Abril Fatface"/>
                <a:sym typeface="Abril Fatface"/>
              </a:defRPr>
            </a:lvl4pPr>
            <a:lvl5pPr lvl="4" rtl="0">
              <a:spcBef>
                <a:spcPts val="0"/>
              </a:spcBef>
              <a:spcAft>
                <a:spcPts val="0"/>
              </a:spcAft>
              <a:buSzPts val="4500"/>
              <a:buFont typeface="Abril Fatface"/>
              <a:buNone/>
              <a:defRPr sz="4500">
                <a:latin typeface="Abril Fatface"/>
                <a:ea typeface="Abril Fatface"/>
                <a:cs typeface="Abril Fatface"/>
                <a:sym typeface="Abril Fatface"/>
              </a:defRPr>
            </a:lvl5pPr>
            <a:lvl6pPr lvl="5" rtl="0">
              <a:spcBef>
                <a:spcPts val="0"/>
              </a:spcBef>
              <a:spcAft>
                <a:spcPts val="0"/>
              </a:spcAft>
              <a:buSzPts val="4500"/>
              <a:buFont typeface="Abril Fatface"/>
              <a:buNone/>
              <a:defRPr sz="4500">
                <a:latin typeface="Abril Fatface"/>
                <a:ea typeface="Abril Fatface"/>
                <a:cs typeface="Abril Fatface"/>
                <a:sym typeface="Abril Fatface"/>
              </a:defRPr>
            </a:lvl6pPr>
            <a:lvl7pPr lvl="6" rtl="0">
              <a:spcBef>
                <a:spcPts val="0"/>
              </a:spcBef>
              <a:spcAft>
                <a:spcPts val="0"/>
              </a:spcAft>
              <a:buSzPts val="4500"/>
              <a:buFont typeface="Abril Fatface"/>
              <a:buNone/>
              <a:defRPr sz="4500">
                <a:latin typeface="Abril Fatface"/>
                <a:ea typeface="Abril Fatface"/>
                <a:cs typeface="Abril Fatface"/>
                <a:sym typeface="Abril Fatface"/>
              </a:defRPr>
            </a:lvl7pPr>
            <a:lvl8pPr lvl="7" rtl="0">
              <a:spcBef>
                <a:spcPts val="0"/>
              </a:spcBef>
              <a:spcAft>
                <a:spcPts val="0"/>
              </a:spcAft>
              <a:buSzPts val="4500"/>
              <a:buFont typeface="Abril Fatface"/>
              <a:buNone/>
              <a:defRPr sz="4500">
                <a:latin typeface="Abril Fatface"/>
                <a:ea typeface="Abril Fatface"/>
                <a:cs typeface="Abril Fatface"/>
                <a:sym typeface="Abril Fatface"/>
              </a:defRPr>
            </a:lvl8pPr>
            <a:lvl9pPr lvl="8" rtl="0">
              <a:spcBef>
                <a:spcPts val="0"/>
              </a:spcBef>
              <a:spcAft>
                <a:spcPts val="0"/>
              </a:spcAft>
              <a:buSzPts val="4500"/>
              <a:buFont typeface="Abril Fatface"/>
              <a:buNone/>
              <a:defRPr sz="4500">
                <a:latin typeface="Abril Fatface"/>
                <a:ea typeface="Abril Fatface"/>
                <a:cs typeface="Abril Fatface"/>
                <a:sym typeface="Abril Fatface"/>
              </a:defRPr>
            </a:lvl9pPr>
          </a:lstStyle>
          <a:p>
            <a:endParaRPr/>
          </a:p>
        </p:txBody>
      </p:sp>
      <p:sp>
        <p:nvSpPr>
          <p:cNvPr id="29" name="Title 1">
            <a:extLst>
              <a:ext uri="{FF2B5EF4-FFF2-40B4-BE49-F238E27FC236}">
                <a16:creationId xmlns:a16="http://schemas.microsoft.com/office/drawing/2014/main" id="{5E6CF0F9-C043-46D7-9F31-DD878D302FB4}"/>
              </a:ext>
            </a:extLst>
          </p:cNvPr>
          <p:cNvSpPr txBox="1">
            <a:spLocks/>
          </p:cNvSpPr>
          <p:nvPr userDrawn="1"/>
        </p:nvSpPr>
        <p:spPr>
          <a:xfrm>
            <a:off x="-105787" y="-25188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0" name="Title 1">
            <a:extLst>
              <a:ext uri="{FF2B5EF4-FFF2-40B4-BE49-F238E27FC236}">
                <a16:creationId xmlns:a16="http://schemas.microsoft.com/office/drawing/2014/main" id="{77F7D6C5-CC3B-4CC0-A37A-0389A8212779}"/>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062971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E75805-6898-CD2E-048C-C91B167ED01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3372A59-F5E1-ACB5-8143-A1EA65BB0F3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5CE6FFA-0388-C44D-EDC9-F8F83AF5EE07}"/>
              </a:ext>
            </a:extLst>
          </p:cNvPr>
          <p:cNvSpPr>
            <a:spLocks noGrp="1"/>
          </p:cNvSpPr>
          <p:nvPr>
            <p:ph type="dt" sz="half" idx="10"/>
          </p:nvPr>
        </p:nvSpPr>
        <p:spPr/>
        <p:txBody>
          <a:bodyPr/>
          <a:lstStyle/>
          <a:p>
            <a:fld id="{EBE79F17-2F3E-41F9-AFB4-F24877A05D58}" type="datetimeFigureOut">
              <a:rPr lang="zh-CN" altLang="en-US" smtClean="0"/>
              <a:t>2024/11/19</a:t>
            </a:fld>
            <a:endParaRPr lang="zh-CN" altLang="en-US"/>
          </a:p>
        </p:txBody>
      </p:sp>
      <p:sp>
        <p:nvSpPr>
          <p:cNvPr id="5" name="页脚占位符 4">
            <a:extLst>
              <a:ext uri="{FF2B5EF4-FFF2-40B4-BE49-F238E27FC236}">
                <a16:creationId xmlns:a16="http://schemas.microsoft.com/office/drawing/2014/main" id="{7E29D183-4163-3458-4702-1A3DACAD24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D95C39-FA87-AE12-C31D-0BEA78D853D7}"/>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2133448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300"/>
        <p:cNvGrpSpPr/>
        <p:nvPr/>
      </p:nvGrpSpPr>
      <p:grpSpPr>
        <a:xfrm>
          <a:off x="0" y="0"/>
          <a:ext cx="0" cy="0"/>
          <a:chOff x="0" y="0"/>
          <a:chExt cx="0" cy="0"/>
        </a:xfrm>
      </p:grpSpPr>
      <p:sp>
        <p:nvSpPr>
          <p:cNvPr id="301" name="Google Shape;301;p9"/>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2" name="Google Shape;302;p9"/>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3" name="Google Shape;303;p9"/>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4" name="Google Shape;304;p9"/>
          <p:cNvSpPr/>
          <p:nvPr/>
        </p:nvSpPr>
        <p:spPr>
          <a:xfrm>
            <a:off x="10890" y="10887"/>
            <a:ext cx="12181110" cy="1864079"/>
          </a:xfrm>
          <a:custGeom>
            <a:avLst/>
            <a:gdLst/>
            <a:ahLst/>
            <a:cxnLst/>
            <a:rect l="l" t="t" r="r" b="b"/>
            <a:pathLst>
              <a:path w="12181110" h="1864079" extrusionOk="0">
                <a:moveTo>
                  <a:pt x="1329750" y="0"/>
                </a:moveTo>
                <a:lnTo>
                  <a:pt x="2975278" y="0"/>
                </a:lnTo>
                <a:lnTo>
                  <a:pt x="2980533" y="52138"/>
                </a:lnTo>
                <a:cubicBezTo>
                  <a:pt x="2980533" y="155580"/>
                  <a:pt x="2953672" y="252735"/>
                  <a:pt x="2906618" y="337126"/>
                </a:cubicBezTo>
                <a:cubicBezTo>
                  <a:pt x="3106548" y="376560"/>
                  <a:pt x="3263997" y="534009"/>
                  <a:pt x="3303335" y="733938"/>
                </a:cubicBezTo>
                <a:cubicBezTo>
                  <a:pt x="3330861" y="729842"/>
                  <a:pt x="3358961" y="727747"/>
                  <a:pt x="3387631" y="727747"/>
                </a:cubicBezTo>
                <a:cubicBezTo>
                  <a:pt x="3434684" y="727747"/>
                  <a:pt x="3480405" y="733557"/>
                  <a:pt x="3524219" y="744320"/>
                </a:cubicBezTo>
                <a:cubicBezTo>
                  <a:pt x="3578226" y="539056"/>
                  <a:pt x="3765012" y="387704"/>
                  <a:pt x="3987230" y="387704"/>
                </a:cubicBezTo>
                <a:cubicBezTo>
                  <a:pt x="4200114" y="387704"/>
                  <a:pt x="4380517" y="526674"/>
                  <a:pt x="4442716" y="718794"/>
                </a:cubicBezTo>
                <a:cubicBezTo>
                  <a:pt x="4484245" y="707174"/>
                  <a:pt x="4528060" y="700887"/>
                  <a:pt x="4573304" y="700887"/>
                </a:cubicBezTo>
                <a:cubicBezTo>
                  <a:pt x="4668077" y="700887"/>
                  <a:pt x="4756374" y="728128"/>
                  <a:pt x="4830954" y="775277"/>
                </a:cubicBezTo>
                <a:cubicBezTo>
                  <a:pt x="4892772" y="596588"/>
                  <a:pt x="5062603" y="468190"/>
                  <a:pt x="5262342" y="468190"/>
                </a:cubicBezTo>
                <a:cubicBezTo>
                  <a:pt x="5438078" y="468190"/>
                  <a:pt x="5590669" y="567631"/>
                  <a:pt x="5666869" y="713269"/>
                </a:cubicBezTo>
                <a:cubicBezTo>
                  <a:pt x="5725947" y="634688"/>
                  <a:pt x="5807636" y="574001"/>
                  <a:pt x="5902250" y="540935"/>
                </a:cubicBezTo>
                <a:lnTo>
                  <a:pt x="5957855" y="527678"/>
                </a:lnTo>
                <a:lnTo>
                  <a:pt x="5953183" y="481329"/>
                </a:lnTo>
                <a:cubicBezTo>
                  <a:pt x="5953183" y="243899"/>
                  <a:pt x="6145658" y="51424"/>
                  <a:pt x="6383088" y="51424"/>
                </a:cubicBezTo>
                <a:cubicBezTo>
                  <a:pt x="6620518" y="51424"/>
                  <a:pt x="6812993" y="243899"/>
                  <a:pt x="6812993" y="481329"/>
                </a:cubicBezTo>
                <a:lnTo>
                  <a:pt x="6811773" y="493434"/>
                </a:lnTo>
                <a:lnTo>
                  <a:pt x="6891387" y="530533"/>
                </a:lnTo>
                <a:cubicBezTo>
                  <a:pt x="6948001" y="564132"/>
                  <a:pt x="6997436" y="608566"/>
                  <a:pt x="7036821" y="660953"/>
                </a:cubicBezTo>
                <a:cubicBezTo>
                  <a:pt x="7113021" y="515315"/>
                  <a:pt x="7265612" y="415874"/>
                  <a:pt x="7441348" y="415874"/>
                </a:cubicBezTo>
                <a:cubicBezTo>
                  <a:pt x="7641086" y="415874"/>
                  <a:pt x="7810917" y="544272"/>
                  <a:pt x="7872736" y="722961"/>
                </a:cubicBezTo>
                <a:cubicBezTo>
                  <a:pt x="7947315" y="675812"/>
                  <a:pt x="8035612" y="648570"/>
                  <a:pt x="8130386" y="648570"/>
                </a:cubicBezTo>
                <a:cubicBezTo>
                  <a:pt x="8175630" y="648570"/>
                  <a:pt x="8219445" y="654857"/>
                  <a:pt x="8260973" y="666477"/>
                </a:cubicBezTo>
                <a:cubicBezTo>
                  <a:pt x="8323172" y="474358"/>
                  <a:pt x="8503575" y="335388"/>
                  <a:pt x="8716459" y="335388"/>
                </a:cubicBezTo>
                <a:cubicBezTo>
                  <a:pt x="8938677" y="335388"/>
                  <a:pt x="9125463" y="486740"/>
                  <a:pt x="9179469" y="692005"/>
                </a:cubicBezTo>
                <a:cubicBezTo>
                  <a:pt x="9223284" y="681242"/>
                  <a:pt x="9269004" y="675432"/>
                  <a:pt x="9316058" y="675432"/>
                </a:cubicBezTo>
                <a:cubicBezTo>
                  <a:pt x="9344728" y="675432"/>
                  <a:pt x="9372827" y="677526"/>
                  <a:pt x="9400354" y="681623"/>
                </a:cubicBezTo>
                <a:cubicBezTo>
                  <a:pt x="9439692" y="481692"/>
                  <a:pt x="9597141" y="324245"/>
                  <a:pt x="9797070" y="284810"/>
                </a:cubicBezTo>
                <a:cubicBezTo>
                  <a:pt x="9773543" y="242615"/>
                  <a:pt x="9755065" y="197228"/>
                  <a:pt x="9742468" y="149461"/>
                </a:cubicBezTo>
                <a:lnTo>
                  <a:pt x="9723179" y="0"/>
                </a:lnTo>
                <a:lnTo>
                  <a:pt x="11435591" y="0"/>
                </a:lnTo>
                <a:lnTo>
                  <a:pt x="11457680" y="22156"/>
                </a:lnTo>
                <a:cubicBezTo>
                  <a:pt x="11504593" y="77977"/>
                  <a:pt x="11537455" y="146008"/>
                  <a:pt x="11550813" y="220803"/>
                </a:cubicBezTo>
                <a:cubicBezTo>
                  <a:pt x="11566339" y="219659"/>
                  <a:pt x="11581960" y="218994"/>
                  <a:pt x="11597772" y="218994"/>
                </a:cubicBezTo>
                <a:cubicBezTo>
                  <a:pt x="11835135" y="218994"/>
                  <a:pt x="12040017" y="357963"/>
                  <a:pt x="12135553" y="559035"/>
                </a:cubicBezTo>
                <a:lnTo>
                  <a:pt x="12181110" y="544196"/>
                </a:lnTo>
                <a:lnTo>
                  <a:pt x="12181110" y="1334766"/>
                </a:lnTo>
                <a:lnTo>
                  <a:pt x="12145697" y="1324012"/>
                </a:lnTo>
                <a:cubicBezTo>
                  <a:pt x="12096738" y="1303771"/>
                  <a:pt x="12052495" y="1274458"/>
                  <a:pt x="12015062" y="1238168"/>
                </a:cubicBezTo>
                <a:cubicBezTo>
                  <a:pt x="11907620" y="1343895"/>
                  <a:pt x="11760268" y="1409141"/>
                  <a:pt x="11597676" y="1409141"/>
                </a:cubicBezTo>
                <a:cubicBezTo>
                  <a:pt x="11427655" y="1409141"/>
                  <a:pt x="11274207" y="1337896"/>
                  <a:pt x="11165813" y="1223499"/>
                </a:cubicBezTo>
                <a:cubicBezTo>
                  <a:pt x="11056085" y="1444860"/>
                  <a:pt x="10827866" y="1597071"/>
                  <a:pt x="10564119" y="1597071"/>
                </a:cubicBezTo>
                <a:cubicBezTo>
                  <a:pt x="10321231" y="1597071"/>
                  <a:pt x="10108538" y="1468007"/>
                  <a:pt x="9990714" y="1274744"/>
                </a:cubicBezTo>
                <a:cubicBezTo>
                  <a:pt x="9959757" y="1280745"/>
                  <a:pt x="9927754" y="1283888"/>
                  <a:pt x="9894987" y="1283888"/>
                </a:cubicBezTo>
                <a:cubicBezTo>
                  <a:pt x="9890892" y="1283888"/>
                  <a:pt x="9886796" y="1283794"/>
                  <a:pt x="9882700" y="1283698"/>
                </a:cubicBezTo>
                <a:cubicBezTo>
                  <a:pt x="9869841" y="1468126"/>
                  <a:pt x="9768988" y="1628294"/>
                  <a:pt x="9621835" y="1722486"/>
                </a:cubicBezTo>
                <a:lnTo>
                  <a:pt x="9607084" y="1730098"/>
                </a:lnTo>
                <a:lnTo>
                  <a:pt x="9024419" y="1730098"/>
                </a:lnTo>
                <a:lnTo>
                  <a:pt x="9012448" y="1723982"/>
                </a:lnTo>
                <a:cubicBezTo>
                  <a:pt x="8866113" y="1631326"/>
                  <a:pt x="8765037" y="1473651"/>
                  <a:pt x="8749797" y="1291604"/>
                </a:cubicBezTo>
                <a:cubicBezTo>
                  <a:pt x="8738748" y="1292365"/>
                  <a:pt x="8727699" y="1292746"/>
                  <a:pt x="8716459" y="1292746"/>
                </a:cubicBezTo>
                <a:cubicBezTo>
                  <a:pt x="8673216" y="1292746"/>
                  <a:pt x="8631306" y="1287032"/>
                  <a:pt x="8591491" y="1276269"/>
                </a:cubicBezTo>
                <a:cubicBezTo>
                  <a:pt x="8530055" y="1472483"/>
                  <a:pt x="8346794" y="1614882"/>
                  <a:pt x="8130290" y="1614882"/>
                </a:cubicBezTo>
                <a:cubicBezTo>
                  <a:pt x="7911120" y="1614882"/>
                  <a:pt x="7726050" y="1468958"/>
                  <a:pt x="7666899" y="1268933"/>
                </a:cubicBezTo>
                <a:cubicBezTo>
                  <a:pt x="7600320" y="1306843"/>
                  <a:pt x="7523358" y="1328560"/>
                  <a:pt x="7441253" y="1328560"/>
                </a:cubicBezTo>
                <a:cubicBezTo>
                  <a:pt x="7301711" y="1328560"/>
                  <a:pt x="7176839" y="1265887"/>
                  <a:pt x="7093114" y="1167207"/>
                </a:cubicBezTo>
                <a:cubicBezTo>
                  <a:pt x="7073493" y="1210736"/>
                  <a:pt x="7047775" y="1251027"/>
                  <a:pt x="7017105" y="1286936"/>
                </a:cubicBezTo>
                <a:cubicBezTo>
                  <a:pt x="6991577" y="1472198"/>
                  <a:pt x="6832701" y="1614882"/>
                  <a:pt x="6640391" y="1614882"/>
                </a:cubicBezTo>
                <a:cubicBezTo>
                  <a:pt x="6563905" y="1614882"/>
                  <a:pt x="6492753" y="1592307"/>
                  <a:pt x="6433127" y="1553445"/>
                </a:cubicBezTo>
                <a:lnTo>
                  <a:pt x="6433127" y="906191"/>
                </a:lnTo>
                <a:lnTo>
                  <a:pt x="6383088" y="911234"/>
                </a:lnTo>
                <a:cubicBezTo>
                  <a:pt x="6353409" y="911234"/>
                  <a:pt x="6324434" y="908227"/>
                  <a:pt x="6296447" y="902500"/>
                </a:cubicBezTo>
                <a:lnTo>
                  <a:pt x="6270563" y="894465"/>
                </a:lnTo>
                <a:lnTo>
                  <a:pt x="6270563" y="1605761"/>
                </a:lnTo>
                <a:cubicBezTo>
                  <a:pt x="6210937" y="1644623"/>
                  <a:pt x="6139785" y="1667198"/>
                  <a:pt x="6063299" y="1667198"/>
                </a:cubicBezTo>
                <a:cubicBezTo>
                  <a:pt x="5870990" y="1667198"/>
                  <a:pt x="5712113" y="1524513"/>
                  <a:pt x="5686585" y="1339253"/>
                </a:cubicBezTo>
                <a:cubicBezTo>
                  <a:pt x="5655915" y="1303343"/>
                  <a:pt x="5630198" y="1263053"/>
                  <a:pt x="5610576" y="1219522"/>
                </a:cubicBezTo>
                <a:cubicBezTo>
                  <a:pt x="5526851" y="1318202"/>
                  <a:pt x="5401979" y="1380876"/>
                  <a:pt x="5262438" y="1380876"/>
                </a:cubicBezTo>
                <a:cubicBezTo>
                  <a:pt x="5180332" y="1380876"/>
                  <a:pt x="5103370" y="1359160"/>
                  <a:pt x="5036790" y="1321250"/>
                </a:cubicBezTo>
                <a:cubicBezTo>
                  <a:pt x="4977639" y="1521274"/>
                  <a:pt x="4792569" y="1667198"/>
                  <a:pt x="4573399" y="1667198"/>
                </a:cubicBezTo>
                <a:cubicBezTo>
                  <a:pt x="4356895" y="1667198"/>
                  <a:pt x="4173634" y="1524800"/>
                  <a:pt x="4112198" y="1328584"/>
                </a:cubicBezTo>
                <a:cubicBezTo>
                  <a:pt x="4072383" y="1339347"/>
                  <a:pt x="4030473" y="1345062"/>
                  <a:pt x="3987230" y="1345062"/>
                </a:cubicBezTo>
                <a:cubicBezTo>
                  <a:pt x="3975989" y="1345062"/>
                  <a:pt x="3964941" y="1344681"/>
                  <a:pt x="3953892" y="1343919"/>
                </a:cubicBezTo>
                <a:cubicBezTo>
                  <a:pt x="3929508" y="1635194"/>
                  <a:pt x="3685383" y="1864079"/>
                  <a:pt x="3387726" y="1864079"/>
                </a:cubicBezTo>
                <a:cubicBezTo>
                  <a:pt x="3087403" y="1864079"/>
                  <a:pt x="2841563" y="1631098"/>
                  <a:pt x="2820989" y="1336013"/>
                </a:cubicBezTo>
                <a:cubicBezTo>
                  <a:pt x="2816893" y="1336109"/>
                  <a:pt x="2812797" y="1336204"/>
                  <a:pt x="2808701" y="1336204"/>
                </a:cubicBezTo>
                <a:cubicBezTo>
                  <a:pt x="2775934" y="1336204"/>
                  <a:pt x="2743932" y="1333061"/>
                  <a:pt x="2712975" y="1327060"/>
                </a:cubicBezTo>
                <a:cubicBezTo>
                  <a:pt x="2595151" y="1520322"/>
                  <a:pt x="2382457" y="1649386"/>
                  <a:pt x="2139570" y="1649386"/>
                </a:cubicBezTo>
                <a:cubicBezTo>
                  <a:pt x="1875823" y="1649386"/>
                  <a:pt x="1647603" y="1497176"/>
                  <a:pt x="1537876" y="1275815"/>
                </a:cubicBezTo>
                <a:cubicBezTo>
                  <a:pt x="1429481" y="1390211"/>
                  <a:pt x="1276034" y="1461458"/>
                  <a:pt x="1106013" y="1461458"/>
                </a:cubicBezTo>
                <a:cubicBezTo>
                  <a:pt x="943421" y="1461458"/>
                  <a:pt x="796069" y="1396211"/>
                  <a:pt x="688627" y="1290485"/>
                </a:cubicBezTo>
                <a:cubicBezTo>
                  <a:pt x="613761" y="1363064"/>
                  <a:pt x="511652" y="1407737"/>
                  <a:pt x="399067" y="1407737"/>
                </a:cubicBezTo>
                <a:cubicBezTo>
                  <a:pt x="214187" y="1407737"/>
                  <a:pt x="57501" y="1287151"/>
                  <a:pt x="3302" y="1120273"/>
                </a:cubicBezTo>
                <a:lnTo>
                  <a:pt x="0" y="1123065"/>
                </a:lnTo>
                <a:lnTo>
                  <a:pt x="0" y="137968"/>
                </a:lnTo>
                <a:lnTo>
                  <a:pt x="63488" y="155235"/>
                </a:lnTo>
                <a:cubicBezTo>
                  <a:pt x="230661" y="217061"/>
                  <a:pt x="349823" y="377894"/>
                  <a:pt x="349823" y="566584"/>
                </a:cubicBezTo>
                <a:cubicBezTo>
                  <a:pt x="349823" y="570584"/>
                  <a:pt x="349727" y="574489"/>
                  <a:pt x="349631" y="578490"/>
                </a:cubicBezTo>
                <a:cubicBezTo>
                  <a:pt x="365825" y="576585"/>
                  <a:pt x="382302" y="575537"/>
                  <a:pt x="398971" y="575537"/>
                </a:cubicBezTo>
                <a:cubicBezTo>
                  <a:pt x="459169" y="575537"/>
                  <a:pt x="516415" y="588396"/>
                  <a:pt x="568136" y="611351"/>
                </a:cubicBezTo>
                <a:cubicBezTo>
                  <a:pt x="663672" y="410279"/>
                  <a:pt x="868554" y="271309"/>
                  <a:pt x="1105917" y="271309"/>
                </a:cubicBezTo>
                <a:cubicBezTo>
                  <a:pt x="1121729" y="271309"/>
                  <a:pt x="1137350" y="271975"/>
                  <a:pt x="1152875" y="273119"/>
                </a:cubicBezTo>
                <a:cubicBezTo>
                  <a:pt x="1170687" y="173392"/>
                  <a:pt x="1223170" y="85691"/>
                  <a:pt x="1297405" y="22921"/>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5" name="Google Shape;305;p9"/>
          <p:cNvSpPr/>
          <p:nvPr/>
        </p:nvSpPr>
        <p:spPr>
          <a:xfrm>
            <a:off x="0" y="1108364"/>
            <a:ext cx="12194349" cy="5745665"/>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6" name="Google Shape;306;p9"/>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7" name="Google Shape;307;p9"/>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8" name="Google Shape;308;p9"/>
          <p:cNvSpPr/>
          <p:nvPr/>
        </p:nvSpPr>
        <p:spPr>
          <a:xfrm>
            <a:off x="0" y="886691"/>
            <a:ext cx="12194349" cy="277431"/>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9" name="Google Shape;309;p9"/>
          <p:cNvSpPr/>
          <p:nvPr/>
        </p:nvSpPr>
        <p:spPr>
          <a:xfrm flipH="1">
            <a:off x="-2533" y="5363852"/>
            <a:ext cx="12194533" cy="1074057"/>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0" name="Google Shape;310;p9"/>
          <p:cNvSpPr txBox="1">
            <a:spLocks noGrp="1"/>
          </p:cNvSpPr>
          <p:nvPr>
            <p:ph type="subTitle" idx="1"/>
          </p:nvPr>
        </p:nvSpPr>
        <p:spPr>
          <a:xfrm>
            <a:off x="873360" y="1813775"/>
            <a:ext cx="49611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1" name="Google Shape;311;p9"/>
          <p:cNvSpPr txBox="1">
            <a:spLocks noGrp="1"/>
          </p:cNvSpPr>
          <p:nvPr>
            <p:ph type="subTitle" idx="2"/>
          </p:nvPr>
        </p:nvSpPr>
        <p:spPr>
          <a:xfrm>
            <a:off x="6464155" y="1813775"/>
            <a:ext cx="49608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2" name="Google Shape;312;p9"/>
          <p:cNvSpPr txBox="1">
            <a:spLocks noGrp="1"/>
          </p:cNvSpPr>
          <p:nvPr>
            <p:ph type="title"/>
          </p:nvPr>
        </p:nvSpPr>
        <p:spPr>
          <a:xfrm>
            <a:off x="873350" y="836300"/>
            <a:ext cx="1055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13" name="Google Shape;313;p9"/>
          <p:cNvSpPr txBox="1">
            <a:spLocks noGrp="1"/>
          </p:cNvSpPr>
          <p:nvPr>
            <p:ph type="body" idx="3"/>
          </p:nvPr>
        </p:nvSpPr>
        <p:spPr>
          <a:xfrm>
            <a:off x="873350" y="2750800"/>
            <a:ext cx="49608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314" name="Google Shape;314;p9"/>
          <p:cNvSpPr txBox="1">
            <a:spLocks noGrp="1"/>
          </p:cNvSpPr>
          <p:nvPr>
            <p:ph type="body" idx="4"/>
          </p:nvPr>
        </p:nvSpPr>
        <p:spPr>
          <a:xfrm>
            <a:off x="6464146" y="2739050"/>
            <a:ext cx="49611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17" name="Title 1">
            <a:extLst>
              <a:ext uri="{FF2B5EF4-FFF2-40B4-BE49-F238E27FC236}">
                <a16:creationId xmlns:a16="http://schemas.microsoft.com/office/drawing/2014/main" id="{A4F82977-7949-4B7C-8AD1-8213A403FAD9}"/>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C440FED0-93DE-4B49-AC17-91972FDD9038}"/>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255648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05 One column">
  <p:cSld name="005 One column">
    <p:bg>
      <p:bgPr>
        <a:solidFill>
          <a:schemeClr val="lt2"/>
        </a:solidFill>
        <a:effectLst/>
      </p:bgPr>
    </p:bg>
    <p:spTree>
      <p:nvGrpSpPr>
        <p:cNvPr id="1" name="Shape 316"/>
        <p:cNvGrpSpPr/>
        <p:nvPr/>
      </p:nvGrpSpPr>
      <p:grpSpPr>
        <a:xfrm>
          <a:off x="0" y="0"/>
          <a:ext cx="0" cy="0"/>
          <a:chOff x="0" y="0"/>
          <a:chExt cx="0" cy="0"/>
        </a:xfrm>
      </p:grpSpPr>
      <p:sp>
        <p:nvSpPr>
          <p:cNvPr id="317" name="Google Shape;317;p10"/>
          <p:cNvSpPr/>
          <p:nvPr/>
        </p:nvSpPr>
        <p:spPr>
          <a:xfrm flipH="1">
            <a:off x="183"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8" name="Google Shape;318;p10"/>
          <p:cNvSpPr/>
          <p:nvPr/>
        </p:nvSpPr>
        <p:spPr>
          <a:xfrm flipH="1">
            <a:off x="2574292"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9" name="Google Shape;319;p10"/>
          <p:cNvSpPr/>
          <p:nvPr/>
        </p:nvSpPr>
        <p:spPr>
          <a:xfrm flipH="1">
            <a:off x="266"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0" name="Google Shape;320;p10"/>
          <p:cNvSpPr/>
          <p:nvPr/>
        </p:nvSpPr>
        <p:spPr>
          <a:xfrm flipH="1">
            <a:off x="-2083"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1" name="Google Shape;321;p10"/>
          <p:cNvSpPr/>
          <p:nvPr/>
        </p:nvSpPr>
        <p:spPr>
          <a:xfrm flipH="1">
            <a:off x="-2083"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2" name="Google Shape;322;p10"/>
          <p:cNvSpPr/>
          <p:nvPr/>
        </p:nvSpPr>
        <p:spPr>
          <a:xfrm flipH="1">
            <a:off x="-2268"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3" name="Google Shape;323;p10"/>
          <p:cNvSpPr/>
          <p:nvPr/>
        </p:nvSpPr>
        <p:spPr>
          <a:xfrm flipH="1">
            <a:off x="-2083"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4" name="Google Shape;324;p10"/>
          <p:cNvSpPr/>
          <p:nvPr/>
        </p:nvSpPr>
        <p:spPr>
          <a:xfrm flipH="1">
            <a:off x="6251"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5" name="Google Shape;325;p10"/>
          <p:cNvSpPr/>
          <p:nvPr/>
        </p:nvSpPr>
        <p:spPr>
          <a:xfrm flipH="1">
            <a:off x="6251" y="4614531"/>
            <a:ext cx="12186015" cy="2244932"/>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6" name="Google Shape;326;p10"/>
          <p:cNvSpPr/>
          <p:nvPr/>
        </p:nvSpPr>
        <p:spPr>
          <a:xfrm flipH="1">
            <a:off x="6251"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7" name="Google Shape;327;p10"/>
          <p:cNvSpPr/>
          <p:nvPr/>
        </p:nvSpPr>
        <p:spPr>
          <a:xfrm flipH="1">
            <a:off x="6251"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8" name="Google Shape;328;p10"/>
          <p:cNvSpPr/>
          <p:nvPr/>
        </p:nvSpPr>
        <p:spPr>
          <a:xfrm flipH="1">
            <a:off x="9225768" y="4465676"/>
            <a:ext cx="24774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329" name="Google Shape;329;p10"/>
          <p:cNvGrpSpPr/>
          <p:nvPr/>
        </p:nvGrpSpPr>
        <p:grpSpPr>
          <a:xfrm flipH="1">
            <a:off x="10023150" y="2947309"/>
            <a:ext cx="1738239" cy="1743417"/>
            <a:chOff x="4067175" y="-2019300"/>
            <a:chExt cx="4220050" cy="4232623"/>
          </a:xfrm>
        </p:grpSpPr>
        <p:sp>
          <p:nvSpPr>
            <p:cNvPr id="330" name="Google Shape;330;p10"/>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1" name="Google Shape;331;p10"/>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2" name="Google Shape;332;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3" name="Google Shape;333;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4" name="Google Shape;334;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5" name="Google Shape;335;p10"/>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6" name="Google Shape;336;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7" name="Google Shape;337;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8" name="Google Shape;338;p10"/>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9" name="Google Shape;339;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0" name="Google Shape;340;p10"/>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1" name="Google Shape;341;p10"/>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2" name="Google Shape;342;p10"/>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343" name="Google Shape;343;p10"/>
          <p:cNvGrpSpPr/>
          <p:nvPr/>
        </p:nvGrpSpPr>
        <p:grpSpPr>
          <a:xfrm flipH="1">
            <a:off x="9662121" y="4002367"/>
            <a:ext cx="647105" cy="773048"/>
            <a:chOff x="12650622" y="-224128"/>
            <a:chExt cx="1467358" cy="1752944"/>
          </a:xfrm>
        </p:grpSpPr>
        <p:sp>
          <p:nvSpPr>
            <p:cNvPr id="344" name="Google Shape;344;p10"/>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5" name="Google Shape;345;p10"/>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6" name="Google Shape;346;p10"/>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7" name="Google Shape;347;p10"/>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8" name="Google Shape;348;p10"/>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9" name="Google Shape;349;p10"/>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350" name="Google Shape;350;p10"/>
          <p:cNvSpPr/>
          <p:nvPr/>
        </p:nvSpPr>
        <p:spPr>
          <a:xfrm flipH="1">
            <a:off x="10544108" y="6276755"/>
            <a:ext cx="13788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351" name="Google Shape;351;p10"/>
          <p:cNvGrpSpPr/>
          <p:nvPr/>
        </p:nvGrpSpPr>
        <p:grpSpPr>
          <a:xfrm flipH="1">
            <a:off x="10554784" y="5009996"/>
            <a:ext cx="1445198" cy="1444839"/>
            <a:chOff x="2148829" y="2424101"/>
            <a:chExt cx="2454481" cy="2453871"/>
          </a:xfrm>
        </p:grpSpPr>
        <p:sp>
          <p:nvSpPr>
            <p:cNvPr id="352" name="Google Shape;352;p10"/>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3" name="Google Shape;353;p10"/>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4" name="Google Shape;354;p10"/>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5" name="Google Shape;355;p10"/>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6" name="Google Shape;356;p10"/>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7" name="Google Shape;357;p10"/>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8" name="Google Shape;358;p10"/>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9" name="Google Shape;359;p10"/>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360" name="Google Shape;360;p10"/>
          <p:cNvGrpSpPr/>
          <p:nvPr/>
        </p:nvGrpSpPr>
        <p:grpSpPr>
          <a:xfrm flipH="1">
            <a:off x="-18498" y="-2075"/>
            <a:ext cx="12243025" cy="6862144"/>
            <a:chOff x="-18498" y="-2075"/>
            <a:chExt cx="12243025" cy="6862144"/>
          </a:xfrm>
        </p:grpSpPr>
        <p:sp>
          <p:nvSpPr>
            <p:cNvPr id="361" name="Google Shape;361;p10"/>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62" name="Google Shape;362;p10"/>
            <p:cNvSpPr/>
            <p:nvPr/>
          </p:nvSpPr>
          <p:spPr>
            <a:xfrm flipH="1">
              <a:off x="-18498" y="-2075"/>
              <a:ext cx="7831747"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6056368" y="1425442"/>
                    <a:pt x="4973376" y="958781"/>
                  </a:cubicBezTo>
                  <a:cubicBezTo>
                    <a:pt x="3890384" y="492120"/>
                    <a:pt x="2927072" y="1065158"/>
                    <a:pt x="3106175" y="1687943"/>
                  </a:cubicBezTo>
                  <a:cubicBezTo>
                    <a:pt x="3285278" y="2310728"/>
                    <a:pt x="3701638" y="2965385"/>
                    <a:pt x="3516222" y="3492072"/>
                  </a:cubicBezTo>
                  <a:cubicBezTo>
                    <a:pt x="3330806" y="4018759"/>
                    <a:pt x="2426224" y="3977124"/>
                    <a:pt x="2155286" y="4206240"/>
                  </a:cubicBezTo>
                  <a:cubicBezTo>
                    <a:pt x="1884348" y="4435356"/>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363" name="Google Shape;363;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2100"/>
              <a:buNone/>
              <a:defRPr sz="2100" b="1">
                <a:solidFill>
                  <a:srgbClr val="E9AA59"/>
                </a:solidFill>
              </a:defRPr>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364" name="Google Shape;364;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365" name="Google Shape;365;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52" name="Title 1">
            <a:extLst>
              <a:ext uri="{FF2B5EF4-FFF2-40B4-BE49-F238E27FC236}">
                <a16:creationId xmlns:a16="http://schemas.microsoft.com/office/drawing/2014/main" id="{73DD142B-109F-42CB-AFE6-43308A4A9733}"/>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53" name="Title 1">
            <a:extLst>
              <a:ext uri="{FF2B5EF4-FFF2-40B4-BE49-F238E27FC236}">
                <a16:creationId xmlns:a16="http://schemas.microsoft.com/office/drawing/2014/main" id="{B1139A64-C449-4B97-A92A-71E8B82CF968}"/>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996857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9 Big Title">
  <p:cSld name="009 Big Title">
    <p:bg>
      <p:bgPr>
        <a:solidFill>
          <a:srgbClr val="F9BC6E"/>
        </a:solidFill>
        <a:effectLst/>
      </p:bgPr>
    </p:bg>
    <p:spTree>
      <p:nvGrpSpPr>
        <p:cNvPr id="1" name="Shape 420"/>
        <p:cNvGrpSpPr/>
        <p:nvPr/>
      </p:nvGrpSpPr>
      <p:grpSpPr>
        <a:xfrm>
          <a:off x="0" y="0"/>
          <a:ext cx="0" cy="0"/>
          <a:chOff x="0" y="0"/>
          <a:chExt cx="0" cy="0"/>
        </a:xfrm>
      </p:grpSpPr>
      <p:sp>
        <p:nvSpPr>
          <p:cNvPr id="421" name="Google Shape;421;p12"/>
          <p:cNvSpPr/>
          <p:nvPr/>
        </p:nvSpPr>
        <p:spPr>
          <a:xfrm flipH="1">
            <a:off x="262272" y="2731825"/>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2" name="Google Shape;422;p12"/>
          <p:cNvSpPr/>
          <p:nvPr/>
        </p:nvSpPr>
        <p:spPr>
          <a:xfrm>
            <a:off x="115838" y="4500300"/>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24" name="Google Shape;424;p12"/>
          <p:cNvGrpSpPr/>
          <p:nvPr/>
        </p:nvGrpSpPr>
        <p:grpSpPr>
          <a:xfrm flipH="1">
            <a:off x="460344" y="3846826"/>
            <a:ext cx="1768593" cy="1886188"/>
            <a:chOff x="-4259888" y="2290454"/>
            <a:chExt cx="4283344" cy="4568148"/>
          </a:xfrm>
        </p:grpSpPr>
        <p:sp>
          <p:nvSpPr>
            <p:cNvPr id="425" name="Google Shape;425;p12"/>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6" name="Google Shape;426;p12"/>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7" name="Google Shape;427;p12"/>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8" name="Google Shape;428;p12"/>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9" name="Google Shape;429;p12"/>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0" name="Google Shape;430;p12"/>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431" name="Google Shape;431;p12"/>
          <p:cNvSpPr/>
          <p:nvPr/>
        </p:nvSpPr>
        <p:spPr>
          <a:xfrm>
            <a:off x="5431809" y="2687423"/>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2" name="Google Shape;432;p12"/>
          <p:cNvSpPr/>
          <p:nvPr/>
        </p:nvSpPr>
        <p:spPr>
          <a:xfrm>
            <a:off x="7010922" y="4926841"/>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3" name="Google Shape;433;p12"/>
          <p:cNvSpPr/>
          <p:nvPr/>
        </p:nvSpPr>
        <p:spPr>
          <a:xfrm>
            <a:off x="0" y="1"/>
            <a:ext cx="12194349" cy="1955241"/>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4" name="Google Shape;434;p12"/>
          <p:cNvSpPr/>
          <p:nvPr/>
        </p:nvSpPr>
        <p:spPr>
          <a:xfrm>
            <a:off x="0" y="1480821"/>
            <a:ext cx="12194349" cy="575051"/>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5" name="Google Shape;435;p12"/>
          <p:cNvSpPr/>
          <p:nvPr/>
        </p:nvSpPr>
        <p:spPr>
          <a:xfrm>
            <a:off x="0" y="594064"/>
            <a:ext cx="12194533" cy="848611"/>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6" name="Google Shape;436;p12"/>
          <p:cNvSpPr/>
          <p:nvPr/>
        </p:nvSpPr>
        <p:spPr>
          <a:xfrm>
            <a:off x="0" y="192306"/>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7" name="Google Shape;437;p12"/>
          <p:cNvSpPr/>
          <p:nvPr/>
        </p:nvSpPr>
        <p:spPr>
          <a:xfrm>
            <a:off x="0" y="0"/>
            <a:ext cx="12194349" cy="104429"/>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8" name="Google Shape;438;p12"/>
          <p:cNvSpPr/>
          <p:nvPr/>
        </p:nvSpPr>
        <p:spPr>
          <a:xfrm>
            <a:off x="0" y="1841998"/>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DE3C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9" name="Google Shape;439;p12"/>
          <p:cNvSpPr/>
          <p:nvPr/>
        </p:nvSpPr>
        <p:spPr>
          <a:xfrm>
            <a:off x="372764" y="5334959"/>
            <a:ext cx="4193098" cy="1343044"/>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1" name="Google Shape;441;p12"/>
          <p:cNvSpPr/>
          <p:nvPr/>
        </p:nvSpPr>
        <p:spPr>
          <a:xfrm>
            <a:off x="723093" y="4901251"/>
            <a:ext cx="2301155" cy="785698"/>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2" name="Google Shape;442;p12"/>
          <p:cNvSpPr/>
          <p:nvPr/>
        </p:nvSpPr>
        <p:spPr>
          <a:xfrm>
            <a:off x="2996742" y="5743141"/>
            <a:ext cx="1356946" cy="364779"/>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3" name="Google Shape;443;p12"/>
          <p:cNvSpPr/>
          <p:nvPr/>
        </p:nvSpPr>
        <p:spPr>
          <a:xfrm>
            <a:off x="2710132" y="4941931"/>
            <a:ext cx="1356941" cy="113936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4" name="Google Shape;444;p12"/>
          <p:cNvSpPr/>
          <p:nvPr/>
        </p:nvSpPr>
        <p:spPr>
          <a:xfrm>
            <a:off x="2793215" y="4960674"/>
            <a:ext cx="1273864" cy="1120545"/>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5" name="Google Shape;445;p12"/>
          <p:cNvSpPr/>
          <p:nvPr/>
        </p:nvSpPr>
        <p:spPr>
          <a:xfrm>
            <a:off x="2791022" y="4941931"/>
            <a:ext cx="1195177" cy="316753"/>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6" name="Google Shape;446;p12"/>
          <p:cNvSpPr/>
          <p:nvPr/>
        </p:nvSpPr>
        <p:spPr>
          <a:xfrm>
            <a:off x="1779570" y="6088778"/>
            <a:ext cx="1214733" cy="12372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47" name="Google Shape;447;p12"/>
          <p:cNvGrpSpPr/>
          <p:nvPr/>
        </p:nvGrpSpPr>
        <p:grpSpPr>
          <a:xfrm rot="-567658">
            <a:off x="1936837" y="4975464"/>
            <a:ext cx="1015877" cy="1213593"/>
            <a:chOff x="12650622" y="-224128"/>
            <a:chExt cx="1467358" cy="1752944"/>
          </a:xfrm>
        </p:grpSpPr>
        <p:sp>
          <p:nvSpPr>
            <p:cNvPr id="448" name="Google Shape;448;p12"/>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9" name="Google Shape;449;p12"/>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0" name="Google Shape;450;p12"/>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1" name="Google Shape;451;p12"/>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2" name="Google Shape;452;p12"/>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3" name="Google Shape;453;p12"/>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454" name="Google Shape;454;p12"/>
          <p:cNvSpPr txBox="1">
            <a:spLocks noGrp="1"/>
          </p:cNvSpPr>
          <p:nvPr>
            <p:ph type="title"/>
          </p:nvPr>
        </p:nvSpPr>
        <p:spPr>
          <a:xfrm>
            <a:off x="548200" y="544275"/>
            <a:ext cx="110955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455" name="Google Shape;455;p12"/>
          <p:cNvSpPr txBox="1">
            <a:spLocks noGrp="1"/>
          </p:cNvSpPr>
          <p:nvPr>
            <p:ph type="body" idx="1"/>
          </p:nvPr>
        </p:nvSpPr>
        <p:spPr>
          <a:xfrm>
            <a:off x="548200" y="4813250"/>
            <a:ext cx="11095500" cy="15651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38" name="Title 1">
            <a:extLst>
              <a:ext uri="{FF2B5EF4-FFF2-40B4-BE49-F238E27FC236}">
                <a16:creationId xmlns:a16="http://schemas.microsoft.com/office/drawing/2014/main" id="{7570C947-3EC1-4102-93DE-7FD6887496EF}"/>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9" name="Title 1">
            <a:extLst>
              <a:ext uri="{FF2B5EF4-FFF2-40B4-BE49-F238E27FC236}">
                <a16:creationId xmlns:a16="http://schemas.microsoft.com/office/drawing/2014/main" id="{DB40ACC2-FB4F-4574-8D8A-92F5A7CD2337}"/>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210383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457"/>
        <p:cNvGrpSpPr/>
        <p:nvPr/>
      </p:nvGrpSpPr>
      <p:grpSpPr>
        <a:xfrm>
          <a:off x="0" y="0"/>
          <a:ext cx="0" cy="0"/>
          <a:chOff x="0" y="0"/>
          <a:chExt cx="0" cy="0"/>
        </a:xfrm>
      </p:grpSpPr>
      <p:grpSp>
        <p:nvGrpSpPr>
          <p:cNvPr id="458" name="Google Shape;458;p13"/>
          <p:cNvGrpSpPr/>
          <p:nvPr/>
        </p:nvGrpSpPr>
        <p:grpSpPr>
          <a:xfrm flipH="1">
            <a:off x="-6006" y="1"/>
            <a:ext cx="12198272" cy="6919414"/>
            <a:chOff x="-266" y="1"/>
            <a:chExt cx="12198272" cy="6919414"/>
          </a:xfrm>
        </p:grpSpPr>
        <p:sp>
          <p:nvSpPr>
            <p:cNvPr id="459" name="Google Shape;459;p13"/>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0" name="Google Shape;460;p13"/>
            <p:cNvSpPr/>
            <p:nvPr/>
          </p:nvSpPr>
          <p:spPr>
            <a:xfrm>
              <a:off x="0" y="1691673"/>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1" name="Google Shape;461;p13"/>
            <p:cNvSpPr/>
            <p:nvPr/>
          </p:nvSpPr>
          <p:spPr>
            <a:xfrm>
              <a:off x="0" y="250121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15230" y="1965913"/>
                    <a:pt x="6969129" y="2047899"/>
                    <a:pt x="6902181" y="2106728"/>
                  </a:cubicBezTo>
                  <a:lnTo>
                    <a:pt x="6854081" y="2142036"/>
                  </a:lnTo>
                  <a:lnTo>
                    <a:pt x="6825018" y="2195581"/>
                  </a:lnTo>
                  <a:cubicBezTo>
                    <a:pt x="6725687" y="2342609"/>
                    <a:pt x="6557473" y="2439276"/>
                    <a:pt x="6366681" y="2439276"/>
                  </a:cubicBezTo>
                  <a:cubicBezTo>
                    <a:pt x="6214048" y="2439276"/>
                    <a:pt x="6075864" y="2377409"/>
                    <a:pt x="5975839" y="2277384"/>
                  </a:cubicBezTo>
                  <a:lnTo>
                    <a:pt x="5933753" y="2226376"/>
                  </a:lnTo>
                  <a:lnTo>
                    <a:pt x="5877214" y="2198628"/>
                  </a:lnTo>
                  <a:cubicBezTo>
                    <a:pt x="5781474" y="2140543"/>
                    <a:pt x="5713429" y="2041386"/>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9" y="2253544"/>
                    <a:pt x="4584288" y="2253544"/>
                  </a:cubicBezTo>
                  <a:cubicBezTo>
                    <a:pt x="4367785"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4" y="1361623"/>
                  </a:cubicBezTo>
                  <a:cubicBezTo>
                    <a:pt x="4903662" y="1182934"/>
                    <a:pt x="5073492" y="1054536"/>
                    <a:pt x="5273231" y="1054536"/>
                  </a:cubicBezTo>
                  <a:cubicBezTo>
                    <a:pt x="5448967" y="1054536"/>
                    <a:pt x="5601558" y="1153977"/>
                    <a:pt x="5677759" y="1299615"/>
                  </a:cubicBezTo>
                  <a:cubicBezTo>
                    <a:pt x="5736836" y="1221034"/>
                    <a:pt x="5818525" y="1160347"/>
                    <a:pt x="5913140"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2" name="Google Shape;462;p13"/>
            <p:cNvSpPr/>
            <p:nvPr/>
          </p:nvSpPr>
          <p:spPr>
            <a:xfrm>
              <a:off x="8947421" y="1811733"/>
              <a:ext cx="3143250" cy="318325"/>
            </a:xfrm>
            <a:custGeom>
              <a:avLst/>
              <a:gdLst/>
              <a:ahLst/>
              <a:cxnLst/>
              <a:rect l="l" t="t" r="r" b="b"/>
              <a:pathLst>
                <a:path w="3143250" h="318325" extrusionOk="0">
                  <a:moveTo>
                    <a:pt x="0" y="318326"/>
                  </a:moveTo>
                  <a:lnTo>
                    <a:pt x="3143250" y="318326"/>
                  </a:lnTo>
                  <a:lnTo>
                    <a:pt x="2933033" y="262509"/>
                  </a:lnTo>
                  <a:cubicBezTo>
                    <a:pt x="2817781" y="231934"/>
                    <a:pt x="2711291" y="184309"/>
                    <a:pt x="2619375" y="122301"/>
                  </a:cubicBezTo>
                  <a:cubicBezTo>
                    <a:pt x="2413254" y="-16859"/>
                    <a:pt x="2106168" y="-16859"/>
                    <a:pt x="1899952" y="122301"/>
                  </a:cubicBezTo>
                  <a:cubicBezTo>
                    <a:pt x="1695736" y="260128"/>
                    <a:pt x="1391507" y="260128"/>
                    <a:pt x="1187291" y="122301"/>
                  </a:cubicBezTo>
                  <a:cubicBezTo>
                    <a:pt x="945737" y="-40767"/>
                    <a:pt x="585978" y="-40767"/>
                    <a:pt x="344424" y="122301"/>
                  </a:cubicBezTo>
                  <a:cubicBezTo>
                    <a:pt x="236601" y="195072"/>
                    <a:pt x="121348" y="260604"/>
                    <a:pt x="0" y="318326"/>
                  </a:cubicBezTo>
                  <a:lnTo>
                    <a:pt x="0" y="318326"/>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3" name="Google Shape;463;p13"/>
            <p:cNvSpPr/>
            <p:nvPr/>
          </p:nvSpPr>
          <p:spPr>
            <a:xfrm>
              <a:off x="7588288" y="2969887"/>
              <a:ext cx="3606069" cy="366212"/>
            </a:xfrm>
            <a:custGeom>
              <a:avLst/>
              <a:gdLst/>
              <a:ahLst/>
              <a:cxnLst/>
              <a:rect l="l" t="t" r="r" b="b"/>
              <a:pathLst>
                <a:path w="3606069" h="366212" extrusionOk="0">
                  <a:moveTo>
                    <a:pt x="3273266" y="366212"/>
                  </a:moveTo>
                  <a:lnTo>
                    <a:pt x="0" y="366212"/>
                  </a:lnTo>
                  <a:lnTo>
                    <a:pt x="144113" y="312110"/>
                  </a:lnTo>
                  <a:cubicBezTo>
                    <a:pt x="267653" y="265819"/>
                    <a:pt x="382715" y="199334"/>
                    <a:pt x="484632" y="115514"/>
                  </a:cubicBezTo>
                  <a:cubicBezTo>
                    <a:pt x="671893" y="-38505"/>
                    <a:pt x="941927" y="-38505"/>
                    <a:pt x="1129093" y="115514"/>
                  </a:cubicBezTo>
                  <a:cubicBezTo>
                    <a:pt x="1329690" y="280583"/>
                    <a:pt x="1619155" y="280583"/>
                    <a:pt x="1819751" y="115514"/>
                  </a:cubicBezTo>
                  <a:cubicBezTo>
                    <a:pt x="1978533" y="-15073"/>
                    <a:pt x="2207514" y="-15073"/>
                    <a:pt x="2366296" y="115514"/>
                  </a:cubicBezTo>
                  <a:cubicBezTo>
                    <a:pt x="2547747" y="264771"/>
                    <a:pt x="2809494" y="264771"/>
                    <a:pt x="2990945" y="115514"/>
                  </a:cubicBezTo>
                  <a:cubicBezTo>
                    <a:pt x="3080099" y="42172"/>
                    <a:pt x="3199162" y="16359"/>
                    <a:pt x="3310700" y="46268"/>
                  </a:cubicBezTo>
                  <a:cubicBezTo>
                    <a:pt x="3422238" y="76176"/>
                    <a:pt x="3512439" y="157996"/>
                    <a:pt x="3552920" y="266105"/>
                  </a:cubicBezTo>
                  <a:cubicBezTo>
                    <a:pt x="3566351" y="302014"/>
                    <a:pt x="3584353" y="335542"/>
                    <a:pt x="3606070" y="366117"/>
                  </a:cubicBezTo>
                  <a:lnTo>
                    <a:pt x="3273266" y="36611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4" name="Google Shape;464;p13"/>
            <p:cNvSpPr/>
            <p:nvPr/>
          </p:nvSpPr>
          <p:spPr>
            <a:xfrm>
              <a:off x="0" y="5186149"/>
              <a:ext cx="12194349" cy="1672246"/>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5" name="Google Shape;465;p13"/>
            <p:cNvSpPr/>
            <p:nvPr/>
          </p:nvSpPr>
          <p:spPr>
            <a:xfrm>
              <a:off x="-81" y="5403001"/>
              <a:ext cx="12194349" cy="28104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6" name="Google Shape;466;p13"/>
            <p:cNvSpPr/>
            <p:nvPr/>
          </p:nvSpPr>
          <p:spPr>
            <a:xfrm>
              <a:off x="0" y="6402906"/>
              <a:ext cx="12194533" cy="414735"/>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7" name="Google Shape;467;p13"/>
            <p:cNvSpPr/>
            <p:nvPr/>
          </p:nvSpPr>
          <p:spPr>
            <a:xfrm>
              <a:off x="-266" y="5975923"/>
              <a:ext cx="12194533" cy="2826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8" name="Google Shape;468;p13"/>
            <p:cNvSpPr/>
            <p:nvPr/>
          </p:nvSpPr>
          <p:spPr>
            <a:xfrm>
              <a:off x="0" y="5186149"/>
              <a:ext cx="12194349" cy="51037"/>
            </a:xfrm>
            <a:custGeom>
              <a:avLst/>
              <a:gdLst/>
              <a:ahLst/>
              <a:cxnLst/>
              <a:rect l="l" t="t" r="r" b="b"/>
              <a:pathLst>
                <a:path w="6860393" h="104691" extrusionOk="0">
                  <a:moveTo>
                    <a:pt x="0" y="0"/>
                  </a:moveTo>
                  <a:lnTo>
                    <a:pt x="6860394" y="0"/>
                  </a:lnTo>
                  <a:lnTo>
                    <a:pt x="6860394" y="104691"/>
                  </a:lnTo>
                  <a:lnTo>
                    <a:pt x="0" y="104691"/>
                  </a:lnTo>
                  <a:close/>
                </a:path>
              </a:pathLst>
            </a:custGeom>
            <a:solidFill>
              <a:srgbClr val="0B93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469" name="Google Shape;469;p13"/>
            <p:cNvGrpSpPr/>
            <p:nvPr/>
          </p:nvGrpSpPr>
          <p:grpSpPr>
            <a:xfrm>
              <a:off x="0" y="4274701"/>
              <a:ext cx="12194533" cy="1071701"/>
              <a:chOff x="0" y="5280348"/>
              <a:chExt cx="12194533" cy="1762086"/>
            </a:xfrm>
          </p:grpSpPr>
          <p:sp>
            <p:nvSpPr>
              <p:cNvPr id="470" name="Google Shape;470;p13"/>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1" name="Google Shape;471;p13"/>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2" name="Google Shape;472;p13"/>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3" name="Google Shape;473;p13"/>
              <p:cNvSpPr/>
              <p:nvPr/>
            </p:nvSpPr>
            <p:spPr>
              <a:xfrm>
                <a:off x="0" y="6711325"/>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474" name="Google Shape;474;p13"/>
            <p:cNvSpPr/>
            <p:nvPr/>
          </p:nvSpPr>
          <p:spPr>
            <a:xfrm>
              <a:off x="1" y="6752375"/>
              <a:ext cx="12198005"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 sz="1800" b="0" i="0" u="none" strike="noStrike" kern="1200" cap="none" spc="0" normalizeH="0" baseline="0" noProof="0">
                  <a:ln>
                    <a:noFill/>
                  </a:ln>
                  <a:solidFill>
                    <a:srgbClr val="000000"/>
                  </a:solidFill>
                  <a:effectLst/>
                  <a:uLnTx/>
                  <a:uFillTx/>
                  <a:latin typeface="Calibri"/>
                  <a:ea typeface="Calibri"/>
                  <a:cs typeface="Calibri"/>
                  <a:sym typeface="Calibri"/>
                </a:rPr>
                <a:t> </a:t>
              </a:r>
              <a:endParaRPr kumimoji="0" sz="1800" b="0" i="0" u="none" strike="noStrike" kern="1200" cap="none" spc="0" normalizeH="0" baseline="0" noProof="0">
                <a:ln>
                  <a:noFill/>
                </a:ln>
                <a:solidFill>
                  <a:srgbClr val="FFFBF8"/>
                </a:solidFill>
                <a:effectLst/>
                <a:uLnTx/>
                <a:uFillTx/>
                <a:latin typeface="Arial"/>
                <a:ea typeface="+mn-ea"/>
                <a:cs typeface="+mn-cs"/>
              </a:endParaRPr>
            </a:p>
          </p:txBody>
        </p:sp>
        <p:grpSp>
          <p:nvGrpSpPr>
            <p:cNvPr id="475" name="Google Shape;475;p13"/>
            <p:cNvGrpSpPr/>
            <p:nvPr/>
          </p:nvGrpSpPr>
          <p:grpSpPr>
            <a:xfrm>
              <a:off x="9261102" y="1405623"/>
              <a:ext cx="2930722" cy="3360545"/>
              <a:chOff x="231649" y="2116677"/>
              <a:chExt cx="3567960" cy="4091241"/>
            </a:xfrm>
          </p:grpSpPr>
          <p:grpSp>
            <p:nvGrpSpPr>
              <p:cNvPr id="476" name="Google Shape;476;p13"/>
              <p:cNvGrpSpPr/>
              <p:nvPr/>
            </p:nvGrpSpPr>
            <p:grpSpPr>
              <a:xfrm>
                <a:off x="231649" y="2773013"/>
                <a:ext cx="1834009" cy="3417487"/>
                <a:chOff x="3732495" y="1449310"/>
                <a:chExt cx="1834009" cy="3417487"/>
              </a:xfrm>
            </p:grpSpPr>
            <p:sp>
              <p:nvSpPr>
                <p:cNvPr id="477" name="Google Shape;477;p13"/>
                <p:cNvSpPr/>
                <p:nvPr/>
              </p:nvSpPr>
              <p:spPr>
                <a:xfrm>
                  <a:off x="4534185" y="1954243"/>
                  <a:ext cx="621029" cy="2912554"/>
                </a:xfrm>
                <a:custGeom>
                  <a:avLst/>
                  <a:gdLst/>
                  <a:ahLst/>
                  <a:cxnLst/>
                  <a:rect l="l" t="t" r="r" b="b"/>
                  <a:pathLst>
                    <a:path w="621029" h="2912554" extrusionOk="0">
                      <a:moveTo>
                        <a:pt x="621030" y="2912555"/>
                      </a:moveTo>
                      <a:lnTo>
                        <a:pt x="621030" y="2175034"/>
                      </a:lnTo>
                      <a:cubicBezTo>
                        <a:pt x="621030" y="1411415"/>
                        <a:pt x="420053" y="661321"/>
                        <a:pt x="38195" y="0"/>
                      </a:cubicBezTo>
                      <a:lnTo>
                        <a:pt x="0" y="18193"/>
                      </a:lnTo>
                      <a:cubicBezTo>
                        <a:pt x="468821" y="941356"/>
                        <a:pt x="519684" y="1849469"/>
                        <a:pt x="374047" y="2912555"/>
                      </a:cubicBezTo>
                      <a:lnTo>
                        <a:pt x="621030" y="2912555"/>
                      </a:ln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8" name="Google Shape;478;p13"/>
                <p:cNvSpPr/>
                <p:nvPr/>
              </p:nvSpPr>
              <p:spPr>
                <a:xfrm>
                  <a:off x="4534185" y="1954243"/>
                  <a:ext cx="110204" cy="153352"/>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9" name="Google Shape;479;p13"/>
                <p:cNvSpPr/>
                <p:nvPr/>
              </p:nvSpPr>
              <p:spPr>
                <a:xfrm>
                  <a:off x="3914679" y="1449310"/>
                  <a:ext cx="945070" cy="498646"/>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0" name="Google Shape;480;p13"/>
                <p:cNvSpPr/>
                <p:nvPr/>
              </p:nvSpPr>
              <p:spPr>
                <a:xfrm>
                  <a:off x="3732495" y="1635094"/>
                  <a:ext cx="1834009" cy="842928"/>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1" name="Google Shape;481;p13"/>
                <p:cNvSpPr/>
                <p:nvPr/>
              </p:nvSpPr>
              <p:spPr>
                <a:xfrm>
                  <a:off x="4277189" y="1894251"/>
                  <a:ext cx="949844" cy="583771"/>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482" name="Google Shape;482;p13"/>
              <p:cNvGrpSpPr/>
              <p:nvPr/>
            </p:nvGrpSpPr>
            <p:grpSpPr>
              <a:xfrm>
                <a:off x="1603968" y="2116677"/>
                <a:ext cx="2195641" cy="4091241"/>
                <a:chOff x="6245637" y="775556"/>
                <a:chExt cx="2195641" cy="4091241"/>
              </a:xfrm>
            </p:grpSpPr>
            <p:sp>
              <p:nvSpPr>
                <p:cNvPr id="483" name="Google Shape;483;p13"/>
                <p:cNvSpPr/>
                <p:nvPr/>
              </p:nvSpPr>
              <p:spPr>
                <a:xfrm>
                  <a:off x="6738079" y="1380076"/>
                  <a:ext cx="743521" cy="3486721"/>
                </a:xfrm>
                <a:custGeom>
                  <a:avLst/>
                  <a:gdLst/>
                  <a:ahLst/>
                  <a:cxnLst/>
                  <a:rect l="l" t="t" r="r" b="b"/>
                  <a:pathLst>
                    <a:path w="743521" h="3486721" extrusionOk="0">
                      <a:moveTo>
                        <a:pt x="0" y="3486722"/>
                      </a:moveTo>
                      <a:lnTo>
                        <a:pt x="0" y="2603849"/>
                      </a:lnTo>
                      <a:cubicBezTo>
                        <a:pt x="0" y="1689735"/>
                        <a:pt x="240602" y="791718"/>
                        <a:pt x="697706" y="0"/>
                      </a:cubicBezTo>
                      <a:lnTo>
                        <a:pt x="743522" y="21812"/>
                      </a:lnTo>
                      <a:cubicBezTo>
                        <a:pt x="182308" y="1126998"/>
                        <a:pt x="121444" y="2214182"/>
                        <a:pt x="295751" y="3486722"/>
                      </a:cubicBezTo>
                      <a:lnTo>
                        <a:pt x="0" y="3486722"/>
                      </a:ln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4" name="Google Shape;484;p13"/>
                <p:cNvSpPr/>
                <p:nvPr/>
              </p:nvSpPr>
              <p:spPr>
                <a:xfrm>
                  <a:off x="7349584" y="1380172"/>
                  <a:ext cx="132016" cy="18364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5" name="Google Shape;485;p13"/>
                <p:cNvSpPr/>
                <p:nvPr/>
              </p:nvSpPr>
              <p:spPr>
                <a:xfrm>
                  <a:off x="7091933" y="775556"/>
                  <a:ext cx="1131284" cy="59699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6" name="Google Shape;486;p13"/>
                <p:cNvSpPr/>
                <p:nvPr/>
              </p:nvSpPr>
              <p:spPr>
                <a:xfrm>
                  <a:off x="6245637" y="998045"/>
                  <a:ext cx="2195641" cy="1009062"/>
                </a:xfrm>
                <a:custGeom>
                  <a:avLst/>
                  <a:gdLst/>
                  <a:ahLst/>
                  <a:cxnLst/>
                  <a:rect l="l" t="t" r="r" b="b"/>
                  <a:pathLst>
                    <a:path w="2195641" h="1009062" extrusionOk="0">
                      <a:moveTo>
                        <a:pt x="2192941" y="1009062"/>
                      </a:moveTo>
                      <a:cubicBezTo>
                        <a:pt x="2242757" y="437372"/>
                        <a:pt x="1591247" y="107997"/>
                        <a:pt x="1235964" y="329644"/>
                      </a:cubicBezTo>
                      <a:cubicBezTo>
                        <a:pt x="1054037" y="-135271"/>
                        <a:pt x="0" y="-82598"/>
                        <a:pt x="0" y="326025"/>
                      </a:cubicBezTo>
                      <a:lnTo>
                        <a:pt x="267367" y="340788"/>
                      </a:lnTo>
                      <a:lnTo>
                        <a:pt x="295275" y="176482"/>
                      </a:lnTo>
                      <a:lnTo>
                        <a:pt x="304419" y="342789"/>
                      </a:lnTo>
                      <a:lnTo>
                        <a:pt x="554450" y="356600"/>
                      </a:lnTo>
                      <a:lnTo>
                        <a:pt x="604457" y="176482"/>
                      </a:lnTo>
                      <a:lnTo>
                        <a:pt x="599599" y="359076"/>
                      </a:lnTo>
                      <a:lnTo>
                        <a:pt x="882301" y="374697"/>
                      </a:lnTo>
                      <a:lnTo>
                        <a:pt x="902780" y="227155"/>
                      </a:lnTo>
                      <a:lnTo>
                        <a:pt x="924116" y="376983"/>
                      </a:lnTo>
                      <a:lnTo>
                        <a:pt x="1213104" y="392890"/>
                      </a:lnTo>
                      <a:lnTo>
                        <a:pt x="1350931" y="479568"/>
                      </a:lnTo>
                      <a:lnTo>
                        <a:pt x="1452848" y="395652"/>
                      </a:lnTo>
                      <a:lnTo>
                        <a:pt x="1402556" y="512048"/>
                      </a:lnTo>
                      <a:lnTo>
                        <a:pt x="1610011" y="642445"/>
                      </a:lnTo>
                      <a:lnTo>
                        <a:pt x="1740503" y="504523"/>
                      </a:lnTo>
                      <a:lnTo>
                        <a:pt x="1680305" y="686737"/>
                      </a:lnTo>
                      <a:lnTo>
                        <a:pt x="1950530" y="856662"/>
                      </a:lnTo>
                      <a:lnTo>
                        <a:pt x="2024444" y="762841"/>
                      </a:lnTo>
                      <a:lnTo>
                        <a:pt x="2019586" y="900096"/>
                      </a:lnTo>
                      <a:lnTo>
                        <a:pt x="2192941" y="1009062"/>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7" name="Google Shape;487;p13"/>
                <p:cNvSpPr/>
                <p:nvPr/>
              </p:nvSpPr>
              <p:spPr>
                <a:xfrm>
                  <a:off x="6652164" y="1308311"/>
                  <a:ext cx="1137071" cy="698795"/>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nvGrpSpPr>
          <p:cNvPr id="488" name="Google Shape;488;p13"/>
          <p:cNvGrpSpPr/>
          <p:nvPr/>
        </p:nvGrpSpPr>
        <p:grpSpPr>
          <a:xfrm>
            <a:off x="-18498" y="-2075"/>
            <a:ext cx="12243025" cy="6880617"/>
            <a:chOff x="-18498" y="-2075"/>
            <a:chExt cx="12243025" cy="6880617"/>
          </a:xfrm>
        </p:grpSpPr>
        <p:sp>
          <p:nvSpPr>
            <p:cNvPr id="489" name="Google Shape;489;p13"/>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90" name="Google Shape;490;p13"/>
            <p:cNvSpPr/>
            <p:nvPr/>
          </p:nvSpPr>
          <p:spPr>
            <a:xfrm flipH="1">
              <a:off x="-18498" y="-2075"/>
              <a:ext cx="7831747" cy="6880617"/>
            </a:xfrm>
            <a:custGeom>
              <a:avLst/>
              <a:gdLst/>
              <a:ahLst/>
              <a:cxnLst/>
              <a:rect l="l" t="t" r="r" b="b"/>
              <a:pathLst>
                <a:path w="7458807" h="4879870"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5523376" y="704751"/>
                    <a:pt x="4973376" y="958781"/>
                  </a:cubicBezTo>
                  <a:cubicBezTo>
                    <a:pt x="4423376" y="1212811"/>
                    <a:pt x="3134986" y="1196946"/>
                    <a:pt x="3018210" y="1760000"/>
                  </a:cubicBezTo>
                  <a:cubicBezTo>
                    <a:pt x="2901434" y="2323054"/>
                    <a:pt x="3431333" y="2860553"/>
                    <a:pt x="3375477" y="3275902"/>
                  </a:cubicBezTo>
                  <a:cubicBezTo>
                    <a:pt x="3319622" y="3691251"/>
                    <a:pt x="2778084" y="3984766"/>
                    <a:pt x="2683077" y="4252094"/>
                  </a:cubicBezTo>
                  <a:cubicBezTo>
                    <a:pt x="2588070" y="4519422"/>
                    <a:pt x="2848747" y="4705011"/>
                    <a:pt x="2805433" y="4879870"/>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491" name="Google Shape;491;p13"/>
          <p:cNvSpPr txBox="1">
            <a:spLocks noGrp="1"/>
          </p:cNvSpPr>
          <p:nvPr>
            <p:ph type="subTitle" idx="1"/>
          </p:nvPr>
        </p:nvSpPr>
        <p:spPr>
          <a:xfrm>
            <a:off x="5056206" y="1729975"/>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2" name="Google Shape;492;p13"/>
          <p:cNvSpPr txBox="1">
            <a:spLocks noGrp="1"/>
          </p:cNvSpPr>
          <p:nvPr>
            <p:ph type="subTitle" idx="2"/>
          </p:nvPr>
        </p:nvSpPr>
        <p:spPr>
          <a:xfrm>
            <a:off x="5056206" y="3334868"/>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3" name="Google Shape;493;p13"/>
          <p:cNvSpPr txBox="1">
            <a:spLocks noGrp="1"/>
          </p:cNvSpPr>
          <p:nvPr>
            <p:ph type="subTitle" idx="3"/>
          </p:nvPr>
        </p:nvSpPr>
        <p:spPr>
          <a:xfrm>
            <a:off x="5056206" y="4939762"/>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4" name="Google Shape;494;p13"/>
          <p:cNvSpPr txBox="1">
            <a:spLocks noGrp="1"/>
          </p:cNvSpPr>
          <p:nvPr>
            <p:ph type="title"/>
          </p:nvPr>
        </p:nvSpPr>
        <p:spPr>
          <a:xfrm>
            <a:off x="5056200" y="593375"/>
            <a:ext cx="6720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495" name="Google Shape;495;p13"/>
          <p:cNvSpPr txBox="1">
            <a:spLocks noGrp="1"/>
          </p:cNvSpPr>
          <p:nvPr>
            <p:ph type="body" idx="4"/>
          </p:nvPr>
        </p:nvSpPr>
        <p:spPr>
          <a:xfrm>
            <a:off x="5056200" y="2167925"/>
            <a:ext cx="6406800" cy="9252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6" name="Google Shape;496;p13"/>
          <p:cNvSpPr txBox="1">
            <a:spLocks noGrp="1"/>
          </p:cNvSpPr>
          <p:nvPr>
            <p:ph type="body" idx="5"/>
          </p:nvPr>
        </p:nvSpPr>
        <p:spPr>
          <a:xfrm>
            <a:off x="5056200" y="3761388"/>
            <a:ext cx="64068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7" name="Google Shape;497;p13"/>
          <p:cNvSpPr txBox="1">
            <a:spLocks noGrp="1"/>
          </p:cNvSpPr>
          <p:nvPr>
            <p:ph type="body" idx="6"/>
          </p:nvPr>
        </p:nvSpPr>
        <p:spPr>
          <a:xfrm>
            <a:off x="5056200" y="5353050"/>
            <a:ext cx="64077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5" name="Title 1">
            <a:extLst>
              <a:ext uri="{FF2B5EF4-FFF2-40B4-BE49-F238E27FC236}">
                <a16:creationId xmlns:a16="http://schemas.microsoft.com/office/drawing/2014/main" id="{C273E639-DE2E-443C-A1F1-58E3B8A943C8}"/>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46" name="Title 1">
            <a:extLst>
              <a:ext uri="{FF2B5EF4-FFF2-40B4-BE49-F238E27FC236}">
                <a16:creationId xmlns:a16="http://schemas.microsoft.com/office/drawing/2014/main" id="{023C7E43-BF92-43B6-8EF1-9F12B6555B49}"/>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4229156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08 Team">
  <p:cSld name="008 Team">
    <p:spTree>
      <p:nvGrpSpPr>
        <p:cNvPr id="1" name="Shape 499"/>
        <p:cNvGrpSpPr/>
        <p:nvPr/>
      </p:nvGrpSpPr>
      <p:grpSpPr>
        <a:xfrm>
          <a:off x="0" y="0"/>
          <a:ext cx="0" cy="0"/>
          <a:chOff x="0" y="0"/>
          <a:chExt cx="0" cy="0"/>
        </a:xfrm>
      </p:grpSpPr>
      <p:pic>
        <p:nvPicPr>
          <p:cNvPr id="500" name="Google Shape;500;p14"/>
          <p:cNvPicPr preferRelativeResize="0"/>
          <p:nvPr/>
        </p:nvPicPr>
        <p:blipFill rotWithShape="1">
          <a:blip r:embed="rId2">
            <a:alphaModFix/>
          </a:blip>
          <a:srcRect/>
          <a:stretch/>
        </p:blipFill>
        <p:spPr>
          <a:xfrm>
            <a:off x="-71000" y="0"/>
            <a:ext cx="12263000" cy="2434600"/>
          </a:xfrm>
          <a:prstGeom prst="rect">
            <a:avLst/>
          </a:prstGeom>
          <a:noFill/>
          <a:ln>
            <a:noFill/>
          </a:ln>
        </p:spPr>
      </p:pic>
      <p:sp>
        <p:nvSpPr>
          <p:cNvPr id="501" name="Google Shape;501;p14"/>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02" name="Google Shape;502;p14"/>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03" name="Google Shape;503;p14"/>
          <p:cNvSpPr txBox="1">
            <a:spLocks noGrp="1"/>
          </p:cNvSpPr>
          <p:nvPr>
            <p:ph type="subTitle" idx="1"/>
          </p:nvPr>
        </p:nvSpPr>
        <p:spPr>
          <a:xfrm>
            <a:off x="118905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4" name="Google Shape;504;p14"/>
          <p:cNvSpPr txBox="1">
            <a:spLocks noGrp="1"/>
          </p:cNvSpPr>
          <p:nvPr>
            <p:ph type="subTitle" idx="2"/>
          </p:nvPr>
        </p:nvSpPr>
        <p:spPr>
          <a:xfrm>
            <a:off x="471330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5" name="Google Shape;505;p14"/>
          <p:cNvSpPr txBox="1">
            <a:spLocks noGrp="1"/>
          </p:cNvSpPr>
          <p:nvPr>
            <p:ph type="subTitle" idx="3"/>
          </p:nvPr>
        </p:nvSpPr>
        <p:spPr>
          <a:xfrm>
            <a:off x="8237552" y="4020675"/>
            <a:ext cx="26586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6" name="Google Shape;506;p14"/>
          <p:cNvSpPr txBox="1">
            <a:spLocks noGrp="1"/>
          </p:cNvSpPr>
          <p:nvPr>
            <p:ph type="title"/>
          </p:nvPr>
        </p:nvSpPr>
        <p:spPr>
          <a:xfrm>
            <a:off x="1189050" y="669575"/>
            <a:ext cx="97074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07" name="Google Shape;507;p14"/>
          <p:cNvSpPr txBox="1">
            <a:spLocks noGrp="1"/>
          </p:cNvSpPr>
          <p:nvPr>
            <p:ph type="body" idx="4"/>
          </p:nvPr>
        </p:nvSpPr>
        <p:spPr>
          <a:xfrm>
            <a:off x="1189050" y="4458625"/>
            <a:ext cx="2658900" cy="9252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8" name="Google Shape;508;p14"/>
          <p:cNvSpPr txBox="1">
            <a:spLocks noGrp="1"/>
          </p:cNvSpPr>
          <p:nvPr>
            <p:ph type="body" idx="5"/>
          </p:nvPr>
        </p:nvSpPr>
        <p:spPr>
          <a:xfrm>
            <a:off x="4713300" y="4447196"/>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9" name="Google Shape;509;p14"/>
          <p:cNvSpPr txBox="1">
            <a:spLocks noGrp="1"/>
          </p:cNvSpPr>
          <p:nvPr>
            <p:ph type="body" idx="6"/>
          </p:nvPr>
        </p:nvSpPr>
        <p:spPr>
          <a:xfrm>
            <a:off x="8237550" y="4433967"/>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13" name="Title 1">
            <a:extLst>
              <a:ext uri="{FF2B5EF4-FFF2-40B4-BE49-F238E27FC236}">
                <a16:creationId xmlns:a16="http://schemas.microsoft.com/office/drawing/2014/main" id="{8DB32E11-CEF6-4DB4-BC93-732FA54FD990}"/>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1F21FD9-F8FB-452A-8706-57FDDE1F61B1}"/>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BF8">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FFBF8">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4175209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10 Text and Image">
  <p:cSld name="010 Text and Image">
    <p:bg>
      <p:bgPr>
        <a:solidFill>
          <a:schemeClr val="accent1"/>
        </a:solidFill>
        <a:effectLst/>
      </p:bgPr>
    </p:bg>
    <p:spTree>
      <p:nvGrpSpPr>
        <p:cNvPr id="1" name="Shape 511"/>
        <p:cNvGrpSpPr/>
        <p:nvPr/>
      </p:nvGrpSpPr>
      <p:grpSpPr>
        <a:xfrm>
          <a:off x="0" y="0"/>
          <a:ext cx="0" cy="0"/>
          <a:chOff x="0" y="0"/>
          <a:chExt cx="0" cy="0"/>
        </a:xfrm>
      </p:grpSpPr>
      <p:sp>
        <p:nvSpPr>
          <p:cNvPr id="512" name="Google Shape;512;p15"/>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3" name="Google Shape;513;p15"/>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4" name="Google Shape;514;p15"/>
          <p:cNvSpPr txBox="1">
            <a:spLocks noGrp="1"/>
          </p:cNvSpPr>
          <p:nvPr>
            <p:ph type="title"/>
          </p:nvPr>
        </p:nvSpPr>
        <p:spPr>
          <a:xfrm>
            <a:off x="411275" y="1727000"/>
            <a:ext cx="4458300" cy="23772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a:endParaRPr/>
          </a:p>
        </p:txBody>
      </p:sp>
      <p:sp>
        <p:nvSpPr>
          <p:cNvPr id="515" name="Google Shape;515;p15"/>
          <p:cNvSpPr txBox="1">
            <a:spLocks noGrp="1"/>
          </p:cNvSpPr>
          <p:nvPr>
            <p:ph type="subTitle" idx="1"/>
          </p:nvPr>
        </p:nvSpPr>
        <p:spPr>
          <a:xfrm>
            <a:off x="411275" y="5029775"/>
            <a:ext cx="44583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a:endParaRPr/>
          </a:p>
        </p:txBody>
      </p:sp>
      <p:sp>
        <p:nvSpPr>
          <p:cNvPr id="516" name="Google Shape;516;p15"/>
          <p:cNvSpPr/>
          <p:nvPr/>
        </p:nvSpPr>
        <p:spPr>
          <a:xfrm flipH="1">
            <a:off x="-2268" y="5422031"/>
            <a:ext cx="12194533" cy="10595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7" name="Google Shape;517;p15"/>
          <p:cNvSpPr/>
          <p:nvPr/>
        </p:nvSpPr>
        <p:spPr>
          <a:xfrm flipH="1">
            <a:off x="0" y="335746"/>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 name="Title 1">
            <a:extLst>
              <a:ext uri="{FF2B5EF4-FFF2-40B4-BE49-F238E27FC236}">
                <a16:creationId xmlns:a16="http://schemas.microsoft.com/office/drawing/2014/main" id="{65EA2CF2-68F5-40A7-8EB6-C74E23D31484}"/>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2D46EAA1-444D-472D-981C-7E9E8769B4BD}"/>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970928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13 Six columns">
  <p:cSld name="013 Six columns">
    <p:spTree>
      <p:nvGrpSpPr>
        <p:cNvPr id="1" name="Shape 539"/>
        <p:cNvGrpSpPr/>
        <p:nvPr/>
      </p:nvGrpSpPr>
      <p:grpSpPr>
        <a:xfrm>
          <a:off x="0" y="0"/>
          <a:ext cx="0" cy="0"/>
          <a:chOff x="0" y="0"/>
          <a:chExt cx="0" cy="0"/>
        </a:xfrm>
      </p:grpSpPr>
      <p:sp>
        <p:nvSpPr>
          <p:cNvPr id="540" name="Google Shape;540;p18"/>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1" name="Google Shape;541;p18"/>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2" name="Google Shape;542;p18"/>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3" name="Google Shape;543;p18"/>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4" name="Google Shape;544;p18"/>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5" name="Google Shape;545;p18"/>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6" name="Google Shape;546;p18"/>
          <p:cNvSpPr/>
          <p:nvPr/>
        </p:nvSpPr>
        <p:spPr>
          <a:xfrm rot="2633079">
            <a:off x="6356497" y="-431875"/>
            <a:ext cx="8351332" cy="5997073"/>
          </a:xfrm>
          <a:custGeom>
            <a:avLst/>
            <a:gdLst/>
            <a:ahLst/>
            <a:cxnLst/>
            <a:rect l="l" t="t" r="r" b="b"/>
            <a:pathLst>
              <a:path w="8359879" h="6003211" extrusionOk="0">
                <a:moveTo>
                  <a:pt x="0" y="3467123"/>
                </a:moveTo>
                <a:lnTo>
                  <a:pt x="3608135" y="0"/>
                </a:lnTo>
                <a:lnTo>
                  <a:pt x="8359879" y="4945003"/>
                </a:lnTo>
                <a:lnTo>
                  <a:pt x="7258632" y="6003211"/>
                </a:lnTo>
                <a:lnTo>
                  <a:pt x="7188949" y="5913438"/>
                </a:lnTo>
                <a:cubicBezTo>
                  <a:pt x="7150249" y="5860827"/>
                  <a:pt x="7112533" y="5806686"/>
                  <a:pt x="7075937" y="5751063"/>
                </a:cubicBezTo>
                <a:cubicBezTo>
                  <a:pt x="7020413" y="5666657"/>
                  <a:pt x="6953658" y="5541050"/>
                  <a:pt x="6878107" y="5382716"/>
                </a:cubicBezTo>
                <a:cubicBezTo>
                  <a:pt x="6861153" y="5347163"/>
                  <a:pt x="6843670" y="5309847"/>
                  <a:pt x="6825762" y="5270999"/>
                </a:cubicBezTo>
                <a:cubicBezTo>
                  <a:pt x="6658448" y="4907595"/>
                  <a:pt x="6454155" y="4407988"/>
                  <a:pt x="6235133" y="3853053"/>
                </a:cubicBezTo>
                <a:cubicBezTo>
                  <a:pt x="5936745" y="3097052"/>
                  <a:pt x="5779179" y="2852428"/>
                  <a:pt x="5521481" y="2828648"/>
                </a:cubicBezTo>
                <a:cubicBezTo>
                  <a:pt x="5026324" y="2782973"/>
                  <a:pt x="5083967" y="3347443"/>
                  <a:pt x="4663935" y="3545449"/>
                </a:cubicBezTo>
                <a:cubicBezTo>
                  <a:pt x="4319560" y="3707786"/>
                  <a:pt x="3934709" y="3545449"/>
                  <a:pt x="3705619" y="3333906"/>
                </a:cubicBezTo>
                <a:cubicBezTo>
                  <a:pt x="3365800" y="3019944"/>
                  <a:pt x="3366117" y="2681379"/>
                  <a:pt x="2723992" y="2681379"/>
                </a:cubicBezTo>
                <a:cubicBezTo>
                  <a:pt x="2175429" y="2681379"/>
                  <a:pt x="1811274" y="4055315"/>
                  <a:pt x="630086" y="3836101"/>
                </a:cubicBezTo>
                <a:cubicBezTo>
                  <a:pt x="422613" y="3797597"/>
                  <a:pt x="235911" y="3693040"/>
                  <a:pt x="73387" y="35417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7" name="Google Shape;547;p18"/>
          <p:cNvSpPr/>
          <p:nvPr/>
        </p:nvSpPr>
        <p:spPr>
          <a:xfrm rot="2633079">
            <a:off x="6663991" y="-308012"/>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8" name="Google Shape;548;p18"/>
          <p:cNvSpPr/>
          <p:nvPr/>
        </p:nvSpPr>
        <p:spPr>
          <a:xfrm rot="2633079">
            <a:off x="7203376" y="-90741"/>
            <a:ext cx="7631796" cy="5341998"/>
          </a:xfrm>
          <a:custGeom>
            <a:avLst/>
            <a:gdLst/>
            <a:ahLst/>
            <a:cxnLst/>
            <a:rect l="l" t="t" r="r" b="b"/>
            <a:pathLst>
              <a:path w="7639607" h="5347465" extrusionOk="0">
                <a:moveTo>
                  <a:pt x="5507894" y="2726591"/>
                </a:moveTo>
                <a:lnTo>
                  <a:pt x="7639607" y="4945003"/>
                </a:lnTo>
                <a:lnTo>
                  <a:pt x="7220776" y="5347465"/>
                </a:lnTo>
                <a:lnTo>
                  <a:pt x="7061195" y="5225940"/>
                </a:lnTo>
                <a:cubicBezTo>
                  <a:pt x="6328584" y="4618483"/>
                  <a:pt x="5930811" y="3694531"/>
                  <a:pt x="5752319" y="3204910"/>
                </a:cubicBezTo>
                <a:cubicBezTo>
                  <a:pt x="5710120" y="3089120"/>
                  <a:pt x="5655258" y="2970284"/>
                  <a:pt x="5590573" y="2857162"/>
                </a:cubicBezTo>
                <a:close/>
                <a:moveTo>
                  <a:pt x="0" y="2775000"/>
                </a:moveTo>
                <a:lnTo>
                  <a:pt x="2887862" y="0"/>
                </a:lnTo>
                <a:lnTo>
                  <a:pt x="5131164" y="2334539"/>
                </a:lnTo>
                <a:lnTo>
                  <a:pt x="5107306" y="2317073"/>
                </a:lnTo>
                <a:cubicBezTo>
                  <a:pt x="5014688" y="2261845"/>
                  <a:pt x="4917925" y="2229852"/>
                  <a:pt x="4819858" y="2229852"/>
                </a:cubicBezTo>
                <a:cubicBezTo>
                  <a:pt x="4112671" y="2229852"/>
                  <a:pt x="4308487" y="2730095"/>
                  <a:pt x="3693592" y="2778414"/>
                </a:cubicBezTo>
                <a:cubicBezTo>
                  <a:pt x="3104870" y="2824613"/>
                  <a:pt x="2640653" y="2082352"/>
                  <a:pt x="2039533" y="2082352"/>
                </a:cubicBezTo>
                <a:cubicBezTo>
                  <a:pt x="1265909" y="2082352"/>
                  <a:pt x="1184318" y="3004536"/>
                  <a:pt x="12277" y="2778414"/>
                </a:cubicBez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9" name="Google Shape;549;p18"/>
          <p:cNvSpPr/>
          <p:nvPr/>
        </p:nvSpPr>
        <p:spPr>
          <a:xfrm rot="2633079">
            <a:off x="10964174" y="-112225"/>
            <a:ext cx="1788463" cy="1071899"/>
          </a:xfrm>
          <a:custGeom>
            <a:avLst/>
            <a:gdLst/>
            <a:ahLst/>
            <a:cxnLst/>
            <a:rect l="l" t="t" r="r" b="b"/>
            <a:pathLst>
              <a:path w="1790293" h="1072996" extrusionOk="0">
                <a:moveTo>
                  <a:pt x="0" y="822862"/>
                </a:moveTo>
                <a:lnTo>
                  <a:pt x="856329" y="0"/>
                </a:lnTo>
                <a:lnTo>
                  <a:pt x="1790293" y="971950"/>
                </a:lnTo>
                <a:lnTo>
                  <a:pt x="1687659" y="1001832"/>
                </a:lnTo>
                <a:cubicBezTo>
                  <a:pt x="1634493" y="1014932"/>
                  <a:pt x="1580437" y="1025889"/>
                  <a:pt x="1525582" y="1034604"/>
                </a:cubicBezTo>
                <a:cubicBezTo>
                  <a:pt x="1413474" y="1052407"/>
                  <a:pt x="1301578" y="1060248"/>
                  <a:pt x="1191061" y="1058659"/>
                </a:cubicBezTo>
                <a:cubicBezTo>
                  <a:pt x="1013681" y="1080275"/>
                  <a:pt x="831215" y="1077837"/>
                  <a:pt x="647902" y="1048698"/>
                </a:cubicBezTo>
                <a:cubicBezTo>
                  <a:pt x="428509" y="1013837"/>
                  <a:pt x="221876" y="943108"/>
                  <a:pt x="33954" y="842806"/>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0" name="Google Shape;550;p18"/>
          <p:cNvSpPr/>
          <p:nvPr/>
        </p:nvSpPr>
        <p:spPr>
          <a:xfrm rot="2633079">
            <a:off x="11840458" y="6013873"/>
            <a:ext cx="680507" cy="771510"/>
          </a:xfrm>
          <a:custGeom>
            <a:avLst/>
            <a:gdLst/>
            <a:ahLst/>
            <a:cxnLst/>
            <a:rect l="l" t="t" r="r" b="b"/>
            <a:pathLst>
              <a:path w="681203" h="772300" extrusionOk="0">
                <a:moveTo>
                  <a:pt x="0" y="0"/>
                </a:moveTo>
                <a:lnTo>
                  <a:pt x="681203" y="708908"/>
                </a:lnTo>
                <a:lnTo>
                  <a:pt x="615233" y="772300"/>
                </a:lnTo>
                <a:lnTo>
                  <a:pt x="529815" y="711828"/>
                </a:lnTo>
                <a:cubicBezTo>
                  <a:pt x="499735" y="688861"/>
                  <a:pt x="470543" y="664675"/>
                  <a:pt x="442570" y="638979"/>
                </a:cubicBezTo>
                <a:cubicBezTo>
                  <a:pt x="386728" y="588118"/>
                  <a:pt x="335866" y="533018"/>
                  <a:pt x="289561" y="475480"/>
                </a:cubicBezTo>
                <a:cubicBezTo>
                  <a:pt x="196738" y="360407"/>
                  <a:pt x="121612" y="236748"/>
                  <a:pt x="55704" y="111927"/>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1" name="Google Shape;551;p18"/>
          <p:cNvSpPr/>
          <p:nvPr/>
        </p:nvSpPr>
        <p:spPr>
          <a:xfrm>
            <a:off x="2976333" y="8096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3" name="Google Shape;553;p18"/>
          <p:cNvSpPr/>
          <p:nvPr/>
        </p:nvSpPr>
        <p:spPr>
          <a:xfrm rot="-189358" flipH="1">
            <a:off x="1325910" y="3557719"/>
            <a:ext cx="647749" cy="1246040"/>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4" name="Google Shape;554;p18"/>
          <p:cNvSpPr/>
          <p:nvPr/>
        </p:nvSpPr>
        <p:spPr>
          <a:xfrm rot="-526732">
            <a:off x="505626" y="2359840"/>
            <a:ext cx="647873" cy="1246278"/>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5" name="Google Shape;555;p18"/>
          <p:cNvSpPr/>
          <p:nvPr/>
        </p:nvSpPr>
        <p:spPr>
          <a:xfrm rot="-189358" flipH="1">
            <a:off x="1125382" y="726287"/>
            <a:ext cx="647749" cy="1246040"/>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6" name="Google Shape;556;p18"/>
          <p:cNvSpPr txBox="1">
            <a:spLocks noGrp="1"/>
          </p:cNvSpPr>
          <p:nvPr>
            <p:ph type="subTitle" idx="1"/>
          </p:nvPr>
        </p:nvSpPr>
        <p:spPr>
          <a:xfrm>
            <a:off x="720400" y="216360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7" name="Google Shape;557;p18"/>
          <p:cNvSpPr txBox="1">
            <a:spLocks noGrp="1"/>
          </p:cNvSpPr>
          <p:nvPr>
            <p:ph type="subTitle" idx="2"/>
          </p:nvPr>
        </p:nvSpPr>
        <p:spPr>
          <a:xfrm>
            <a:off x="720400" y="4020325"/>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8" name="Google Shape;558;p18"/>
          <p:cNvSpPr txBox="1">
            <a:spLocks noGrp="1"/>
          </p:cNvSpPr>
          <p:nvPr>
            <p:ph type="subTitle" idx="3"/>
          </p:nvPr>
        </p:nvSpPr>
        <p:spPr>
          <a:xfrm>
            <a:off x="8381787" y="21729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9" name="Google Shape;559;p18"/>
          <p:cNvSpPr txBox="1">
            <a:spLocks noGrp="1"/>
          </p:cNvSpPr>
          <p:nvPr>
            <p:ph type="subTitle" idx="4"/>
          </p:nvPr>
        </p:nvSpPr>
        <p:spPr>
          <a:xfrm>
            <a:off x="4571787" y="218095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0" name="Google Shape;560;p18"/>
          <p:cNvSpPr txBox="1">
            <a:spLocks noGrp="1"/>
          </p:cNvSpPr>
          <p:nvPr>
            <p:ph type="subTitle" idx="5"/>
          </p:nvPr>
        </p:nvSpPr>
        <p:spPr>
          <a:xfrm>
            <a:off x="4435324" y="3948808"/>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1" name="Google Shape;561;p18"/>
          <p:cNvSpPr txBox="1">
            <a:spLocks noGrp="1"/>
          </p:cNvSpPr>
          <p:nvPr>
            <p:ph type="subTitle" idx="6"/>
          </p:nvPr>
        </p:nvSpPr>
        <p:spPr>
          <a:xfrm>
            <a:off x="8381787" y="40017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2" name="Google Shape;562;p18"/>
          <p:cNvSpPr txBox="1">
            <a:spLocks noGrp="1"/>
          </p:cNvSpPr>
          <p:nvPr>
            <p:ph type="title"/>
          </p:nvPr>
        </p:nvSpPr>
        <p:spPr>
          <a:xfrm>
            <a:off x="720400" y="898175"/>
            <a:ext cx="1091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563" name="Google Shape;563;p18"/>
          <p:cNvSpPr txBox="1">
            <a:spLocks noGrp="1"/>
          </p:cNvSpPr>
          <p:nvPr>
            <p:ph type="body" idx="7"/>
          </p:nvPr>
        </p:nvSpPr>
        <p:spPr>
          <a:xfrm>
            <a:off x="4571787" y="2589800"/>
            <a:ext cx="3250500" cy="8340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564" name="Google Shape;564;p18"/>
          <p:cNvSpPr txBox="1">
            <a:spLocks noGrp="1"/>
          </p:cNvSpPr>
          <p:nvPr>
            <p:ph type="body" idx="8"/>
          </p:nvPr>
        </p:nvSpPr>
        <p:spPr>
          <a:xfrm>
            <a:off x="8381787"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5" name="Google Shape;565;p18"/>
          <p:cNvSpPr txBox="1">
            <a:spLocks noGrp="1"/>
          </p:cNvSpPr>
          <p:nvPr>
            <p:ph type="body" idx="9"/>
          </p:nvPr>
        </p:nvSpPr>
        <p:spPr>
          <a:xfrm>
            <a:off x="4571787"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6" name="Google Shape;566;p18"/>
          <p:cNvSpPr txBox="1">
            <a:spLocks noGrp="1"/>
          </p:cNvSpPr>
          <p:nvPr>
            <p:ph type="body" idx="13"/>
          </p:nvPr>
        </p:nvSpPr>
        <p:spPr>
          <a:xfrm>
            <a:off x="720400" y="25898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7" name="Google Shape;567;p18"/>
          <p:cNvSpPr txBox="1">
            <a:spLocks noGrp="1"/>
          </p:cNvSpPr>
          <p:nvPr>
            <p:ph type="body" idx="14"/>
          </p:nvPr>
        </p:nvSpPr>
        <p:spPr>
          <a:xfrm>
            <a:off x="8381787" y="25898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8" name="Google Shape;568;p18"/>
          <p:cNvSpPr txBox="1">
            <a:spLocks noGrp="1"/>
          </p:cNvSpPr>
          <p:nvPr>
            <p:ph type="body" idx="15"/>
          </p:nvPr>
        </p:nvSpPr>
        <p:spPr>
          <a:xfrm>
            <a:off x="720400"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34" name="Title 1">
            <a:extLst>
              <a:ext uri="{FF2B5EF4-FFF2-40B4-BE49-F238E27FC236}">
                <a16:creationId xmlns:a16="http://schemas.microsoft.com/office/drawing/2014/main" id="{948ED01C-44A5-4F07-945F-F9D26B48C63B}"/>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5" name="Title 1">
            <a:extLst>
              <a:ext uri="{FF2B5EF4-FFF2-40B4-BE49-F238E27FC236}">
                <a16:creationId xmlns:a16="http://schemas.microsoft.com/office/drawing/2014/main" id="{EAF63E50-5941-462B-926B-EF6C9084A771}"/>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510759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16 Title and text left">
  <p:cSld name="016 Title and text left">
    <p:bg>
      <p:bgPr>
        <a:solidFill>
          <a:schemeClr val="lt2"/>
        </a:solidFill>
        <a:effectLst/>
      </p:bgPr>
    </p:bg>
    <p:spTree>
      <p:nvGrpSpPr>
        <p:cNvPr id="1" name="Shape 601"/>
        <p:cNvGrpSpPr/>
        <p:nvPr/>
      </p:nvGrpSpPr>
      <p:grpSpPr>
        <a:xfrm>
          <a:off x="0" y="0"/>
          <a:ext cx="0" cy="0"/>
          <a:chOff x="0" y="0"/>
          <a:chExt cx="0" cy="0"/>
        </a:xfrm>
      </p:grpSpPr>
      <p:sp>
        <p:nvSpPr>
          <p:cNvPr id="602" name="Google Shape;602;p21"/>
          <p:cNvSpPr txBox="1">
            <a:spLocks noGrp="1"/>
          </p:cNvSpPr>
          <p:nvPr>
            <p:ph type="body" idx="1"/>
          </p:nvPr>
        </p:nvSpPr>
        <p:spPr>
          <a:xfrm>
            <a:off x="644050" y="2097700"/>
            <a:ext cx="5581500" cy="3565800"/>
          </a:xfrm>
          <a:prstGeom prst="rect">
            <a:avLst/>
          </a:prstGeom>
        </p:spPr>
        <p:txBody>
          <a:bodyPr spcFirstLastPara="1" wrap="square" lIns="121900" tIns="121900" rIns="121900" bIns="121900" anchor="t" anchorCtr="0">
            <a:noAutofit/>
          </a:bodyPr>
          <a:lstStyle>
            <a:lvl1pPr marL="457200" lvl="0" indent="-349250" algn="r">
              <a:spcBef>
                <a:spcPts val="0"/>
              </a:spcBef>
              <a:spcAft>
                <a:spcPts val="0"/>
              </a:spcAft>
              <a:buSzPts val="1900"/>
              <a:buChar char="●"/>
              <a:defRPr/>
            </a:lvl1pPr>
            <a:lvl2pPr marL="914400" lvl="1" indent="-349250" algn="r">
              <a:spcBef>
                <a:spcPts val="2100"/>
              </a:spcBef>
              <a:spcAft>
                <a:spcPts val="0"/>
              </a:spcAft>
              <a:buSzPts val="1900"/>
              <a:buChar char="○"/>
              <a:defRPr/>
            </a:lvl2pPr>
            <a:lvl3pPr marL="1371600" lvl="2" indent="-349250" algn="r">
              <a:spcBef>
                <a:spcPts val="2100"/>
              </a:spcBef>
              <a:spcAft>
                <a:spcPts val="0"/>
              </a:spcAft>
              <a:buSzPts val="1900"/>
              <a:buChar char="■"/>
              <a:defRPr/>
            </a:lvl3pPr>
            <a:lvl4pPr marL="1828800" lvl="3" indent="-349250" algn="r">
              <a:spcBef>
                <a:spcPts val="2100"/>
              </a:spcBef>
              <a:spcAft>
                <a:spcPts val="0"/>
              </a:spcAft>
              <a:buSzPts val="1900"/>
              <a:buChar char="●"/>
              <a:defRPr/>
            </a:lvl4pPr>
            <a:lvl5pPr marL="2286000" lvl="4" indent="-349250" algn="r">
              <a:spcBef>
                <a:spcPts val="2100"/>
              </a:spcBef>
              <a:spcAft>
                <a:spcPts val="0"/>
              </a:spcAft>
              <a:buSzPts val="1900"/>
              <a:buChar char="○"/>
              <a:defRPr/>
            </a:lvl5pPr>
            <a:lvl6pPr marL="2743200" lvl="5" indent="-349250" algn="r">
              <a:spcBef>
                <a:spcPts val="2100"/>
              </a:spcBef>
              <a:spcAft>
                <a:spcPts val="0"/>
              </a:spcAft>
              <a:buSzPts val="1900"/>
              <a:buChar char="■"/>
              <a:defRPr/>
            </a:lvl6pPr>
            <a:lvl7pPr marL="3200400" lvl="6" indent="-349250" algn="r">
              <a:spcBef>
                <a:spcPts val="2100"/>
              </a:spcBef>
              <a:spcAft>
                <a:spcPts val="0"/>
              </a:spcAft>
              <a:buSzPts val="1900"/>
              <a:buChar char="●"/>
              <a:defRPr/>
            </a:lvl7pPr>
            <a:lvl8pPr marL="3657600" lvl="7" indent="-349250" algn="r">
              <a:spcBef>
                <a:spcPts val="2100"/>
              </a:spcBef>
              <a:spcAft>
                <a:spcPts val="0"/>
              </a:spcAft>
              <a:buSzPts val="1900"/>
              <a:buChar char="○"/>
              <a:defRPr/>
            </a:lvl8pPr>
            <a:lvl9pPr marL="4114800" lvl="8" indent="-349250" algn="r">
              <a:spcBef>
                <a:spcPts val="2100"/>
              </a:spcBef>
              <a:spcAft>
                <a:spcPts val="2100"/>
              </a:spcAft>
              <a:buSzPts val="1900"/>
              <a:buChar char="■"/>
              <a:defRPr/>
            </a:lvl9pPr>
          </a:lstStyle>
          <a:p>
            <a:endParaRPr/>
          </a:p>
        </p:txBody>
      </p:sp>
      <p:sp>
        <p:nvSpPr>
          <p:cNvPr id="603" name="Google Shape;603;p21"/>
          <p:cNvSpPr/>
          <p:nvPr/>
        </p:nvSpPr>
        <p:spPr>
          <a:xfrm flipH="1">
            <a:off x="183"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4" name="Google Shape;604;p21"/>
          <p:cNvSpPr/>
          <p:nvPr/>
        </p:nvSpPr>
        <p:spPr>
          <a:xfrm flipH="1">
            <a:off x="2574292"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5" name="Google Shape;605;p21"/>
          <p:cNvSpPr/>
          <p:nvPr/>
        </p:nvSpPr>
        <p:spPr>
          <a:xfrm flipH="1">
            <a:off x="266"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6" name="Google Shape;606;p21"/>
          <p:cNvSpPr/>
          <p:nvPr/>
        </p:nvSpPr>
        <p:spPr>
          <a:xfrm flipH="1">
            <a:off x="-2083"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7" name="Google Shape;607;p21"/>
          <p:cNvSpPr/>
          <p:nvPr/>
        </p:nvSpPr>
        <p:spPr>
          <a:xfrm flipH="1">
            <a:off x="-2083"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8" name="Google Shape;608;p21"/>
          <p:cNvSpPr/>
          <p:nvPr/>
        </p:nvSpPr>
        <p:spPr>
          <a:xfrm flipH="1">
            <a:off x="-2268"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9" name="Google Shape;609;p21"/>
          <p:cNvSpPr/>
          <p:nvPr/>
        </p:nvSpPr>
        <p:spPr>
          <a:xfrm flipH="1">
            <a:off x="-2083"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0" name="Google Shape;610;p21"/>
          <p:cNvSpPr/>
          <p:nvPr/>
        </p:nvSpPr>
        <p:spPr>
          <a:xfrm flipH="1">
            <a:off x="6251" y="5260157"/>
            <a:ext cx="12186015" cy="1598741"/>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1" name="Google Shape;611;p21"/>
          <p:cNvSpPr/>
          <p:nvPr/>
        </p:nvSpPr>
        <p:spPr>
          <a:xfrm flipH="1">
            <a:off x="6251" y="5657555"/>
            <a:ext cx="12186015" cy="1201143"/>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2" name="Google Shape;612;p21"/>
          <p:cNvSpPr/>
          <p:nvPr/>
        </p:nvSpPr>
        <p:spPr>
          <a:xfrm flipH="1">
            <a:off x="6251" y="5943204"/>
            <a:ext cx="12186015" cy="915296"/>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13" name="Google Shape;613;p21"/>
          <p:cNvGrpSpPr/>
          <p:nvPr/>
        </p:nvGrpSpPr>
        <p:grpSpPr>
          <a:xfrm flipH="1">
            <a:off x="601835" y="4367083"/>
            <a:ext cx="1435583" cy="2099267"/>
            <a:chOff x="4610438" y="3689854"/>
            <a:chExt cx="2773002" cy="4054987"/>
          </a:xfrm>
        </p:grpSpPr>
        <p:sp>
          <p:nvSpPr>
            <p:cNvPr id="614" name="Google Shape;614;p21"/>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615" name="Google Shape;615;p21"/>
            <p:cNvGrpSpPr/>
            <p:nvPr/>
          </p:nvGrpSpPr>
          <p:grpSpPr>
            <a:xfrm>
              <a:off x="4610438" y="3689854"/>
              <a:ext cx="2773002" cy="4054987"/>
              <a:chOff x="4768606" y="1356086"/>
              <a:chExt cx="2773002" cy="4054987"/>
            </a:xfrm>
          </p:grpSpPr>
          <p:sp>
            <p:nvSpPr>
              <p:cNvPr id="616" name="Google Shape;616;p21"/>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7" name="Google Shape;617;p21"/>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8" name="Google Shape;618;p21"/>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9" name="Google Shape;619;p21"/>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0" name="Google Shape;620;p21"/>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1" name="Google Shape;621;p21"/>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2" name="Google Shape;622;p21"/>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3" name="Google Shape;623;p21"/>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4" name="Google Shape;624;p21"/>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5" name="Google Shape;625;p21"/>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6" name="Google Shape;626;p21"/>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7" name="Google Shape;627;p21"/>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8" name="Google Shape;628;p21"/>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9" name="Google Shape;629;p21"/>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0" name="Google Shape;630;p21"/>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31" name="Google Shape;631;p21"/>
              <p:cNvGrpSpPr/>
              <p:nvPr/>
            </p:nvGrpSpPr>
            <p:grpSpPr>
              <a:xfrm>
                <a:off x="6306235" y="1356086"/>
                <a:ext cx="1235373" cy="1660293"/>
                <a:chOff x="6306235" y="1356086"/>
                <a:chExt cx="1235373" cy="1660293"/>
              </a:xfrm>
            </p:grpSpPr>
            <p:sp>
              <p:nvSpPr>
                <p:cNvPr id="632" name="Google Shape;632;p21"/>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33" name="Google Shape;633;p21"/>
                <p:cNvGrpSpPr/>
                <p:nvPr/>
              </p:nvGrpSpPr>
              <p:grpSpPr>
                <a:xfrm>
                  <a:off x="6306235" y="1356086"/>
                  <a:ext cx="1235373" cy="1647158"/>
                  <a:chOff x="6306235" y="1356086"/>
                  <a:chExt cx="1235373" cy="1647158"/>
                </a:xfrm>
              </p:grpSpPr>
              <p:sp>
                <p:nvSpPr>
                  <p:cNvPr id="634" name="Google Shape;634;p21"/>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5" name="Google Shape;635;p21"/>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6" name="Google Shape;636;p21"/>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grpSp>
      <p:grpSp>
        <p:nvGrpSpPr>
          <p:cNvPr id="637" name="Google Shape;637;p21"/>
          <p:cNvGrpSpPr/>
          <p:nvPr/>
        </p:nvGrpSpPr>
        <p:grpSpPr>
          <a:xfrm flipH="1">
            <a:off x="3086158" y="4745494"/>
            <a:ext cx="835510" cy="2016215"/>
            <a:chOff x="4028392" y="3097874"/>
            <a:chExt cx="1270158" cy="3065088"/>
          </a:xfrm>
        </p:grpSpPr>
        <p:sp>
          <p:nvSpPr>
            <p:cNvPr id="638" name="Google Shape;638;p21"/>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9" name="Google Shape;639;p21"/>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0" name="Google Shape;640;p21"/>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1" name="Google Shape;641;p21"/>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2" name="Google Shape;642;p21"/>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3" name="Google Shape;643;p21"/>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644" name="Google Shape;644;p21"/>
          <p:cNvGrpSpPr/>
          <p:nvPr/>
        </p:nvGrpSpPr>
        <p:grpSpPr>
          <a:xfrm>
            <a:off x="2172114" y="4705836"/>
            <a:ext cx="835510" cy="2016215"/>
            <a:chOff x="4180792" y="3250274"/>
            <a:chExt cx="1270158" cy="3065088"/>
          </a:xfrm>
        </p:grpSpPr>
        <p:sp>
          <p:nvSpPr>
            <p:cNvPr id="645" name="Google Shape;645;p21"/>
            <p:cNvSpPr/>
            <p:nvPr/>
          </p:nvSpPr>
          <p:spPr>
            <a:xfrm>
              <a:off x="4237658" y="32798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6" name="Google Shape;646;p21"/>
            <p:cNvSpPr/>
            <p:nvPr/>
          </p:nvSpPr>
          <p:spPr>
            <a:xfrm>
              <a:off x="4180792" y="32502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a:ln>
                    <a:noFill/>
                  </a:ln>
                  <a:solidFill>
                    <a:srgbClr val="FFFBF8"/>
                  </a:solidFill>
                  <a:effectLst/>
                  <a:uLnTx/>
                  <a:uFillTx/>
                  <a:latin typeface="Arial"/>
                  <a:ea typeface="+mn-ea"/>
                  <a:cs typeface="+mn-cs"/>
                </a:rPr>
                <a:t>	</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7" name="Google Shape;647;p21"/>
            <p:cNvSpPr/>
            <p:nvPr/>
          </p:nvSpPr>
          <p:spPr>
            <a:xfrm>
              <a:off x="4367024" y="46349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8" name="Google Shape;648;p21"/>
            <p:cNvSpPr/>
            <p:nvPr/>
          </p:nvSpPr>
          <p:spPr>
            <a:xfrm>
              <a:off x="5117180" y="47888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9" name="Google Shape;649;p21"/>
            <p:cNvSpPr/>
            <p:nvPr/>
          </p:nvSpPr>
          <p:spPr>
            <a:xfrm>
              <a:off x="4872316" y="37115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0" name="Google Shape;650;p21"/>
            <p:cNvSpPr/>
            <p:nvPr/>
          </p:nvSpPr>
          <p:spPr>
            <a:xfrm>
              <a:off x="4319870" y="38200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651" name="Google Shape;651;p21"/>
          <p:cNvSpPr/>
          <p:nvPr/>
        </p:nvSpPr>
        <p:spPr>
          <a:xfrm flipH="1">
            <a:off x="6251" y="6328103"/>
            <a:ext cx="12186015" cy="530203"/>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2" name="Google Shape;652;p21"/>
          <p:cNvSpPr txBox="1">
            <a:spLocks noGrp="1"/>
          </p:cNvSpPr>
          <p:nvPr>
            <p:ph type="title"/>
          </p:nvPr>
        </p:nvSpPr>
        <p:spPr>
          <a:xfrm>
            <a:off x="644200" y="974375"/>
            <a:ext cx="5581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4" name="Title 1">
            <a:extLst>
              <a:ext uri="{FF2B5EF4-FFF2-40B4-BE49-F238E27FC236}">
                <a16:creationId xmlns:a16="http://schemas.microsoft.com/office/drawing/2014/main" id="{DC26E4C9-79FA-4673-8A98-7879785074BA}"/>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55" name="Title 1">
            <a:extLst>
              <a:ext uri="{FF2B5EF4-FFF2-40B4-BE49-F238E27FC236}">
                <a16:creationId xmlns:a16="http://schemas.microsoft.com/office/drawing/2014/main" id="{FA662C1C-4478-4587-B07D-25AF1FF0AFA4}"/>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777252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16 Title and text left 1">
  <p:cSld name="016 Title and text left 1">
    <p:spTree>
      <p:nvGrpSpPr>
        <p:cNvPr id="1" name="Shape 654"/>
        <p:cNvGrpSpPr/>
        <p:nvPr/>
      </p:nvGrpSpPr>
      <p:grpSpPr>
        <a:xfrm>
          <a:off x="0" y="0"/>
          <a:ext cx="0" cy="0"/>
          <a:chOff x="0" y="0"/>
          <a:chExt cx="0" cy="0"/>
        </a:xfrm>
      </p:grpSpPr>
      <p:sp>
        <p:nvSpPr>
          <p:cNvPr id="655" name="Google Shape;655;p22"/>
          <p:cNvSpPr txBox="1">
            <a:spLocks noGrp="1"/>
          </p:cNvSpPr>
          <p:nvPr>
            <p:ph type="body" idx="1"/>
          </p:nvPr>
        </p:nvSpPr>
        <p:spPr>
          <a:xfrm>
            <a:off x="644050" y="2097700"/>
            <a:ext cx="5581500" cy="3565800"/>
          </a:xfrm>
          <a:prstGeom prst="rect">
            <a:avLst/>
          </a:prstGeom>
        </p:spPr>
        <p:txBody>
          <a:bodyPr spcFirstLastPara="1" wrap="square" lIns="121900" tIns="121900" rIns="121900" bIns="121900" anchor="t" anchorCtr="0">
            <a:noAutofit/>
          </a:bodyPr>
          <a:lstStyle>
            <a:lvl1pPr marL="457200" lvl="0" indent="-349250" algn="r" rtl="0">
              <a:spcBef>
                <a:spcPts val="0"/>
              </a:spcBef>
              <a:spcAft>
                <a:spcPts val="0"/>
              </a:spcAft>
              <a:buSzPts val="1900"/>
              <a:buChar char="●"/>
              <a:defRPr/>
            </a:lvl1pPr>
            <a:lvl2pPr marL="914400" lvl="1" indent="-349250" algn="r" rtl="0">
              <a:spcBef>
                <a:spcPts val="2100"/>
              </a:spcBef>
              <a:spcAft>
                <a:spcPts val="0"/>
              </a:spcAft>
              <a:buSzPts val="1900"/>
              <a:buChar char="○"/>
              <a:defRPr/>
            </a:lvl2pPr>
            <a:lvl3pPr marL="1371600" lvl="2" indent="-349250" algn="r" rtl="0">
              <a:spcBef>
                <a:spcPts val="2100"/>
              </a:spcBef>
              <a:spcAft>
                <a:spcPts val="0"/>
              </a:spcAft>
              <a:buSzPts val="1900"/>
              <a:buChar char="■"/>
              <a:defRPr/>
            </a:lvl3pPr>
            <a:lvl4pPr marL="1828800" lvl="3" indent="-349250" algn="r" rtl="0">
              <a:spcBef>
                <a:spcPts val="2100"/>
              </a:spcBef>
              <a:spcAft>
                <a:spcPts val="0"/>
              </a:spcAft>
              <a:buSzPts val="1900"/>
              <a:buChar char="●"/>
              <a:defRPr/>
            </a:lvl4pPr>
            <a:lvl5pPr marL="2286000" lvl="4" indent="-349250" algn="r" rtl="0">
              <a:spcBef>
                <a:spcPts val="2100"/>
              </a:spcBef>
              <a:spcAft>
                <a:spcPts val="0"/>
              </a:spcAft>
              <a:buSzPts val="1900"/>
              <a:buChar char="○"/>
              <a:defRPr/>
            </a:lvl5pPr>
            <a:lvl6pPr marL="2743200" lvl="5" indent="-349250" algn="r" rtl="0">
              <a:spcBef>
                <a:spcPts val="2100"/>
              </a:spcBef>
              <a:spcAft>
                <a:spcPts val="0"/>
              </a:spcAft>
              <a:buSzPts val="1900"/>
              <a:buChar char="■"/>
              <a:defRPr/>
            </a:lvl6pPr>
            <a:lvl7pPr marL="3200400" lvl="6" indent="-349250" algn="r" rtl="0">
              <a:spcBef>
                <a:spcPts val="2100"/>
              </a:spcBef>
              <a:spcAft>
                <a:spcPts val="0"/>
              </a:spcAft>
              <a:buSzPts val="1900"/>
              <a:buChar char="●"/>
              <a:defRPr/>
            </a:lvl7pPr>
            <a:lvl8pPr marL="3657600" lvl="7" indent="-349250" algn="r" rtl="0">
              <a:spcBef>
                <a:spcPts val="2100"/>
              </a:spcBef>
              <a:spcAft>
                <a:spcPts val="0"/>
              </a:spcAft>
              <a:buSzPts val="1900"/>
              <a:buChar char="○"/>
              <a:defRPr/>
            </a:lvl8pPr>
            <a:lvl9pPr marL="4114800" lvl="8" indent="-349250" algn="r" rtl="0">
              <a:spcBef>
                <a:spcPts val="2100"/>
              </a:spcBef>
              <a:spcAft>
                <a:spcPts val="2100"/>
              </a:spcAft>
              <a:buSzPts val="1900"/>
              <a:buChar char="■"/>
              <a:defRPr/>
            </a:lvl9pPr>
          </a:lstStyle>
          <a:p>
            <a:endParaRPr/>
          </a:p>
        </p:txBody>
      </p:sp>
      <p:sp>
        <p:nvSpPr>
          <p:cNvPr id="656" name="Google Shape;656;p22"/>
          <p:cNvSpPr txBox="1">
            <a:spLocks noGrp="1"/>
          </p:cNvSpPr>
          <p:nvPr>
            <p:ph type="title"/>
          </p:nvPr>
        </p:nvSpPr>
        <p:spPr>
          <a:xfrm>
            <a:off x="644200" y="974375"/>
            <a:ext cx="5581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grpSp>
        <p:nvGrpSpPr>
          <p:cNvPr id="657" name="Google Shape;657;p22"/>
          <p:cNvGrpSpPr/>
          <p:nvPr/>
        </p:nvGrpSpPr>
        <p:grpSpPr>
          <a:xfrm>
            <a:off x="822425" y="5519027"/>
            <a:ext cx="2040352" cy="1338977"/>
            <a:chOff x="975725" y="5557227"/>
            <a:chExt cx="2040352" cy="1338977"/>
          </a:xfrm>
        </p:grpSpPr>
        <p:sp>
          <p:nvSpPr>
            <p:cNvPr id="658" name="Google Shape;658;p22"/>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59" name="Google Shape;659;p22"/>
            <p:cNvGrpSpPr/>
            <p:nvPr/>
          </p:nvGrpSpPr>
          <p:grpSpPr>
            <a:xfrm flipH="1">
              <a:off x="1071688" y="5557227"/>
              <a:ext cx="835252" cy="890789"/>
              <a:chOff x="-4259888" y="2290454"/>
              <a:chExt cx="4283344" cy="4568148"/>
            </a:xfrm>
          </p:grpSpPr>
          <p:sp>
            <p:nvSpPr>
              <p:cNvPr id="660" name="Google Shape;660;p22"/>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1" name="Google Shape;661;p22"/>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2" name="Google Shape;662;p22"/>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3" name="Google Shape;663;p22"/>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4" name="Google Shape;664;p22"/>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5" name="Google Shape;665;p22"/>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666" name="Google Shape;666;p22"/>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7" name="Google Shape;667;p22"/>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8" name="Google Shape;668;p22"/>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9" name="Google Shape;669;p22"/>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0" name="Google Shape;670;p22"/>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1" name="Google Shape;671;p22"/>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2" name="Google Shape;672;p22"/>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3" name="Google Shape;673;p22"/>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74" name="Google Shape;674;p22"/>
            <p:cNvGrpSpPr/>
            <p:nvPr/>
          </p:nvGrpSpPr>
          <p:grpSpPr>
            <a:xfrm rot="-568258">
              <a:off x="1768426" y="6089716"/>
              <a:ext cx="479762" cy="573137"/>
              <a:chOff x="12650622" y="-224128"/>
              <a:chExt cx="1467358" cy="1752944"/>
            </a:xfrm>
          </p:grpSpPr>
          <p:sp>
            <p:nvSpPr>
              <p:cNvPr id="675" name="Google Shape;675;p22"/>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6" name="Google Shape;676;p22"/>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7" name="Google Shape;677;p22"/>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8" name="Google Shape;678;p22"/>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9" name="Google Shape;679;p22"/>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80" name="Google Shape;680;p22"/>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sp>
        <p:nvSpPr>
          <p:cNvPr id="681" name="Google Shape;681;p22"/>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2" name="Google Shape;682;p22"/>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3" name="Google Shape;683;p22"/>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4" name="Google Shape;684;p22"/>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5" name="Google Shape;685;p22"/>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Title 1">
            <a:extLst>
              <a:ext uri="{FF2B5EF4-FFF2-40B4-BE49-F238E27FC236}">
                <a16:creationId xmlns:a16="http://schemas.microsoft.com/office/drawing/2014/main" id="{245978A8-C47F-49DA-A154-53FC8B8F996C}"/>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CD19B">
                    <a:lumMod val="5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CD19B">
                  <a:lumMod val="50000"/>
                </a:srgbClr>
              </a:solidFill>
              <a:effectLst/>
              <a:uLnTx/>
              <a:uFillTx/>
              <a:latin typeface="#9Slide07 HoneyCream" pitchFamily="2" charset="0"/>
              <a:ea typeface="+mj-ea"/>
              <a:cs typeface="+mj-cs"/>
            </a:endParaRPr>
          </a:p>
        </p:txBody>
      </p:sp>
      <p:sp>
        <p:nvSpPr>
          <p:cNvPr id="37" name="Title 1">
            <a:extLst>
              <a:ext uri="{FF2B5EF4-FFF2-40B4-BE49-F238E27FC236}">
                <a16:creationId xmlns:a16="http://schemas.microsoft.com/office/drawing/2014/main" id="{0D9168C9-27C1-4828-978E-99F288582C95}"/>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CD19B">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CD19B">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524495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17 Title and text right 1">
  <p:cSld name="017 Title and text right 1">
    <p:bg>
      <p:bgPr>
        <a:solidFill>
          <a:srgbClr val="D2DFE6"/>
        </a:solidFill>
        <a:effectLst/>
      </p:bgPr>
    </p:bg>
    <p:spTree>
      <p:nvGrpSpPr>
        <p:cNvPr id="1" name="Shape 724"/>
        <p:cNvGrpSpPr/>
        <p:nvPr/>
      </p:nvGrpSpPr>
      <p:grpSpPr>
        <a:xfrm>
          <a:off x="0" y="0"/>
          <a:ext cx="0" cy="0"/>
          <a:chOff x="0" y="0"/>
          <a:chExt cx="0" cy="0"/>
        </a:xfrm>
      </p:grpSpPr>
      <p:grpSp>
        <p:nvGrpSpPr>
          <p:cNvPr id="725" name="Google Shape;725;p24"/>
          <p:cNvGrpSpPr/>
          <p:nvPr/>
        </p:nvGrpSpPr>
        <p:grpSpPr>
          <a:xfrm flipH="1">
            <a:off x="26227" y="52523"/>
            <a:ext cx="12213796" cy="6869243"/>
            <a:chOff x="0" y="-4144"/>
            <a:chExt cx="12213796" cy="6869243"/>
          </a:xfrm>
        </p:grpSpPr>
        <p:sp>
          <p:nvSpPr>
            <p:cNvPr id="726" name="Google Shape;726;p24"/>
            <p:cNvSpPr/>
            <p:nvPr/>
          </p:nvSpPr>
          <p:spPr>
            <a:xfrm>
              <a:off x="0" y="0"/>
              <a:ext cx="6861836" cy="6861836"/>
            </a:xfrm>
            <a:custGeom>
              <a:avLst/>
              <a:gdLst/>
              <a:ahLst/>
              <a:cxnLst/>
              <a:rect l="l" t="t" r="r" b="b"/>
              <a:pathLst>
                <a:path w="6295262" h="6295262" extrusionOk="0">
                  <a:moveTo>
                    <a:pt x="0" y="0"/>
                  </a:moveTo>
                  <a:lnTo>
                    <a:pt x="6295263" y="0"/>
                  </a:lnTo>
                  <a:lnTo>
                    <a:pt x="6295263" y="901256"/>
                  </a:lnTo>
                  <a:lnTo>
                    <a:pt x="6295263" y="6295263"/>
                  </a:lnTo>
                  <a:lnTo>
                    <a:pt x="0" y="6295263"/>
                  </a:lnTo>
                  <a:close/>
                </a:path>
              </a:pathLst>
            </a:custGeom>
            <a:solidFill>
              <a:srgbClr val="5EBEE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7" name="Google Shape;727;p24"/>
            <p:cNvSpPr/>
            <p:nvPr/>
          </p:nvSpPr>
          <p:spPr>
            <a:xfrm>
              <a:off x="1558718" y="1098384"/>
              <a:ext cx="2399753" cy="2399753"/>
            </a:xfrm>
            <a:custGeom>
              <a:avLst/>
              <a:gdLst/>
              <a:ahLst/>
              <a:cxnLst/>
              <a:rect l="l" t="t" r="r" b="b"/>
              <a:pathLst>
                <a:path w="2201608" h="2201608" extrusionOk="0">
                  <a:moveTo>
                    <a:pt x="1100804" y="0"/>
                  </a:moveTo>
                  <a:cubicBezTo>
                    <a:pt x="1708785" y="0"/>
                    <a:pt x="2201608" y="492824"/>
                    <a:pt x="2201608" y="1100804"/>
                  </a:cubicBezTo>
                  <a:cubicBezTo>
                    <a:pt x="2201608"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064" y="777812"/>
                    <a:pt x="516064" y="1100804"/>
                  </a:cubicBezTo>
                  <a:cubicBezTo>
                    <a:pt x="516064" y="1423702"/>
                    <a:pt x="777811" y="1685544"/>
                    <a:pt x="1100804" y="1685544"/>
                  </a:cubicBezTo>
                  <a:cubicBezTo>
                    <a:pt x="1423702" y="1685544"/>
                    <a:pt x="1685449" y="1423797"/>
                    <a:pt x="1685449" y="1100804"/>
                  </a:cubicBezTo>
                  <a:cubicBezTo>
                    <a:pt x="1685544" y="777907"/>
                    <a:pt x="1423797" y="516064"/>
                    <a:pt x="1100804" y="516064"/>
                  </a:cubicBezTo>
                  <a:close/>
                </a:path>
              </a:pathLst>
            </a:custGeom>
            <a:solidFill>
              <a:srgbClr val="2C9D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8" name="Google Shape;728;p24"/>
            <p:cNvSpPr/>
            <p:nvPr/>
          </p:nvSpPr>
          <p:spPr>
            <a:xfrm>
              <a:off x="0" y="0"/>
              <a:ext cx="6861836" cy="6861836"/>
            </a:xfrm>
            <a:custGeom>
              <a:avLst/>
              <a:gdLst/>
              <a:ahLst/>
              <a:cxnLst/>
              <a:rect l="l" t="t" r="r" b="b"/>
              <a:pathLst>
                <a:path w="6295262" h="6295262" extrusionOk="0">
                  <a:moveTo>
                    <a:pt x="0" y="5063776"/>
                  </a:moveTo>
                  <a:lnTo>
                    <a:pt x="5063776" y="0"/>
                  </a:lnTo>
                  <a:lnTo>
                    <a:pt x="6295263" y="0"/>
                  </a:lnTo>
                  <a:lnTo>
                    <a:pt x="0" y="6295263"/>
                  </a:lnTo>
                  <a:close/>
                </a:path>
              </a:pathLst>
            </a:custGeom>
            <a:solidFill>
              <a:srgbClr val="37A5D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9" name="Google Shape;729;p24"/>
            <p:cNvSpPr/>
            <p:nvPr/>
          </p:nvSpPr>
          <p:spPr>
            <a:xfrm>
              <a:off x="2174542" y="1714102"/>
              <a:ext cx="1784293" cy="1784189"/>
            </a:xfrm>
            <a:custGeom>
              <a:avLst/>
              <a:gdLst/>
              <a:ahLst/>
              <a:cxnLst/>
              <a:rect l="l" t="t" r="r" b="b"/>
              <a:pathLst>
                <a:path w="1636966" h="1636871" extrusionOk="0">
                  <a:moveTo>
                    <a:pt x="0" y="1497711"/>
                  </a:moveTo>
                  <a:lnTo>
                    <a:pt x="394240" y="1103471"/>
                  </a:lnTo>
                  <a:cubicBezTo>
                    <a:pt x="439674" y="1114806"/>
                    <a:pt x="487204" y="1120807"/>
                    <a:pt x="536162" y="1120807"/>
                  </a:cubicBezTo>
                  <a:cubicBezTo>
                    <a:pt x="859060" y="1120807"/>
                    <a:pt x="1120807" y="859060"/>
                    <a:pt x="1120807" y="536067"/>
                  </a:cubicBezTo>
                  <a:cubicBezTo>
                    <a:pt x="1120807" y="487109"/>
                    <a:pt x="1114806" y="439579"/>
                    <a:pt x="1103471" y="394240"/>
                  </a:cubicBezTo>
                  <a:lnTo>
                    <a:pt x="1497711" y="0"/>
                  </a:lnTo>
                  <a:cubicBezTo>
                    <a:pt x="1586389" y="158687"/>
                    <a:pt x="1636967" y="341471"/>
                    <a:pt x="1636967" y="536067"/>
                  </a:cubicBezTo>
                  <a:cubicBezTo>
                    <a:pt x="1636967" y="1144048"/>
                    <a:pt x="1144143" y="1636871"/>
                    <a:pt x="536162" y="1636871"/>
                  </a:cubicBezTo>
                  <a:cubicBezTo>
                    <a:pt x="341471" y="1636967"/>
                    <a:pt x="158687" y="1586389"/>
                    <a:pt x="0" y="1497711"/>
                  </a:cubicBezTo>
                  <a:close/>
                </a:path>
              </a:pathLst>
            </a:custGeom>
            <a:solidFill>
              <a:srgbClr val="1791C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0" name="Google Shape;730;p24"/>
            <p:cNvSpPr/>
            <p:nvPr/>
          </p:nvSpPr>
          <p:spPr>
            <a:xfrm>
              <a:off x="0" y="0"/>
              <a:ext cx="5920893" cy="6184290"/>
            </a:xfrm>
            <a:custGeom>
              <a:avLst/>
              <a:gdLst/>
              <a:ahLst/>
              <a:cxnLst/>
              <a:rect l="l" t="t" r="r" b="b"/>
              <a:pathLst>
                <a:path w="5432012" h="5673661" extrusionOk="0">
                  <a:moveTo>
                    <a:pt x="0" y="0"/>
                  </a:moveTo>
                  <a:lnTo>
                    <a:pt x="827723" y="0"/>
                  </a:lnTo>
                  <a:cubicBezTo>
                    <a:pt x="867156" y="112395"/>
                    <a:pt x="900875" y="226314"/>
                    <a:pt x="928116" y="342043"/>
                  </a:cubicBezTo>
                  <a:cubicBezTo>
                    <a:pt x="949071" y="431101"/>
                    <a:pt x="915448" y="519303"/>
                    <a:pt x="840391" y="571691"/>
                  </a:cubicBezTo>
                  <a:cubicBezTo>
                    <a:pt x="570643" y="760095"/>
                    <a:pt x="288608" y="921925"/>
                    <a:pt x="0" y="1069562"/>
                  </a:cubicBezTo>
                  <a:lnTo>
                    <a:pt x="0" y="0"/>
                  </a:lnTo>
                  <a:lnTo>
                    <a:pt x="0" y="0"/>
                  </a:lnTo>
                  <a:close/>
                  <a:moveTo>
                    <a:pt x="1149763" y="0"/>
                  </a:moveTo>
                  <a:lnTo>
                    <a:pt x="2383250" y="0"/>
                  </a:lnTo>
                  <a:cubicBezTo>
                    <a:pt x="2428970" y="140589"/>
                    <a:pt x="2444020" y="277368"/>
                    <a:pt x="2427446" y="410242"/>
                  </a:cubicBezTo>
                  <a:cubicBezTo>
                    <a:pt x="2416778" y="495967"/>
                    <a:pt x="2361343" y="563594"/>
                    <a:pt x="2279333" y="590931"/>
                  </a:cubicBezTo>
                  <a:cubicBezTo>
                    <a:pt x="2027206" y="674846"/>
                    <a:pt x="1762506" y="712280"/>
                    <a:pt x="1487424" y="711708"/>
                  </a:cubicBezTo>
                  <a:cubicBezTo>
                    <a:pt x="1399508" y="711518"/>
                    <a:pt x="1324356" y="662845"/>
                    <a:pt x="1288256" y="582644"/>
                  </a:cubicBezTo>
                  <a:cubicBezTo>
                    <a:pt x="1206437" y="401003"/>
                    <a:pt x="1159097" y="207264"/>
                    <a:pt x="1149763" y="0"/>
                  </a:cubicBezTo>
                  <a:lnTo>
                    <a:pt x="1149763" y="0"/>
                  </a:lnTo>
                  <a:close/>
                  <a:moveTo>
                    <a:pt x="2658618" y="0"/>
                  </a:moveTo>
                  <a:lnTo>
                    <a:pt x="3549777" y="0"/>
                  </a:lnTo>
                  <a:cubicBezTo>
                    <a:pt x="3662077" y="97155"/>
                    <a:pt x="3769709" y="197453"/>
                    <a:pt x="3872579" y="300895"/>
                  </a:cubicBezTo>
                  <a:cubicBezTo>
                    <a:pt x="3914870" y="343472"/>
                    <a:pt x="3936206" y="395192"/>
                    <a:pt x="3936206" y="455200"/>
                  </a:cubicBezTo>
                  <a:cubicBezTo>
                    <a:pt x="3936206" y="515207"/>
                    <a:pt x="3936206" y="575310"/>
                    <a:pt x="3936206" y="635318"/>
                  </a:cubicBezTo>
                  <a:cubicBezTo>
                    <a:pt x="3936206" y="745141"/>
                    <a:pt x="3856578" y="836771"/>
                    <a:pt x="3747897" y="852107"/>
                  </a:cubicBezTo>
                  <a:cubicBezTo>
                    <a:pt x="3505200" y="886397"/>
                    <a:pt x="3262503" y="887825"/>
                    <a:pt x="3019806" y="842296"/>
                  </a:cubicBezTo>
                  <a:cubicBezTo>
                    <a:pt x="2948273" y="828865"/>
                    <a:pt x="2892647" y="785717"/>
                    <a:pt x="2861786" y="719709"/>
                  </a:cubicBezTo>
                  <a:cubicBezTo>
                    <a:pt x="2765108" y="512540"/>
                    <a:pt x="2705005" y="264033"/>
                    <a:pt x="2658618" y="0"/>
                  </a:cubicBezTo>
                  <a:lnTo>
                    <a:pt x="2658618" y="0"/>
                  </a:lnTo>
                  <a:close/>
                  <a:moveTo>
                    <a:pt x="4270343" y="0"/>
                  </a:moveTo>
                  <a:lnTo>
                    <a:pt x="5432012" y="0"/>
                  </a:lnTo>
                  <a:lnTo>
                    <a:pt x="5357146" y="523780"/>
                  </a:lnTo>
                  <a:cubicBezTo>
                    <a:pt x="5345430" y="605504"/>
                    <a:pt x="5293614" y="669703"/>
                    <a:pt x="5216081" y="698278"/>
                  </a:cubicBezTo>
                  <a:cubicBezTo>
                    <a:pt x="4989671" y="781622"/>
                    <a:pt x="4761167" y="817150"/>
                    <a:pt x="4531424" y="821627"/>
                  </a:cubicBezTo>
                  <a:cubicBezTo>
                    <a:pt x="4424934" y="823722"/>
                    <a:pt x="4334161" y="751142"/>
                    <a:pt x="4312730" y="646843"/>
                  </a:cubicBezTo>
                  <a:cubicBezTo>
                    <a:pt x="4270058" y="439007"/>
                    <a:pt x="4248150" y="231077"/>
                    <a:pt x="4267010" y="23241"/>
                  </a:cubicBezTo>
                  <a:cubicBezTo>
                    <a:pt x="4267676" y="15335"/>
                    <a:pt x="4268820" y="7620"/>
                    <a:pt x="4270343" y="0"/>
                  </a:cubicBezTo>
                  <a:lnTo>
                    <a:pt x="4270343" y="0"/>
                  </a:lnTo>
                  <a:close/>
                  <a:moveTo>
                    <a:pt x="0" y="5673661"/>
                  </a:moveTo>
                  <a:lnTo>
                    <a:pt x="0" y="4243007"/>
                  </a:lnTo>
                  <a:cubicBezTo>
                    <a:pt x="210979" y="4031266"/>
                    <a:pt x="438817" y="3861816"/>
                    <a:pt x="691420" y="3754088"/>
                  </a:cubicBezTo>
                  <a:cubicBezTo>
                    <a:pt x="729710" y="3737801"/>
                    <a:pt x="766382" y="3732848"/>
                    <a:pt x="807625" y="3738658"/>
                  </a:cubicBezTo>
                  <a:cubicBezTo>
                    <a:pt x="990029" y="3764090"/>
                    <a:pt x="1159193" y="3823240"/>
                    <a:pt x="1309783" y="3929920"/>
                  </a:cubicBezTo>
                  <a:cubicBezTo>
                    <a:pt x="1407890" y="3999453"/>
                    <a:pt x="1431512" y="4135850"/>
                    <a:pt x="1362456" y="4234244"/>
                  </a:cubicBezTo>
                  <a:cubicBezTo>
                    <a:pt x="979361" y="4780026"/>
                    <a:pt x="516255" y="5247608"/>
                    <a:pt x="5906" y="5668899"/>
                  </a:cubicBezTo>
                  <a:cubicBezTo>
                    <a:pt x="4000" y="5670519"/>
                    <a:pt x="2000" y="5672042"/>
                    <a:pt x="0" y="5673661"/>
                  </a:cubicBezTo>
                  <a:lnTo>
                    <a:pt x="0" y="5673661"/>
                  </a:lnTo>
                  <a:close/>
                  <a:moveTo>
                    <a:pt x="0" y="4010216"/>
                  </a:moveTo>
                  <a:cubicBezTo>
                    <a:pt x="50673" y="4012121"/>
                    <a:pt x="100013" y="3995738"/>
                    <a:pt x="142304" y="3962114"/>
                  </a:cubicBezTo>
                  <a:cubicBezTo>
                    <a:pt x="582930" y="3611785"/>
                    <a:pt x="957644" y="3223260"/>
                    <a:pt x="1232249" y="2776728"/>
                  </a:cubicBezTo>
                  <a:cubicBezTo>
                    <a:pt x="1259967" y="2731675"/>
                    <a:pt x="1269873" y="2684431"/>
                    <a:pt x="1262634" y="2632043"/>
                  </a:cubicBezTo>
                  <a:cubicBezTo>
                    <a:pt x="1253300" y="2564416"/>
                    <a:pt x="1237869" y="2500313"/>
                    <a:pt x="1216057" y="2440210"/>
                  </a:cubicBezTo>
                  <a:cubicBezTo>
                    <a:pt x="1181576" y="2345246"/>
                    <a:pt x="1090327" y="2287429"/>
                    <a:pt x="989743" y="2296954"/>
                  </a:cubicBezTo>
                  <a:cubicBezTo>
                    <a:pt x="659797" y="2328005"/>
                    <a:pt x="329851" y="2399252"/>
                    <a:pt x="0" y="2481929"/>
                  </a:cubicBezTo>
                  <a:lnTo>
                    <a:pt x="0" y="4010216"/>
                  </a:lnTo>
                  <a:lnTo>
                    <a:pt x="0" y="4010216"/>
                  </a:lnTo>
                  <a:close/>
                  <a:moveTo>
                    <a:pt x="0" y="2365343"/>
                  </a:moveTo>
                  <a:cubicBezTo>
                    <a:pt x="457295" y="2246090"/>
                    <a:pt x="901541" y="2105882"/>
                    <a:pt x="1313593" y="1914049"/>
                  </a:cubicBezTo>
                  <a:cubicBezTo>
                    <a:pt x="1355312" y="1894618"/>
                    <a:pt x="1386078" y="1866805"/>
                    <a:pt x="1409510" y="1827276"/>
                  </a:cubicBezTo>
                  <a:cubicBezTo>
                    <a:pt x="1541526" y="1604582"/>
                    <a:pt x="1575626" y="1355122"/>
                    <a:pt x="1497902" y="1075277"/>
                  </a:cubicBezTo>
                  <a:cubicBezTo>
                    <a:pt x="1482757" y="1020699"/>
                    <a:pt x="1451610" y="978884"/>
                    <a:pt x="1403699" y="948690"/>
                  </a:cubicBezTo>
                  <a:cubicBezTo>
                    <a:pt x="1253300" y="854012"/>
                    <a:pt x="1097185" y="778097"/>
                    <a:pt x="932021" y="731520"/>
                  </a:cubicBezTo>
                  <a:cubicBezTo>
                    <a:pt x="871157" y="714375"/>
                    <a:pt x="812292" y="722471"/>
                    <a:pt x="758285" y="755523"/>
                  </a:cubicBezTo>
                  <a:cubicBezTo>
                    <a:pt x="491871" y="918591"/>
                    <a:pt x="243173" y="1124712"/>
                    <a:pt x="0" y="1344073"/>
                  </a:cubicBezTo>
                  <a:lnTo>
                    <a:pt x="0" y="2365343"/>
                  </a:lnTo>
                  <a:lnTo>
                    <a:pt x="0" y="2365343"/>
                  </a:lnTo>
                  <a:close/>
                  <a:moveTo>
                    <a:pt x="3155156" y="1122902"/>
                  </a:moveTo>
                  <a:cubicBezTo>
                    <a:pt x="3136964" y="1040702"/>
                    <a:pt x="3078480" y="979742"/>
                    <a:pt x="2997041" y="958406"/>
                  </a:cubicBezTo>
                  <a:cubicBezTo>
                    <a:pt x="2684145" y="876110"/>
                    <a:pt x="2367439" y="827246"/>
                    <a:pt x="2046161" y="819912"/>
                  </a:cubicBezTo>
                  <a:cubicBezTo>
                    <a:pt x="1953578" y="817817"/>
                    <a:pt x="1873377" y="870395"/>
                    <a:pt x="1838420" y="956120"/>
                  </a:cubicBezTo>
                  <a:cubicBezTo>
                    <a:pt x="1783747" y="1090136"/>
                    <a:pt x="1776222" y="1245013"/>
                    <a:pt x="1826609" y="1425321"/>
                  </a:cubicBezTo>
                  <a:cubicBezTo>
                    <a:pt x="1850612" y="1511332"/>
                    <a:pt x="1919573" y="1571339"/>
                    <a:pt x="2008061" y="1583341"/>
                  </a:cubicBezTo>
                  <a:cubicBezTo>
                    <a:pt x="2335149" y="1627727"/>
                    <a:pt x="2661285" y="1655636"/>
                    <a:pt x="2984754" y="1646301"/>
                  </a:cubicBezTo>
                  <a:cubicBezTo>
                    <a:pt x="3046000" y="1644491"/>
                    <a:pt x="3098102" y="1620774"/>
                    <a:pt x="3139631" y="1575626"/>
                  </a:cubicBezTo>
                  <a:cubicBezTo>
                    <a:pt x="3181064" y="1530477"/>
                    <a:pt x="3200400" y="1476566"/>
                    <a:pt x="3197066" y="1415415"/>
                  </a:cubicBezTo>
                  <a:cubicBezTo>
                    <a:pt x="3191637" y="1317117"/>
                    <a:pt x="3176588" y="1219772"/>
                    <a:pt x="3155156" y="1122902"/>
                  </a:cubicBezTo>
                  <a:lnTo>
                    <a:pt x="3155156" y="1122902"/>
                  </a:lnTo>
                  <a:close/>
                  <a:moveTo>
                    <a:pt x="1968913" y="2483453"/>
                  </a:moveTo>
                  <a:cubicBezTo>
                    <a:pt x="1920526" y="2429923"/>
                    <a:pt x="1855565" y="2404967"/>
                    <a:pt x="1783842" y="2412397"/>
                  </a:cubicBezTo>
                  <a:cubicBezTo>
                    <a:pt x="1712119" y="2419826"/>
                    <a:pt x="1653635" y="2457545"/>
                    <a:pt x="1617250" y="2519934"/>
                  </a:cubicBezTo>
                  <a:cubicBezTo>
                    <a:pt x="1475994" y="2762345"/>
                    <a:pt x="1365123" y="3032665"/>
                    <a:pt x="1288542" y="3334417"/>
                  </a:cubicBezTo>
                  <a:cubicBezTo>
                    <a:pt x="1274921" y="3388043"/>
                    <a:pt x="1280636" y="3438525"/>
                    <a:pt x="1305687" y="3487770"/>
                  </a:cubicBezTo>
                  <a:cubicBezTo>
                    <a:pt x="1394651" y="3662077"/>
                    <a:pt x="1547336" y="3776758"/>
                    <a:pt x="1751648" y="3843433"/>
                  </a:cubicBezTo>
                  <a:cubicBezTo>
                    <a:pt x="1824895" y="3867341"/>
                    <a:pt x="1899095" y="3853244"/>
                    <a:pt x="1958531" y="3804285"/>
                  </a:cubicBezTo>
                  <a:cubicBezTo>
                    <a:pt x="2144935" y="3650933"/>
                    <a:pt x="2270665" y="3457004"/>
                    <a:pt x="2362105" y="3240310"/>
                  </a:cubicBezTo>
                  <a:cubicBezTo>
                    <a:pt x="2387632" y="3179731"/>
                    <a:pt x="2385917" y="3117628"/>
                    <a:pt x="2356866" y="3058668"/>
                  </a:cubicBezTo>
                  <a:cubicBezTo>
                    <a:pt x="2247233" y="2835212"/>
                    <a:pt x="2116074" y="2646426"/>
                    <a:pt x="1968913" y="2483453"/>
                  </a:cubicBezTo>
                  <a:lnTo>
                    <a:pt x="1968913" y="2483453"/>
                  </a:lnTo>
                  <a:close/>
                  <a:moveTo>
                    <a:pt x="3384614" y="1981391"/>
                  </a:moveTo>
                  <a:cubicBezTo>
                    <a:pt x="3416618" y="2040350"/>
                    <a:pt x="3448717" y="2099405"/>
                    <a:pt x="3480721" y="2158365"/>
                  </a:cubicBezTo>
                  <a:cubicBezTo>
                    <a:pt x="3524345" y="2238566"/>
                    <a:pt x="3515201" y="2332196"/>
                    <a:pt x="3457004" y="2402491"/>
                  </a:cubicBezTo>
                  <a:cubicBezTo>
                    <a:pt x="3283458" y="2612041"/>
                    <a:pt x="3097530" y="2787682"/>
                    <a:pt x="2896362" y="2922175"/>
                  </a:cubicBezTo>
                  <a:cubicBezTo>
                    <a:pt x="2806541" y="2982182"/>
                    <a:pt x="2688812" y="2968657"/>
                    <a:pt x="2614898" y="2889790"/>
                  </a:cubicBezTo>
                  <a:cubicBezTo>
                    <a:pt x="2417826" y="2679383"/>
                    <a:pt x="2271427" y="2424684"/>
                    <a:pt x="2167414" y="2133124"/>
                  </a:cubicBezTo>
                  <a:cubicBezTo>
                    <a:pt x="2143601" y="2066354"/>
                    <a:pt x="2151698" y="1998631"/>
                    <a:pt x="2190655" y="1939385"/>
                  </a:cubicBezTo>
                  <a:cubicBezTo>
                    <a:pt x="2229612" y="1880140"/>
                    <a:pt x="2288477" y="1845755"/>
                    <a:pt x="2359152" y="1841087"/>
                  </a:cubicBezTo>
                  <a:cubicBezTo>
                    <a:pt x="2655189" y="1821561"/>
                    <a:pt x="2943606" y="1829181"/>
                    <a:pt x="3223070" y="1869091"/>
                  </a:cubicBezTo>
                  <a:cubicBezTo>
                    <a:pt x="3294031" y="1879283"/>
                    <a:pt x="3350514" y="1918621"/>
                    <a:pt x="3384614" y="1981391"/>
                  </a:cubicBezTo>
                  <a:lnTo>
                    <a:pt x="3384614" y="1981391"/>
                  </a:lnTo>
                  <a:close/>
                  <a:moveTo>
                    <a:pt x="4267867" y="998792"/>
                  </a:moveTo>
                  <a:cubicBezTo>
                    <a:pt x="4100798" y="1010317"/>
                    <a:pt x="3933635" y="1033463"/>
                    <a:pt x="3766566" y="1069372"/>
                  </a:cubicBezTo>
                  <a:cubicBezTo>
                    <a:pt x="3704939" y="1082612"/>
                    <a:pt x="3656838" y="1117092"/>
                    <a:pt x="3624548" y="1171289"/>
                  </a:cubicBezTo>
                  <a:cubicBezTo>
                    <a:pt x="3592259" y="1225487"/>
                    <a:pt x="3584734" y="1284161"/>
                    <a:pt x="3602355" y="1344644"/>
                  </a:cubicBezTo>
                  <a:cubicBezTo>
                    <a:pt x="3639693" y="1472851"/>
                    <a:pt x="3693509" y="1587151"/>
                    <a:pt x="3757994" y="1692497"/>
                  </a:cubicBezTo>
                  <a:cubicBezTo>
                    <a:pt x="3792379" y="1748600"/>
                    <a:pt x="3844004" y="1783461"/>
                    <a:pt x="3908965" y="1794224"/>
                  </a:cubicBezTo>
                  <a:cubicBezTo>
                    <a:pt x="3973925" y="1804988"/>
                    <a:pt x="4034028" y="1788605"/>
                    <a:pt x="4084606" y="1746599"/>
                  </a:cubicBezTo>
                  <a:cubicBezTo>
                    <a:pt x="4224338" y="1630394"/>
                    <a:pt x="4347972" y="1496473"/>
                    <a:pt x="4458462" y="1347978"/>
                  </a:cubicBezTo>
                  <a:cubicBezTo>
                    <a:pt x="4510659" y="1277779"/>
                    <a:pt x="4516946" y="1189101"/>
                    <a:pt x="4474940" y="1112330"/>
                  </a:cubicBezTo>
                  <a:cubicBezTo>
                    <a:pt x="4433126" y="1035463"/>
                    <a:pt x="4355116" y="992791"/>
                    <a:pt x="4267867" y="99879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1" name="Google Shape;731;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B79A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2" name="Google Shape;732;p24"/>
            <p:cNvSpPr/>
            <p:nvPr/>
          </p:nvSpPr>
          <p:spPr>
            <a:xfrm>
              <a:off x="0" y="0"/>
              <a:ext cx="5920893" cy="6184290"/>
            </a:xfrm>
            <a:custGeom>
              <a:avLst/>
              <a:gdLst/>
              <a:ahLst/>
              <a:cxnLst/>
              <a:rect l="l" t="t" r="r" b="b"/>
              <a:pathLst>
                <a:path w="5432012" h="5673661" extrusionOk="0">
                  <a:moveTo>
                    <a:pt x="0" y="5063776"/>
                  </a:moveTo>
                  <a:lnTo>
                    <a:pt x="1201103" y="3862673"/>
                  </a:lnTo>
                  <a:cubicBezTo>
                    <a:pt x="1238250" y="3882581"/>
                    <a:pt x="1274445" y="3904869"/>
                    <a:pt x="1309688" y="3929824"/>
                  </a:cubicBezTo>
                  <a:cubicBezTo>
                    <a:pt x="1407795" y="3999357"/>
                    <a:pt x="1431417" y="4135755"/>
                    <a:pt x="1362361" y="4234148"/>
                  </a:cubicBezTo>
                  <a:cubicBezTo>
                    <a:pt x="979361" y="4780026"/>
                    <a:pt x="516255" y="5247608"/>
                    <a:pt x="5906" y="5668899"/>
                  </a:cubicBezTo>
                  <a:cubicBezTo>
                    <a:pt x="4000" y="5670519"/>
                    <a:pt x="2000" y="5672042"/>
                    <a:pt x="0" y="5673661"/>
                  </a:cubicBezTo>
                  <a:lnTo>
                    <a:pt x="0" y="5063776"/>
                  </a:lnTo>
                  <a:lnTo>
                    <a:pt x="0" y="5063776"/>
                  </a:lnTo>
                  <a:close/>
                  <a:moveTo>
                    <a:pt x="1418273" y="3645503"/>
                  </a:moveTo>
                  <a:cubicBezTo>
                    <a:pt x="1504664" y="3734562"/>
                    <a:pt x="1616869" y="3799428"/>
                    <a:pt x="1751648" y="3843338"/>
                  </a:cubicBezTo>
                  <a:cubicBezTo>
                    <a:pt x="1824895" y="3867245"/>
                    <a:pt x="1899095" y="3853148"/>
                    <a:pt x="1958531" y="3804190"/>
                  </a:cubicBezTo>
                  <a:cubicBezTo>
                    <a:pt x="2144935" y="3650837"/>
                    <a:pt x="2270665" y="3456908"/>
                    <a:pt x="2362105" y="3240215"/>
                  </a:cubicBezTo>
                  <a:cubicBezTo>
                    <a:pt x="2387632" y="3179636"/>
                    <a:pt x="2385917" y="3117533"/>
                    <a:pt x="2356866" y="3058573"/>
                  </a:cubicBezTo>
                  <a:cubicBezTo>
                    <a:pt x="2317718" y="2978849"/>
                    <a:pt x="2275808" y="2903601"/>
                    <a:pt x="2231422" y="2832259"/>
                  </a:cubicBezTo>
                  <a:lnTo>
                    <a:pt x="1418273" y="3645503"/>
                  </a:lnTo>
                  <a:lnTo>
                    <a:pt x="1418273" y="3645503"/>
                  </a:lnTo>
                  <a:close/>
                  <a:moveTo>
                    <a:pt x="2420112" y="2643664"/>
                  </a:moveTo>
                  <a:lnTo>
                    <a:pt x="3198114" y="1865662"/>
                  </a:lnTo>
                  <a:cubicBezTo>
                    <a:pt x="3206496" y="1866805"/>
                    <a:pt x="3214878" y="1867948"/>
                    <a:pt x="3223260" y="1869186"/>
                  </a:cubicBezTo>
                  <a:cubicBezTo>
                    <a:pt x="3294031" y="1879283"/>
                    <a:pt x="3350514" y="1918621"/>
                    <a:pt x="3384709" y="1981391"/>
                  </a:cubicBezTo>
                  <a:cubicBezTo>
                    <a:pt x="3416713" y="2040350"/>
                    <a:pt x="3448812" y="2099405"/>
                    <a:pt x="3480816" y="2158365"/>
                  </a:cubicBezTo>
                  <a:cubicBezTo>
                    <a:pt x="3524441" y="2238566"/>
                    <a:pt x="3515297" y="2332196"/>
                    <a:pt x="3457099" y="2402491"/>
                  </a:cubicBezTo>
                  <a:cubicBezTo>
                    <a:pt x="3283553" y="2612041"/>
                    <a:pt x="3097625" y="2787682"/>
                    <a:pt x="2896457" y="2922175"/>
                  </a:cubicBezTo>
                  <a:cubicBezTo>
                    <a:pt x="2806637" y="2982182"/>
                    <a:pt x="2688908" y="2968657"/>
                    <a:pt x="2614994" y="2889790"/>
                  </a:cubicBezTo>
                  <a:cubicBezTo>
                    <a:pt x="2543461" y="2813495"/>
                    <a:pt x="2478596" y="2731294"/>
                    <a:pt x="2420112" y="2643664"/>
                  </a:cubicBezTo>
                  <a:lnTo>
                    <a:pt x="2420112" y="2643664"/>
                  </a:lnTo>
                  <a:close/>
                  <a:moveTo>
                    <a:pt x="3631311" y="1432465"/>
                  </a:moveTo>
                  <a:lnTo>
                    <a:pt x="4042220" y="1021556"/>
                  </a:lnTo>
                  <a:cubicBezTo>
                    <a:pt x="4117467" y="1011555"/>
                    <a:pt x="4192715" y="1004030"/>
                    <a:pt x="4267867" y="998792"/>
                  </a:cubicBezTo>
                  <a:cubicBezTo>
                    <a:pt x="4355116" y="992791"/>
                    <a:pt x="4433126" y="1035463"/>
                    <a:pt x="4475036" y="1112234"/>
                  </a:cubicBezTo>
                  <a:cubicBezTo>
                    <a:pt x="4516946" y="1189006"/>
                    <a:pt x="4510755" y="1277684"/>
                    <a:pt x="4458557" y="1347883"/>
                  </a:cubicBezTo>
                  <a:cubicBezTo>
                    <a:pt x="4348067" y="1496282"/>
                    <a:pt x="4224433" y="1630299"/>
                    <a:pt x="4084701" y="1746504"/>
                  </a:cubicBezTo>
                  <a:cubicBezTo>
                    <a:pt x="4034123" y="1788605"/>
                    <a:pt x="3973925" y="1804892"/>
                    <a:pt x="3909060" y="1794129"/>
                  </a:cubicBezTo>
                  <a:cubicBezTo>
                    <a:pt x="3844099" y="1783366"/>
                    <a:pt x="3792474" y="1748600"/>
                    <a:pt x="3758089" y="1692402"/>
                  </a:cubicBezTo>
                  <a:cubicBezTo>
                    <a:pt x="3708654" y="1611821"/>
                    <a:pt x="3665506" y="1525905"/>
                    <a:pt x="3631311" y="1432465"/>
                  </a:cubicBezTo>
                  <a:lnTo>
                    <a:pt x="3631311" y="1432465"/>
                  </a:lnTo>
                  <a:close/>
                  <a:moveTo>
                    <a:pt x="4342638" y="721138"/>
                  </a:moveTo>
                  <a:lnTo>
                    <a:pt x="5063776" y="0"/>
                  </a:lnTo>
                  <a:lnTo>
                    <a:pt x="5432012" y="0"/>
                  </a:lnTo>
                  <a:lnTo>
                    <a:pt x="5357146" y="523780"/>
                  </a:lnTo>
                  <a:cubicBezTo>
                    <a:pt x="5345430" y="605504"/>
                    <a:pt x="5293614" y="669703"/>
                    <a:pt x="5216081" y="698278"/>
                  </a:cubicBezTo>
                  <a:cubicBezTo>
                    <a:pt x="4989671" y="781622"/>
                    <a:pt x="4761167" y="817150"/>
                    <a:pt x="4531424" y="821627"/>
                  </a:cubicBezTo>
                  <a:cubicBezTo>
                    <a:pt x="4452652" y="823151"/>
                    <a:pt x="4382453" y="783908"/>
                    <a:pt x="4342638" y="721138"/>
                  </a:cubicBezTo>
                  <a:close/>
                </a:path>
              </a:pathLst>
            </a:custGeom>
            <a:solidFill>
              <a:srgbClr val="1787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3" name="Google Shape;733;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F80A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4" name="Google Shape;734;p24"/>
            <p:cNvSpPr/>
            <p:nvPr/>
          </p:nvSpPr>
          <p:spPr>
            <a:xfrm>
              <a:off x="0" y="0"/>
              <a:ext cx="5678675" cy="5903036"/>
            </a:xfrm>
            <a:custGeom>
              <a:avLst/>
              <a:gdLst/>
              <a:ahLst/>
              <a:cxnLst/>
              <a:rect l="l" t="t" r="r" b="b"/>
              <a:pathLst>
                <a:path w="5209794" h="5415629" extrusionOk="0">
                  <a:moveTo>
                    <a:pt x="0" y="0"/>
                  </a:moveTo>
                  <a:lnTo>
                    <a:pt x="597408" y="0"/>
                  </a:lnTo>
                  <a:cubicBezTo>
                    <a:pt x="642842" y="123444"/>
                    <a:pt x="681514" y="249460"/>
                    <a:pt x="711708" y="377571"/>
                  </a:cubicBezTo>
                  <a:cubicBezTo>
                    <a:pt x="718090" y="404813"/>
                    <a:pt x="709041" y="428435"/>
                    <a:pt x="686181" y="444437"/>
                  </a:cubicBezTo>
                  <a:cubicBezTo>
                    <a:pt x="466439" y="597884"/>
                    <a:pt x="236220" y="734568"/>
                    <a:pt x="0" y="860393"/>
                  </a:cubicBezTo>
                  <a:lnTo>
                    <a:pt x="0" y="0"/>
                  </a:lnTo>
                  <a:lnTo>
                    <a:pt x="0" y="0"/>
                  </a:lnTo>
                  <a:close/>
                  <a:moveTo>
                    <a:pt x="5097018" y="552641"/>
                  </a:moveTo>
                  <a:cubicBezTo>
                    <a:pt x="5121021" y="543782"/>
                    <a:pt x="5134451" y="527114"/>
                    <a:pt x="5138071" y="501777"/>
                  </a:cubicBezTo>
                  <a:lnTo>
                    <a:pt x="5209794" y="0"/>
                  </a:lnTo>
                  <a:lnTo>
                    <a:pt x="4371690" y="0"/>
                  </a:lnTo>
                  <a:cubicBezTo>
                    <a:pt x="4362926" y="9811"/>
                    <a:pt x="4357402" y="22574"/>
                    <a:pt x="4356068" y="37243"/>
                  </a:cubicBezTo>
                  <a:cubicBezTo>
                    <a:pt x="4338542" y="231077"/>
                    <a:pt x="4360164" y="425577"/>
                    <a:pt x="4399217" y="615601"/>
                  </a:cubicBezTo>
                  <a:cubicBezTo>
                    <a:pt x="4405598" y="646652"/>
                    <a:pt x="4431125" y="667131"/>
                    <a:pt x="4462939" y="666464"/>
                  </a:cubicBezTo>
                  <a:cubicBezTo>
                    <a:pt x="4680395" y="662273"/>
                    <a:pt x="4892326" y="627983"/>
                    <a:pt x="5097018" y="552641"/>
                  </a:cubicBezTo>
                  <a:lnTo>
                    <a:pt x="5097018" y="552641"/>
                  </a:lnTo>
                  <a:close/>
                  <a:moveTo>
                    <a:pt x="720662" y="3892201"/>
                  </a:moveTo>
                  <a:cubicBezTo>
                    <a:pt x="707517" y="3890391"/>
                    <a:pt x="699040" y="3891439"/>
                    <a:pt x="686848" y="3896678"/>
                  </a:cubicBezTo>
                  <a:cubicBezTo>
                    <a:pt x="424339" y="4008787"/>
                    <a:pt x="197168" y="4191762"/>
                    <a:pt x="0" y="4397979"/>
                  </a:cubicBezTo>
                  <a:lnTo>
                    <a:pt x="0" y="5415630"/>
                  </a:lnTo>
                  <a:cubicBezTo>
                    <a:pt x="437674" y="5037773"/>
                    <a:pt x="836486" y="4620292"/>
                    <a:pt x="1169861" y="4145090"/>
                  </a:cubicBezTo>
                  <a:cubicBezTo>
                    <a:pt x="1189863" y="4116515"/>
                    <a:pt x="1183005" y="4076605"/>
                    <a:pt x="1154525" y="4056412"/>
                  </a:cubicBezTo>
                  <a:cubicBezTo>
                    <a:pt x="1024319" y="3964210"/>
                    <a:pt x="877919" y="3914204"/>
                    <a:pt x="720662" y="3892201"/>
                  </a:cubicBezTo>
                  <a:lnTo>
                    <a:pt x="720662" y="3892201"/>
                  </a:lnTo>
                  <a:close/>
                  <a:moveTo>
                    <a:pt x="0" y="3824859"/>
                  </a:moveTo>
                  <a:cubicBezTo>
                    <a:pt x="399955" y="3504343"/>
                    <a:pt x="765048" y="3133725"/>
                    <a:pt x="1034606" y="2695385"/>
                  </a:cubicBezTo>
                  <a:cubicBezTo>
                    <a:pt x="1043464" y="2681002"/>
                    <a:pt x="1045750" y="2669953"/>
                    <a:pt x="1043464" y="2653189"/>
                  </a:cubicBezTo>
                  <a:cubicBezTo>
                    <a:pt x="1035939" y="2598706"/>
                    <a:pt x="1023461" y="2544699"/>
                    <a:pt x="1004697" y="2492978"/>
                  </a:cubicBezTo>
                  <a:cubicBezTo>
                    <a:pt x="994315" y="2464403"/>
                    <a:pt x="968978" y="2448401"/>
                    <a:pt x="938784" y="2451259"/>
                  </a:cubicBezTo>
                  <a:cubicBezTo>
                    <a:pt x="622554" y="2481072"/>
                    <a:pt x="309182" y="2548223"/>
                    <a:pt x="0" y="2625376"/>
                  </a:cubicBezTo>
                  <a:lnTo>
                    <a:pt x="0" y="3824859"/>
                  </a:lnTo>
                  <a:lnTo>
                    <a:pt x="0" y="3824859"/>
                  </a:lnTo>
                  <a:close/>
                  <a:moveTo>
                    <a:pt x="824389" y="880777"/>
                  </a:moveTo>
                  <a:cubicBezTo>
                    <a:pt x="805148" y="875348"/>
                    <a:pt x="790861" y="877348"/>
                    <a:pt x="773811" y="887730"/>
                  </a:cubicBezTo>
                  <a:cubicBezTo>
                    <a:pt x="497110" y="1057180"/>
                    <a:pt x="242983" y="1272064"/>
                    <a:pt x="0" y="1493615"/>
                  </a:cubicBezTo>
                  <a:lnTo>
                    <a:pt x="0" y="2187512"/>
                  </a:lnTo>
                  <a:cubicBezTo>
                    <a:pt x="403384" y="2078927"/>
                    <a:pt x="804196" y="1949577"/>
                    <a:pt x="1182624" y="1773460"/>
                  </a:cubicBezTo>
                  <a:cubicBezTo>
                    <a:pt x="1195959" y="1767268"/>
                    <a:pt x="1203103" y="1760792"/>
                    <a:pt x="1210628" y="1748123"/>
                  </a:cubicBezTo>
                  <a:cubicBezTo>
                    <a:pt x="1328642" y="1549146"/>
                    <a:pt x="1344644" y="1338739"/>
                    <a:pt x="1282922" y="1116711"/>
                  </a:cubicBezTo>
                  <a:cubicBezTo>
                    <a:pt x="1278160" y="1099376"/>
                    <a:pt x="1270730" y="1089374"/>
                    <a:pt x="1255490" y="1079849"/>
                  </a:cubicBezTo>
                  <a:cubicBezTo>
                    <a:pt x="1121188" y="995267"/>
                    <a:pt x="977551" y="924020"/>
                    <a:pt x="824389" y="880777"/>
                  </a:cubicBezTo>
                  <a:lnTo>
                    <a:pt x="824389" y="880777"/>
                  </a:lnTo>
                  <a:close/>
                  <a:moveTo>
                    <a:pt x="1239774" y="0"/>
                  </a:moveTo>
                  <a:cubicBezTo>
                    <a:pt x="1248537" y="177546"/>
                    <a:pt x="1288542" y="350901"/>
                    <a:pt x="1364266" y="518922"/>
                  </a:cubicBezTo>
                  <a:cubicBezTo>
                    <a:pt x="1375315" y="543592"/>
                    <a:pt x="1395222" y="556451"/>
                    <a:pt x="1422273" y="556546"/>
                  </a:cubicBezTo>
                  <a:cubicBezTo>
                    <a:pt x="1674686" y="557022"/>
                    <a:pt x="1925003" y="523494"/>
                    <a:pt x="2164937" y="443675"/>
                  </a:cubicBezTo>
                  <a:cubicBezTo>
                    <a:pt x="2190179" y="435293"/>
                    <a:pt x="2204752" y="417481"/>
                    <a:pt x="2208086" y="391097"/>
                  </a:cubicBezTo>
                  <a:cubicBezTo>
                    <a:pt x="2224850" y="256794"/>
                    <a:pt x="2200466" y="124587"/>
                    <a:pt x="2153317" y="95"/>
                  </a:cubicBezTo>
                  <a:lnTo>
                    <a:pt x="1239774" y="95"/>
                  </a:lnTo>
                  <a:lnTo>
                    <a:pt x="1239774" y="0"/>
                  </a:lnTo>
                  <a:close/>
                  <a:moveTo>
                    <a:pt x="2938177" y="1156335"/>
                  </a:moveTo>
                  <a:cubicBezTo>
                    <a:pt x="2932557" y="1130999"/>
                    <a:pt x="2917222" y="1114997"/>
                    <a:pt x="2892171" y="1108424"/>
                  </a:cubicBezTo>
                  <a:cubicBezTo>
                    <a:pt x="2592800" y="1029748"/>
                    <a:pt x="2286857" y="982028"/>
                    <a:pt x="1977200" y="974979"/>
                  </a:cubicBezTo>
                  <a:cubicBezTo>
                    <a:pt x="1949006" y="974312"/>
                    <a:pt x="1927384" y="988505"/>
                    <a:pt x="1916716" y="1014603"/>
                  </a:cubicBezTo>
                  <a:cubicBezTo>
                    <a:pt x="1868138" y="1133761"/>
                    <a:pt x="1876711" y="1261586"/>
                    <a:pt x="1910715" y="1383506"/>
                  </a:cubicBezTo>
                  <a:cubicBezTo>
                    <a:pt x="1918049" y="1409891"/>
                    <a:pt x="1936433" y="1425893"/>
                    <a:pt x="1963579" y="1429512"/>
                  </a:cubicBezTo>
                  <a:cubicBezTo>
                    <a:pt x="2278380" y="1472184"/>
                    <a:pt x="2596991" y="1500283"/>
                    <a:pt x="2915031" y="1491139"/>
                  </a:cubicBezTo>
                  <a:cubicBezTo>
                    <a:pt x="2934367" y="1490567"/>
                    <a:pt x="2947035" y="1484852"/>
                    <a:pt x="2960084" y="1470565"/>
                  </a:cubicBezTo>
                  <a:cubicBezTo>
                    <a:pt x="2973229" y="1456277"/>
                    <a:pt x="2977896" y="1443228"/>
                    <a:pt x="2976753" y="1423892"/>
                  </a:cubicBezTo>
                  <a:cubicBezTo>
                    <a:pt x="2971705" y="1333786"/>
                    <a:pt x="2957608" y="1244346"/>
                    <a:pt x="2938177" y="1156335"/>
                  </a:cubicBezTo>
                  <a:lnTo>
                    <a:pt x="2938177" y="1156335"/>
                  </a:lnTo>
                  <a:close/>
                  <a:moveTo>
                    <a:pt x="1788319" y="2587371"/>
                  </a:moveTo>
                  <a:cubicBezTo>
                    <a:pt x="1773174" y="2570607"/>
                    <a:pt x="1756886" y="2564321"/>
                    <a:pt x="1734407" y="2566702"/>
                  </a:cubicBezTo>
                  <a:cubicBezTo>
                    <a:pt x="1711928" y="2568988"/>
                    <a:pt x="1697260" y="2578513"/>
                    <a:pt x="1685925" y="2598039"/>
                  </a:cubicBezTo>
                  <a:cubicBezTo>
                    <a:pt x="1544764" y="2840260"/>
                    <a:pt x="1442466" y="3100959"/>
                    <a:pt x="1373505" y="3372517"/>
                  </a:cubicBezTo>
                  <a:cubicBezTo>
                    <a:pt x="1369219" y="3389566"/>
                    <a:pt x="1370552" y="3401568"/>
                    <a:pt x="1378553" y="3417189"/>
                  </a:cubicBezTo>
                  <a:cubicBezTo>
                    <a:pt x="1452848" y="3562826"/>
                    <a:pt x="1581722" y="3646075"/>
                    <a:pt x="1734407" y="3695795"/>
                  </a:cubicBezTo>
                  <a:cubicBezTo>
                    <a:pt x="1757172" y="3703225"/>
                    <a:pt x="1776127" y="3699605"/>
                    <a:pt x="1794701" y="3684365"/>
                  </a:cubicBezTo>
                  <a:cubicBezTo>
                    <a:pt x="1959769" y="3548539"/>
                    <a:pt x="2071497" y="3375184"/>
                    <a:pt x="2153888" y="3179826"/>
                  </a:cubicBezTo>
                  <a:cubicBezTo>
                    <a:pt x="2161985" y="3160776"/>
                    <a:pt x="2161508" y="3145536"/>
                    <a:pt x="2152364" y="3126962"/>
                  </a:cubicBezTo>
                  <a:cubicBezTo>
                    <a:pt x="2055686" y="2930557"/>
                    <a:pt x="1935004" y="2749963"/>
                    <a:pt x="1788319" y="2587371"/>
                  </a:cubicBezTo>
                  <a:lnTo>
                    <a:pt x="1788319" y="2587371"/>
                  </a:lnTo>
                  <a:close/>
                  <a:moveTo>
                    <a:pt x="3182874" y="2055495"/>
                  </a:moveTo>
                  <a:cubicBezTo>
                    <a:pt x="3172206" y="2035778"/>
                    <a:pt x="3158014" y="2025968"/>
                    <a:pt x="3135916" y="2022824"/>
                  </a:cubicBezTo>
                  <a:cubicBezTo>
                    <a:pt x="2860643" y="1983486"/>
                    <a:pt x="2581275" y="1977771"/>
                    <a:pt x="2304098" y="1996059"/>
                  </a:cubicBezTo>
                  <a:cubicBezTo>
                    <a:pt x="2281904" y="1997488"/>
                    <a:pt x="2267236" y="2006060"/>
                    <a:pt x="2255044" y="2024634"/>
                  </a:cubicBezTo>
                  <a:cubicBezTo>
                    <a:pt x="2242852" y="2043208"/>
                    <a:pt x="2240852" y="2060162"/>
                    <a:pt x="2248281" y="2081022"/>
                  </a:cubicBezTo>
                  <a:cubicBezTo>
                    <a:pt x="2340864" y="2340483"/>
                    <a:pt x="2473738" y="2581847"/>
                    <a:pt x="2662809" y="2783681"/>
                  </a:cubicBezTo>
                  <a:cubicBezTo>
                    <a:pt x="2684716" y="2807113"/>
                    <a:pt x="2718149" y="2810923"/>
                    <a:pt x="2744820" y="2793111"/>
                  </a:cubicBezTo>
                  <a:cubicBezTo>
                    <a:pt x="2944749" y="2659475"/>
                    <a:pt x="3119247" y="2488216"/>
                    <a:pt x="3272219" y="2303431"/>
                  </a:cubicBezTo>
                  <a:cubicBezTo>
                    <a:pt x="3290030" y="2281904"/>
                    <a:pt x="3292412" y="2256854"/>
                    <a:pt x="3279172" y="2232279"/>
                  </a:cubicBezTo>
                  <a:cubicBezTo>
                    <a:pt x="3246978" y="2173415"/>
                    <a:pt x="3214878" y="2114455"/>
                    <a:pt x="3182874" y="2055495"/>
                  </a:cubicBezTo>
                  <a:lnTo>
                    <a:pt x="3182874" y="2055495"/>
                  </a:lnTo>
                  <a:close/>
                  <a:moveTo>
                    <a:pt x="4213098" y="1153573"/>
                  </a:moveTo>
                  <a:cubicBezTo>
                    <a:pt x="4051935" y="1164717"/>
                    <a:pt x="3891724" y="1187101"/>
                    <a:pt x="3733705" y="1221010"/>
                  </a:cubicBezTo>
                  <a:cubicBezTo>
                    <a:pt x="3714274" y="1225201"/>
                    <a:pt x="3702558" y="1233583"/>
                    <a:pt x="3692366" y="1250633"/>
                  </a:cubicBezTo>
                  <a:cubicBezTo>
                    <a:pt x="3682174" y="1267682"/>
                    <a:pt x="3680365" y="1282065"/>
                    <a:pt x="3685889" y="1301115"/>
                  </a:cubicBezTo>
                  <a:cubicBezTo>
                    <a:pt x="3717893" y="1411034"/>
                    <a:pt x="3765137" y="1513808"/>
                    <a:pt x="3824859" y="1611344"/>
                  </a:cubicBezTo>
                  <a:cubicBezTo>
                    <a:pt x="3835718" y="1629061"/>
                    <a:pt x="3848386" y="1637538"/>
                    <a:pt x="3868865" y="1640967"/>
                  </a:cubicBezTo>
                  <a:cubicBezTo>
                    <a:pt x="3889343" y="1644301"/>
                    <a:pt x="3904107" y="1640396"/>
                    <a:pt x="3920014" y="1627061"/>
                  </a:cubicBezTo>
                  <a:cubicBezTo>
                    <a:pt x="4051268" y="1517904"/>
                    <a:pt x="4166807" y="1391984"/>
                    <a:pt x="4268629" y="1255109"/>
                  </a:cubicBezTo>
                  <a:cubicBezTo>
                    <a:pt x="4284631" y="1233583"/>
                    <a:pt x="4286250" y="1209961"/>
                    <a:pt x="4273391" y="1186529"/>
                  </a:cubicBezTo>
                  <a:cubicBezTo>
                    <a:pt x="4260628" y="1163098"/>
                    <a:pt x="4239864" y="1151763"/>
                    <a:pt x="4213098" y="1153573"/>
                  </a:cubicBezTo>
                  <a:lnTo>
                    <a:pt x="4213098" y="1153573"/>
                  </a:lnTo>
                  <a:close/>
                  <a:moveTo>
                    <a:pt x="2750630" y="0"/>
                  </a:moveTo>
                  <a:cubicBezTo>
                    <a:pt x="2790063" y="219932"/>
                    <a:pt x="2843213" y="453485"/>
                    <a:pt x="2936843" y="654082"/>
                  </a:cubicBezTo>
                  <a:cubicBezTo>
                    <a:pt x="2946464" y="674751"/>
                    <a:pt x="2960465" y="685610"/>
                    <a:pt x="2982849" y="689801"/>
                  </a:cubicBezTo>
                  <a:cubicBezTo>
                    <a:pt x="3207830" y="731996"/>
                    <a:pt x="3434524" y="730377"/>
                    <a:pt x="3660648" y="698468"/>
                  </a:cubicBezTo>
                  <a:cubicBezTo>
                    <a:pt x="3692843" y="693896"/>
                    <a:pt x="3715512" y="667893"/>
                    <a:pt x="3715512" y="635318"/>
                  </a:cubicBezTo>
                  <a:cubicBezTo>
                    <a:pt x="3715512" y="575310"/>
                    <a:pt x="3715512" y="515207"/>
                    <a:pt x="3715512" y="455200"/>
                  </a:cubicBezTo>
                  <a:cubicBezTo>
                    <a:pt x="3715512" y="436150"/>
                    <a:pt x="3710369" y="423767"/>
                    <a:pt x="3696938" y="410242"/>
                  </a:cubicBezTo>
                  <a:cubicBezTo>
                    <a:pt x="3553111" y="265462"/>
                    <a:pt x="3401187" y="128873"/>
                    <a:pt x="3242977" y="0"/>
                  </a:cubicBezTo>
                  <a:lnTo>
                    <a:pt x="2750630" y="0"/>
                  </a:lnTo>
                  <a:close/>
                </a:path>
              </a:pathLst>
            </a:custGeom>
            <a:solidFill>
              <a:srgbClr val="37A5D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5" name="Google Shape;735;p24"/>
            <p:cNvSpPr/>
            <p:nvPr/>
          </p:nvSpPr>
          <p:spPr>
            <a:xfrm>
              <a:off x="1763543" y="1104097"/>
              <a:ext cx="1820684" cy="2323755"/>
            </a:xfrm>
            <a:custGeom>
              <a:avLst/>
              <a:gdLst/>
              <a:ahLst/>
              <a:cxnLst/>
              <a:rect l="l" t="t" r="r" b="b"/>
              <a:pathLst>
                <a:path w="1670352" h="2131885" extrusionOk="0">
                  <a:moveTo>
                    <a:pt x="541211" y="2131886"/>
                  </a:moveTo>
                  <a:cubicBezTo>
                    <a:pt x="318992" y="2052161"/>
                    <a:pt x="129921" y="1903095"/>
                    <a:pt x="0" y="1710595"/>
                  </a:cubicBezTo>
                  <a:cubicBezTo>
                    <a:pt x="21812" y="1668399"/>
                    <a:pt x="44672" y="1626679"/>
                    <a:pt x="68675" y="1585436"/>
                  </a:cubicBezTo>
                  <a:cubicBezTo>
                    <a:pt x="80010" y="1565910"/>
                    <a:pt x="94774" y="1556480"/>
                    <a:pt x="117158" y="1554099"/>
                  </a:cubicBezTo>
                  <a:cubicBezTo>
                    <a:pt x="139637" y="1551813"/>
                    <a:pt x="155924" y="1558004"/>
                    <a:pt x="171069" y="1574768"/>
                  </a:cubicBezTo>
                  <a:cubicBezTo>
                    <a:pt x="317754" y="1737360"/>
                    <a:pt x="438436" y="1917954"/>
                    <a:pt x="535019" y="2114360"/>
                  </a:cubicBezTo>
                  <a:cubicBezTo>
                    <a:pt x="537972" y="2120551"/>
                    <a:pt x="539972" y="2126266"/>
                    <a:pt x="541211" y="2131886"/>
                  </a:cubicBezTo>
                  <a:lnTo>
                    <a:pt x="541211" y="2131886"/>
                  </a:lnTo>
                  <a:close/>
                  <a:moveTo>
                    <a:pt x="265938" y="205073"/>
                  </a:moveTo>
                  <a:cubicBezTo>
                    <a:pt x="420338" y="92678"/>
                    <a:pt x="605028" y="19431"/>
                    <a:pt x="805434" y="0"/>
                  </a:cubicBezTo>
                  <a:cubicBezTo>
                    <a:pt x="963454" y="22765"/>
                    <a:pt x="1120045" y="55150"/>
                    <a:pt x="1274922" y="95917"/>
                  </a:cubicBezTo>
                  <a:cubicBezTo>
                    <a:pt x="1300067" y="102489"/>
                    <a:pt x="1315403" y="118491"/>
                    <a:pt x="1320927" y="143827"/>
                  </a:cubicBezTo>
                  <a:cubicBezTo>
                    <a:pt x="1340358" y="231838"/>
                    <a:pt x="1354455" y="321278"/>
                    <a:pt x="1359408" y="411385"/>
                  </a:cubicBezTo>
                  <a:cubicBezTo>
                    <a:pt x="1360456" y="430721"/>
                    <a:pt x="1355789" y="443770"/>
                    <a:pt x="1342739" y="458057"/>
                  </a:cubicBezTo>
                  <a:cubicBezTo>
                    <a:pt x="1329595" y="472345"/>
                    <a:pt x="1317022" y="478060"/>
                    <a:pt x="1297686" y="478631"/>
                  </a:cubicBezTo>
                  <a:cubicBezTo>
                    <a:pt x="979742" y="487871"/>
                    <a:pt x="661130" y="459676"/>
                    <a:pt x="346234" y="417005"/>
                  </a:cubicBezTo>
                  <a:cubicBezTo>
                    <a:pt x="319088" y="413290"/>
                    <a:pt x="300704" y="397288"/>
                    <a:pt x="293370" y="370999"/>
                  </a:cubicBezTo>
                  <a:cubicBezTo>
                    <a:pt x="278225" y="316421"/>
                    <a:pt x="268034" y="260699"/>
                    <a:pt x="265938" y="205073"/>
                  </a:cubicBezTo>
                  <a:lnTo>
                    <a:pt x="265938" y="205073"/>
                  </a:lnTo>
                  <a:close/>
                  <a:moveTo>
                    <a:pt x="1490948" y="1006412"/>
                  </a:moveTo>
                  <a:cubicBezTo>
                    <a:pt x="1495425" y="1035463"/>
                    <a:pt x="1497711" y="1065181"/>
                    <a:pt x="1497711" y="1095470"/>
                  </a:cubicBezTo>
                  <a:cubicBezTo>
                    <a:pt x="1497711" y="1401127"/>
                    <a:pt x="1263206" y="1651921"/>
                    <a:pt x="964311" y="1677924"/>
                  </a:cubicBezTo>
                  <a:cubicBezTo>
                    <a:pt x="990124" y="1709833"/>
                    <a:pt x="1017175" y="1740979"/>
                    <a:pt x="1045559" y="1771174"/>
                  </a:cubicBezTo>
                  <a:cubicBezTo>
                    <a:pt x="1067467" y="1794605"/>
                    <a:pt x="1100900" y="1798415"/>
                    <a:pt x="1127570" y="1780603"/>
                  </a:cubicBezTo>
                  <a:cubicBezTo>
                    <a:pt x="1327499" y="1646968"/>
                    <a:pt x="1501997" y="1475708"/>
                    <a:pt x="1654969" y="1290923"/>
                  </a:cubicBezTo>
                  <a:cubicBezTo>
                    <a:pt x="1672781" y="1269397"/>
                    <a:pt x="1675162" y="1244346"/>
                    <a:pt x="1661922" y="1219772"/>
                  </a:cubicBezTo>
                  <a:cubicBezTo>
                    <a:pt x="1629823" y="1160812"/>
                    <a:pt x="1597819" y="1101757"/>
                    <a:pt x="1565720" y="1042797"/>
                  </a:cubicBezTo>
                  <a:cubicBezTo>
                    <a:pt x="1555052" y="1023080"/>
                    <a:pt x="1540859" y="1013269"/>
                    <a:pt x="1518761" y="1010126"/>
                  </a:cubicBezTo>
                  <a:cubicBezTo>
                    <a:pt x="1509427" y="1008983"/>
                    <a:pt x="1500188" y="1007650"/>
                    <a:pt x="1490948" y="100641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6" name="Google Shape;736;p24"/>
            <p:cNvSpPr/>
            <p:nvPr/>
          </p:nvSpPr>
          <p:spPr>
            <a:xfrm>
              <a:off x="0" y="0"/>
              <a:ext cx="5678675" cy="5903036"/>
            </a:xfrm>
            <a:custGeom>
              <a:avLst/>
              <a:gdLst/>
              <a:ahLst/>
              <a:cxnLst/>
              <a:rect l="l" t="t" r="r" b="b"/>
              <a:pathLst>
                <a:path w="5209794" h="5415629" extrusionOk="0">
                  <a:moveTo>
                    <a:pt x="0" y="5063776"/>
                  </a:moveTo>
                  <a:lnTo>
                    <a:pt x="1063657" y="4000119"/>
                  </a:lnTo>
                  <a:cubicBezTo>
                    <a:pt x="1094708" y="4016788"/>
                    <a:pt x="1125093" y="4035552"/>
                    <a:pt x="1154525" y="4056412"/>
                  </a:cubicBezTo>
                  <a:cubicBezTo>
                    <a:pt x="1183005" y="4076605"/>
                    <a:pt x="1189863" y="4116515"/>
                    <a:pt x="1169861" y="4145090"/>
                  </a:cubicBezTo>
                  <a:cubicBezTo>
                    <a:pt x="836486" y="4620292"/>
                    <a:pt x="437674" y="5037678"/>
                    <a:pt x="0" y="5415630"/>
                  </a:cubicBezTo>
                  <a:lnTo>
                    <a:pt x="0" y="5063776"/>
                  </a:lnTo>
                  <a:lnTo>
                    <a:pt x="0" y="5063776"/>
                  </a:lnTo>
                  <a:close/>
                  <a:moveTo>
                    <a:pt x="1496187" y="3567589"/>
                  </a:moveTo>
                  <a:lnTo>
                    <a:pt x="2077403" y="2986373"/>
                  </a:lnTo>
                  <a:cubicBezTo>
                    <a:pt x="2103787" y="3032284"/>
                    <a:pt x="2128742" y="3079147"/>
                    <a:pt x="2152269" y="3126962"/>
                  </a:cubicBezTo>
                  <a:cubicBezTo>
                    <a:pt x="2161413" y="3145536"/>
                    <a:pt x="2161889" y="3160776"/>
                    <a:pt x="2153793" y="3179826"/>
                  </a:cubicBezTo>
                  <a:cubicBezTo>
                    <a:pt x="2071402" y="3375184"/>
                    <a:pt x="1959578" y="3548539"/>
                    <a:pt x="1794605" y="3684365"/>
                  </a:cubicBezTo>
                  <a:cubicBezTo>
                    <a:pt x="1776127" y="3699605"/>
                    <a:pt x="1757172" y="3703225"/>
                    <a:pt x="1734312" y="3695795"/>
                  </a:cubicBezTo>
                  <a:cubicBezTo>
                    <a:pt x="1644587" y="3666554"/>
                    <a:pt x="1563148" y="3625787"/>
                    <a:pt x="1496187" y="3567589"/>
                  </a:cubicBezTo>
                  <a:lnTo>
                    <a:pt x="1496187" y="3567589"/>
                  </a:lnTo>
                  <a:close/>
                  <a:moveTo>
                    <a:pt x="2492788" y="2570988"/>
                  </a:moveTo>
                  <a:lnTo>
                    <a:pt x="3051905" y="2011871"/>
                  </a:lnTo>
                  <a:cubicBezTo>
                    <a:pt x="3079909" y="2015204"/>
                    <a:pt x="3107912" y="2018824"/>
                    <a:pt x="3135821" y="2022824"/>
                  </a:cubicBezTo>
                  <a:cubicBezTo>
                    <a:pt x="3158014" y="2025968"/>
                    <a:pt x="3172111" y="2035778"/>
                    <a:pt x="3182779" y="2055495"/>
                  </a:cubicBezTo>
                  <a:cubicBezTo>
                    <a:pt x="3214783" y="2114455"/>
                    <a:pt x="3246882" y="2173415"/>
                    <a:pt x="3278981" y="2232470"/>
                  </a:cubicBezTo>
                  <a:cubicBezTo>
                    <a:pt x="3292316" y="2256949"/>
                    <a:pt x="3289840" y="2282095"/>
                    <a:pt x="3272028" y="2303621"/>
                  </a:cubicBezTo>
                  <a:cubicBezTo>
                    <a:pt x="3119057" y="2488311"/>
                    <a:pt x="2944559" y="2659666"/>
                    <a:pt x="2744629" y="2793302"/>
                  </a:cubicBezTo>
                  <a:cubicBezTo>
                    <a:pt x="2717959" y="2811113"/>
                    <a:pt x="2684621" y="2807303"/>
                    <a:pt x="2662619" y="2783872"/>
                  </a:cubicBezTo>
                  <a:cubicBezTo>
                    <a:pt x="2600135" y="2716911"/>
                    <a:pt x="2543651" y="2645759"/>
                    <a:pt x="2492788" y="2570988"/>
                  </a:cubicBezTo>
                  <a:lnTo>
                    <a:pt x="2492788" y="2570988"/>
                  </a:lnTo>
                  <a:close/>
                  <a:moveTo>
                    <a:pt x="3704463" y="1359313"/>
                  </a:moveTo>
                  <a:lnTo>
                    <a:pt x="3868865" y="1194911"/>
                  </a:lnTo>
                  <a:cubicBezTo>
                    <a:pt x="3982784" y="1175290"/>
                    <a:pt x="4097750" y="1161574"/>
                    <a:pt x="4213193" y="1153573"/>
                  </a:cubicBezTo>
                  <a:cubicBezTo>
                    <a:pt x="4239959" y="1151763"/>
                    <a:pt x="4260723" y="1163098"/>
                    <a:pt x="4273487" y="1186625"/>
                  </a:cubicBezTo>
                  <a:cubicBezTo>
                    <a:pt x="4286346" y="1210151"/>
                    <a:pt x="4284726" y="1233773"/>
                    <a:pt x="4268724" y="1255205"/>
                  </a:cubicBezTo>
                  <a:cubicBezTo>
                    <a:pt x="4166902" y="1391984"/>
                    <a:pt x="4051364" y="1517999"/>
                    <a:pt x="3920109" y="1627156"/>
                  </a:cubicBezTo>
                  <a:cubicBezTo>
                    <a:pt x="3904203" y="1640396"/>
                    <a:pt x="3889439" y="1644396"/>
                    <a:pt x="3868960" y="1641062"/>
                  </a:cubicBezTo>
                  <a:cubicBezTo>
                    <a:pt x="3848481" y="1637633"/>
                    <a:pt x="3835813" y="1629156"/>
                    <a:pt x="3824954" y="1611439"/>
                  </a:cubicBezTo>
                  <a:cubicBezTo>
                    <a:pt x="3775805" y="1531239"/>
                    <a:pt x="3735134" y="1447610"/>
                    <a:pt x="3704463" y="1359313"/>
                  </a:cubicBezTo>
                  <a:lnTo>
                    <a:pt x="3704463" y="1359313"/>
                  </a:lnTo>
                  <a:close/>
                  <a:moveTo>
                    <a:pt x="4415885" y="647890"/>
                  </a:moveTo>
                  <a:lnTo>
                    <a:pt x="5063776" y="0"/>
                  </a:lnTo>
                  <a:lnTo>
                    <a:pt x="5209794" y="0"/>
                  </a:lnTo>
                  <a:lnTo>
                    <a:pt x="5138071" y="501872"/>
                  </a:lnTo>
                  <a:cubicBezTo>
                    <a:pt x="5134451" y="527114"/>
                    <a:pt x="5120926" y="543878"/>
                    <a:pt x="5097018" y="552736"/>
                  </a:cubicBezTo>
                  <a:cubicBezTo>
                    <a:pt x="4892421" y="628079"/>
                    <a:pt x="4680395" y="662369"/>
                    <a:pt x="4462939" y="666560"/>
                  </a:cubicBezTo>
                  <a:cubicBezTo>
                    <a:pt x="4444175" y="666940"/>
                    <a:pt x="4427697" y="659987"/>
                    <a:pt x="4415885" y="647890"/>
                  </a:cubicBezTo>
                  <a:close/>
                </a:path>
              </a:pathLst>
            </a:custGeom>
            <a:solidFill>
              <a:srgbClr val="2698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7" name="Google Shape;737;p24"/>
            <p:cNvSpPr/>
            <p:nvPr/>
          </p:nvSpPr>
          <p:spPr>
            <a:xfrm>
              <a:off x="0" y="0"/>
              <a:ext cx="6861836" cy="6861836"/>
            </a:xfrm>
            <a:custGeom>
              <a:avLst/>
              <a:gdLst/>
              <a:ahLst/>
              <a:cxnLst/>
              <a:rect l="l" t="t" r="r" b="b"/>
              <a:pathLst>
                <a:path w="6295262" h="6295262" extrusionOk="0">
                  <a:moveTo>
                    <a:pt x="6295263" y="0"/>
                  </a:moveTo>
                  <a:lnTo>
                    <a:pt x="0" y="6295263"/>
                  </a:lnTo>
                  <a:lnTo>
                    <a:pt x="6295263" y="6295263"/>
                  </a:lnTo>
                  <a:lnTo>
                    <a:pt x="6295263" y="901256"/>
                  </a:lnTo>
                  <a:close/>
                </a:path>
              </a:pathLst>
            </a:custGeom>
            <a:solidFill>
              <a:srgbClr val="F0F9F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8" name="Google Shape;738;p24"/>
            <p:cNvSpPr/>
            <p:nvPr/>
          </p:nvSpPr>
          <p:spPr>
            <a:xfrm>
              <a:off x="96595" y="133468"/>
              <a:ext cx="6765281" cy="6728424"/>
            </a:xfrm>
            <a:custGeom>
              <a:avLst/>
              <a:gdLst/>
              <a:ahLst/>
              <a:cxnLst/>
              <a:rect l="l" t="t" r="r" b="b"/>
              <a:pathLst>
                <a:path w="6206680" h="6172866" extrusionOk="0">
                  <a:moveTo>
                    <a:pt x="39338" y="6172867"/>
                  </a:moveTo>
                  <a:lnTo>
                    <a:pt x="167545" y="6172867"/>
                  </a:lnTo>
                  <a:lnTo>
                    <a:pt x="64103" y="6069521"/>
                  </a:lnTo>
                  <a:lnTo>
                    <a:pt x="0" y="6133624"/>
                  </a:lnTo>
                  <a:lnTo>
                    <a:pt x="39338" y="6172867"/>
                  </a:lnTo>
                  <a:lnTo>
                    <a:pt x="39338" y="6172867"/>
                  </a:lnTo>
                  <a:close/>
                  <a:moveTo>
                    <a:pt x="617411" y="6172867"/>
                  </a:moveTo>
                  <a:lnTo>
                    <a:pt x="745617" y="6172867"/>
                  </a:lnTo>
                  <a:lnTo>
                    <a:pt x="353187" y="5780437"/>
                  </a:lnTo>
                  <a:cubicBezTo>
                    <a:pt x="331851" y="5801773"/>
                    <a:pt x="310420" y="5823109"/>
                    <a:pt x="289084" y="5844540"/>
                  </a:cubicBezTo>
                  <a:lnTo>
                    <a:pt x="617411" y="6172867"/>
                  </a:lnTo>
                  <a:lnTo>
                    <a:pt x="617411" y="6172867"/>
                  </a:lnTo>
                  <a:close/>
                  <a:moveTo>
                    <a:pt x="6206681" y="778859"/>
                  </a:moveTo>
                  <a:lnTo>
                    <a:pt x="6206681" y="650653"/>
                  </a:lnTo>
                  <a:lnTo>
                    <a:pt x="5845112" y="289084"/>
                  </a:lnTo>
                  <a:cubicBezTo>
                    <a:pt x="5823775" y="310420"/>
                    <a:pt x="5802344" y="331851"/>
                    <a:pt x="5781008" y="353187"/>
                  </a:cubicBezTo>
                  <a:lnTo>
                    <a:pt x="6206681" y="778859"/>
                  </a:lnTo>
                  <a:lnTo>
                    <a:pt x="6206681" y="778859"/>
                  </a:lnTo>
                  <a:close/>
                  <a:moveTo>
                    <a:pt x="6206681" y="200787"/>
                  </a:moveTo>
                  <a:lnTo>
                    <a:pt x="6206681" y="72580"/>
                  </a:lnTo>
                  <a:lnTo>
                    <a:pt x="6134100" y="0"/>
                  </a:lnTo>
                  <a:lnTo>
                    <a:pt x="6069997" y="64103"/>
                  </a:lnTo>
                  <a:lnTo>
                    <a:pt x="6206681" y="200787"/>
                  </a:lnTo>
                  <a:lnTo>
                    <a:pt x="6206681" y="200787"/>
                  </a:lnTo>
                  <a:close/>
                  <a:moveTo>
                    <a:pt x="578168" y="5555552"/>
                  </a:moveTo>
                  <a:cubicBezTo>
                    <a:pt x="599504" y="5534216"/>
                    <a:pt x="620840" y="5512784"/>
                    <a:pt x="642271" y="5491449"/>
                  </a:cubicBezTo>
                  <a:cubicBezTo>
                    <a:pt x="813149" y="5662327"/>
                    <a:pt x="984028" y="5833206"/>
                    <a:pt x="1155002" y="6004179"/>
                  </a:cubicBezTo>
                  <a:cubicBezTo>
                    <a:pt x="1133666" y="6025515"/>
                    <a:pt x="1112330" y="6046851"/>
                    <a:pt x="1090898" y="6068283"/>
                  </a:cubicBezTo>
                  <a:cubicBezTo>
                    <a:pt x="919925" y="5897309"/>
                    <a:pt x="749046" y="5726430"/>
                    <a:pt x="578168" y="5555552"/>
                  </a:cubicBezTo>
                  <a:lnTo>
                    <a:pt x="578168" y="5555552"/>
                  </a:lnTo>
                  <a:close/>
                  <a:moveTo>
                    <a:pt x="867156" y="5266468"/>
                  </a:moveTo>
                  <a:cubicBezTo>
                    <a:pt x="1038035" y="5437347"/>
                    <a:pt x="1209008" y="5608225"/>
                    <a:pt x="1379887" y="5779199"/>
                  </a:cubicBezTo>
                  <a:cubicBezTo>
                    <a:pt x="1401223" y="5757863"/>
                    <a:pt x="1422654" y="5736431"/>
                    <a:pt x="1443990" y="5715095"/>
                  </a:cubicBezTo>
                  <a:cubicBezTo>
                    <a:pt x="1273112" y="5544217"/>
                    <a:pt x="1102233" y="5373338"/>
                    <a:pt x="931259" y="5202365"/>
                  </a:cubicBezTo>
                  <a:cubicBezTo>
                    <a:pt x="909923" y="5223796"/>
                    <a:pt x="888587" y="5245132"/>
                    <a:pt x="867156" y="5266468"/>
                  </a:cubicBezTo>
                  <a:lnTo>
                    <a:pt x="867156" y="5266468"/>
                  </a:lnTo>
                  <a:close/>
                  <a:moveTo>
                    <a:pt x="1156240" y="4977479"/>
                  </a:moveTo>
                  <a:cubicBezTo>
                    <a:pt x="1177576" y="4956143"/>
                    <a:pt x="1199007" y="4934712"/>
                    <a:pt x="1220343" y="4913376"/>
                  </a:cubicBezTo>
                  <a:cubicBezTo>
                    <a:pt x="1391222" y="5084255"/>
                    <a:pt x="1562100" y="5255229"/>
                    <a:pt x="1733074" y="5426107"/>
                  </a:cubicBezTo>
                  <a:cubicBezTo>
                    <a:pt x="1711738" y="5447443"/>
                    <a:pt x="1690307" y="5468779"/>
                    <a:pt x="1668971" y="5490210"/>
                  </a:cubicBezTo>
                  <a:cubicBezTo>
                    <a:pt x="1498092" y="5319332"/>
                    <a:pt x="1327118" y="5148358"/>
                    <a:pt x="1156240" y="4977479"/>
                  </a:cubicBezTo>
                  <a:lnTo>
                    <a:pt x="1156240" y="4977479"/>
                  </a:lnTo>
                  <a:close/>
                  <a:moveTo>
                    <a:pt x="1445323" y="4688491"/>
                  </a:moveTo>
                  <a:cubicBezTo>
                    <a:pt x="1616202" y="4859370"/>
                    <a:pt x="1787176" y="5030343"/>
                    <a:pt x="1958054" y="5201221"/>
                  </a:cubicBezTo>
                  <a:cubicBezTo>
                    <a:pt x="1979390" y="5179886"/>
                    <a:pt x="2000822" y="5158550"/>
                    <a:pt x="2022158" y="5137118"/>
                  </a:cubicBezTo>
                  <a:cubicBezTo>
                    <a:pt x="1851279" y="4966240"/>
                    <a:pt x="1680305" y="4795266"/>
                    <a:pt x="1509427" y="4624388"/>
                  </a:cubicBezTo>
                  <a:cubicBezTo>
                    <a:pt x="1487996" y="4645724"/>
                    <a:pt x="1466660" y="4667060"/>
                    <a:pt x="1445323" y="4688491"/>
                  </a:cubicBezTo>
                  <a:lnTo>
                    <a:pt x="1445323" y="4688491"/>
                  </a:lnTo>
                  <a:close/>
                  <a:moveTo>
                    <a:pt x="1734312" y="4399407"/>
                  </a:moveTo>
                  <a:cubicBezTo>
                    <a:pt x="1755648" y="4378071"/>
                    <a:pt x="1776984" y="4356640"/>
                    <a:pt x="1798415" y="4335304"/>
                  </a:cubicBezTo>
                  <a:cubicBezTo>
                    <a:pt x="1969294" y="4506183"/>
                    <a:pt x="2140172" y="4677061"/>
                    <a:pt x="2311146" y="4848035"/>
                  </a:cubicBezTo>
                  <a:cubicBezTo>
                    <a:pt x="2289810" y="4869371"/>
                    <a:pt x="2268379" y="4890802"/>
                    <a:pt x="2247043" y="4912138"/>
                  </a:cubicBezTo>
                  <a:cubicBezTo>
                    <a:pt x="2076164" y="4741259"/>
                    <a:pt x="1905191" y="4570381"/>
                    <a:pt x="1734312" y="4399407"/>
                  </a:cubicBezTo>
                  <a:lnTo>
                    <a:pt x="1734312" y="4399407"/>
                  </a:lnTo>
                  <a:close/>
                  <a:moveTo>
                    <a:pt x="2023396" y="4110419"/>
                  </a:moveTo>
                  <a:cubicBezTo>
                    <a:pt x="2194274" y="4281392"/>
                    <a:pt x="2365248" y="4452271"/>
                    <a:pt x="2536127" y="4623150"/>
                  </a:cubicBezTo>
                  <a:cubicBezTo>
                    <a:pt x="2557463" y="4601814"/>
                    <a:pt x="2578799" y="4580382"/>
                    <a:pt x="2600230" y="4559046"/>
                  </a:cubicBezTo>
                  <a:cubicBezTo>
                    <a:pt x="2429351" y="4388168"/>
                    <a:pt x="2258378" y="4217289"/>
                    <a:pt x="2087499" y="4046315"/>
                  </a:cubicBezTo>
                  <a:cubicBezTo>
                    <a:pt x="2066068" y="4067651"/>
                    <a:pt x="2044732" y="4089083"/>
                    <a:pt x="2023396" y="4110419"/>
                  </a:cubicBezTo>
                  <a:lnTo>
                    <a:pt x="2023396" y="4110419"/>
                  </a:lnTo>
                  <a:close/>
                  <a:moveTo>
                    <a:pt x="2312384" y="3821430"/>
                  </a:moveTo>
                  <a:cubicBezTo>
                    <a:pt x="2333720" y="3800094"/>
                    <a:pt x="2355152" y="3778663"/>
                    <a:pt x="2376488" y="3757327"/>
                  </a:cubicBezTo>
                  <a:cubicBezTo>
                    <a:pt x="2547366" y="3928205"/>
                    <a:pt x="2718340" y="4099179"/>
                    <a:pt x="2889218" y="4270058"/>
                  </a:cubicBezTo>
                  <a:cubicBezTo>
                    <a:pt x="2867883" y="4291394"/>
                    <a:pt x="2846546" y="4312730"/>
                    <a:pt x="2825115" y="4334161"/>
                  </a:cubicBezTo>
                  <a:cubicBezTo>
                    <a:pt x="2654237" y="4163187"/>
                    <a:pt x="2483358" y="3992309"/>
                    <a:pt x="2312384" y="3821430"/>
                  </a:cubicBezTo>
                  <a:lnTo>
                    <a:pt x="2312384" y="3821430"/>
                  </a:lnTo>
                  <a:close/>
                  <a:moveTo>
                    <a:pt x="2601468" y="3532346"/>
                  </a:moveTo>
                  <a:cubicBezTo>
                    <a:pt x="2772442" y="3703225"/>
                    <a:pt x="2943320" y="3874103"/>
                    <a:pt x="3114199" y="4045077"/>
                  </a:cubicBezTo>
                  <a:cubicBezTo>
                    <a:pt x="3135535" y="4023741"/>
                    <a:pt x="3156966" y="4002310"/>
                    <a:pt x="3178302" y="3980974"/>
                  </a:cubicBezTo>
                  <a:cubicBezTo>
                    <a:pt x="3007424" y="3810095"/>
                    <a:pt x="2836545" y="3639217"/>
                    <a:pt x="2665571" y="3468243"/>
                  </a:cubicBezTo>
                  <a:cubicBezTo>
                    <a:pt x="2644235" y="3489674"/>
                    <a:pt x="2622804" y="3511010"/>
                    <a:pt x="2601468" y="3532346"/>
                  </a:cubicBezTo>
                  <a:lnTo>
                    <a:pt x="2601468" y="3532346"/>
                  </a:lnTo>
                  <a:close/>
                  <a:moveTo>
                    <a:pt x="2890552" y="3243358"/>
                  </a:moveTo>
                  <a:cubicBezTo>
                    <a:pt x="2911888" y="3222022"/>
                    <a:pt x="2933224" y="3200686"/>
                    <a:pt x="2954655" y="3179255"/>
                  </a:cubicBezTo>
                  <a:cubicBezTo>
                    <a:pt x="3125534" y="3350133"/>
                    <a:pt x="3296508" y="3521107"/>
                    <a:pt x="3467386" y="3691985"/>
                  </a:cubicBezTo>
                  <a:cubicBezTo>
                    <a:pt x="3446050" y="3713321"/>
                    <a:pt x="3424619" y="3734753"/>
                    <a:pt x="3403283" y="3756089"/>
                  </a:cubicBezTo>
                  <a:cubicBezTo>
                    <a:pt x="3232309" y="3585210"/>
                    <a:pt x="3061430" y="3414236"/>
                    <a:pt x="2890552" y="3243358"/>
                  </a:cubicBezTo>
                  <a:lnTo>
                    <a:pt x="2890552" y="3243358"/>
                  </a:lnTo>
                  <a:close/>
                  <a:moveTo>
                    <a:pt x="3179540" y="2954369"/>
                  </a:moveTo>
                  <a:cubicBezTo>
                    <a:pt x="3350419" y="3125248"/>
                    <a:pt x="3521393" y="3296222"/>
                    <a:pt x="3692271" y="3467100"/>
                  </a:cubicBezTo>
                  <a:cubicBezTo>
                    <a:pt x="3713607" y="3445764"/>
                    <a:pt x="3735038" y="3424333"/>
                    <a:pt x="3756375" y="3402997"/>
                  </a:cubicBezTo>
                  <a:cubicBezTo>
                    <a:pt x="3585496" y="3232118"/>
                    <a:pt x="3414522" y="3061145"/>
                    <a:pt x="3243644" y="2890266"/>
                  </a:cubicBezTo>
                  <a:cubicBezTo>
                    <a:pt x="3222308" y="2911602"/>
                    <a:pt x="3200971" y="2932938"/>
                    <a:pt x="3179540" y="2954369"/>
                  </a:cubicBezTo>
                  <a:lnTo>
                    <a:pt x="3179540" y="2954369"/>
                  </a:lnTo>
                  <a:close/>
                  <a:moveTo>
                    <a:pt x="3468624" y="2665286"/>
                  </a:moveTo>
                  <a:cubicBezTo>
                    <a:pt x="3489960" y="2643950"/>
                    <a:pt x="3511391" y="2622518"/>
                    <a:pt x="3532727" y="2601182"/>
                  </a:cubicBezTo>
                  <a:cubicBezTo>
                    <a:pt x="3703606" y="2772061"/>
                    <a:pt x="3874579" y="2942939"/>
                    <a:pt x="4045458" y="3113913"/>
                  </a:cubicBezTo>
                  <a:cubicBezTo>
                    <a:pt x="4024122" y="3135249"/>
                    <a:pt x="4002691" y="3156680"/>
                    <a:pt x="3981355" y="3178016"/>
                  </a:cubicBezTo>
                  <a:cubicBezTo>
                    <a:pt x="3810476" y="3007138"/>
                    <a:pt x="3639503" y="2836259"/>
                    <a:pt x="3468624" y="2665286"/>
                  </a:cubicBezTo>
                  <a:lnTo>
                    <a:pt x="3468624" y="2665286"/>
                  </a:lnTo>
                  <a:close/>
                  <a:moveTo>
                    <a:pt x="3757708" y="2376297"/>
                  </a:moveTo>
                  <a:cubicBezTo>
                    <a:pt x="3928586" y="2547176"/>
                    <a:pt x="4099465" y="2718149"/>
                    <a:pt x="4270439" y="2889028"/>
                  </a:cubicBezTo>
                  <a:cubicBezTo>
                    <a:pt x="4291775" y="2867692"/>
                    <a:pt x="4313111" y="2846356"/>
                    <a:pt x="4334542" y="2824925"/>
                  </a:cubicBezTo>
                  <a:cubicBezTo>
                    <a:pt x="4163663" y="2654046"/>
                    <a:pt x="3992785" y="2483072"/>
                    <a:pt x="3821811" y="2312194"/>
                  </a:cubicBezTo>
                  <a:cubicBezTo>
                    <a:pt x="3800380" y="2333530"/>
                    <a:pt x="3779044" y="2354961"/>
                    <a:pt x="3757708" y="2376297"/>
                  </a:cubicBezTo>
                  <a:lnTo>
                    <a:pt x="3757708" y="2376297"/>
                  </a:lnTo>
                  <a:close/>
                  <a:moveTo>
                    <a:pt x="4046696" y="2087309"/>
                  </a:moveTo>
                  <a:cubicBezTo>
                    <a:pt x="4068033" y="2065973"/>
                    <a:pt x="4089464" y="2044541"/>
                    <a:pt x="4110800" y="2023205"/>
                  </a:cubicBezTo>
                  <a:cubicBezTo>
                    <a:pt x="4281678" y="2194084"/>
                    <a:pt x="4452652" y="2365058"/>
                    <a:pt x="4623530" y="2535936"/>
                  </a:cubicBezTo>
                  <a:cubicBezTo>
                    <a:pt x="4602195" y="2557272"/>
                    <a:pt x="4580859" y="2578608"/>
                    <a:pt x="4559427" y="2600039"/>
                  </a:cubicBezTo>
                  <a:cubicBezTo>
                    <a:pt x="4388549" y="2429066"/>
                    <a:pt x="4217670" y="2258187"/>
                    <a:pt x="4046696" y="2087309"/>
                  </a:cubicBezTo>
                  <a:lnTo>
                    <a:pt x="4046696" y="2087309"/>
                  </a:lnTo>
                  <a:close/>
                  <a:moveTo>
                    <a:pt x="4335780" y="1798225"/>
                  </a:moveTo>
                  <a:cubicBezTo>
                    <a:pt x="4506659" y="1969103"/>
                    <a:pt x="4677537" y="2140077"/>
                    <a:pt x="4848511" y="2310956"/>
                  </a:cubicBezTo>
                  <a:cubicBezTo>
                    <a:pt x="4869847" y="2289620"/>
                    <a:pt x="4891278" y="2268188"/>
                    <a:pt x="4912614" y="2246852"/>
                  </a:cubicBezTo>
                  <a:cubicBezTo>
                    <a:pt x="4741736" y="2075974"/>
                    <a:pt x="4570762" y="1905000"/>
                    <a:pt x="4399884" y="1734122"/>
                  </a:cubicBezTo>
                  <a:cubicBezTo>
                    <a:pt x="4378452" y="1755553"/>
                    <a:pt x="4357116" y="1776889"/>
                    <a:pt x="4335780" y="1798225"/>
                  </a:cubicBezTo>
                  <a:lnTo>
                    <a:pt x="4335780" y="1798225"/>
                  </a:lnTo>
                  <a:close/>
                  <a:moveTo>
                    <a:pt x="4624864" y="1509236"/>
                  </a:moveTo>
                  <a:cubicBezTo>
                    <a:pt x="4646200" y="1487900"/>
                    <a:pt x="4667631" y="1466469"/>
                    <a:pt x="4688967" y="1445133"/>
                  </a:cubicBezTo>
                  <a:cubicBezTo>
                    <a:pt x="4859846" y="1616012"/>
                    <a:pt x="5030819" y="1786890"/>
                    <a:pt x="5201698" y="1957864"/>
                  </a:cubicBezTo>
                  <a:cubicBezTo>
                    <a:pt x="5180362" y="1979200"/>
                    <a:pt x="5158931" y="2000631"/>
                    <a:pt x="5137595" y="2021967"/>
                  </a:cubicBezTo>
                  <a:cubicBezTo>
                    <a:pt x="4966621" y="1851089"/>
                    <a:pt x="4795742" y="1680115"/>
                    <a:pt x="4624864" y="1509236"/>
                  </a:cubicBezTo>
                  <a:lnTo>
                    <a:pt x="4624864" y="1509236"/>
                  </a:lnTo>
                  <a:close/>
                  <a:moveTo>
                    <a:pt x="4913853" y="1220248"/>
                  </a:moveTo>
                  <a:cubicBezTo>
                    <a:pt x="5084731" y="1391126"/>
                    <a:pt x="5255705" y="1562100"/>
                    <a:pt x="5426583" y="1732978"/>
                  </a:cubicBezTo>
                  <a:cubicBezTo>
                    <a:pt x="5447919" y="1711643"/>
                    <a:pt x="5469351" y="1690211"/>
                    <a:pt x="5490686" y="1668875"/>
                  </a:cubicBezTo>
                  <a:cubicBezTo>
                    <a:pt x="5319808" y="1497997"/>
                    <a:pt x="5148834" y="1327023"/>
                    <a:pt x="4977956" y="1156145"/>
                  </a:cubicBezTo>
                  <a:cubicBezTo>
                    <a:pt x="4956620" y="1177481"/>
                    <a:pt x="4935284" y="1198817"/>
                    <a:pt x="4913853" y="1220248"/>
                  </a:cubicBezTo>
                  <a:lnTo>
                    <a:pt x="4913853" y="1220248"/>
                  </a:lnTo>
                  <a:close/>
                  <a:moveTo>
                    <a:pt x="5202936" y="931164"/>
                  </a:moveTo>
                  <a:cubicBezTo>
                    <a:pt x="5224273" y="909828"/>
                    <a:pt x="5245704" y="888397"/>
                    <a:pt x="5267040" y="867061"/>
                  </a:cubicBezTo>
                  <a:cubicBezTo>
                    <a:pt x="5437918" y="1037939"/>
                    <a:pt x="5608891" y="1208913"/>
                    <a:pt x="5779770" y="1379792"/>
                  </a:cubicBezTo>
                  <a:cubicBezTo>
                    <a:pt x="5758434" y="1401128"/>
                    <a:pt x="5737003" y="1422559"/>
                    <a:pt x="5715667" y="1443895"/>
                  </a:cubicBezTo>
                  <a:cubicBezTo>
                    <a:pt x="5544693" y="1273016"/>
                    <a:pt x="5373815" y="1102138"/>
                    <a:pt x="5202936" y="931164"/>
                  </a:cubicBezTo>
                  <a:lnTo>
                    <a:pt x="5202936" y="931164"/>
                  </a:lnTo>
                  <a:close/>
                  <a:moveTo>
                    <a:pt x="5491925" y="642175"/>
                  </a:moveTo>
                  <a:cubicBezTo>
                    <a:pt x="5513261" y="620840"/>
                    <a:pt x="5534692" y="599408"/>
                    <a:pt x="5556028" y="578072"/>
                  </a:cubicBezTo>
                  <a:cubicBezTo>
                    <a:pt x="5726906" y="748951"/>
                    <a:pt x="5897880" y="919829"/>
                    <a:pt x="6068759" y="1090803"/>
                  </a:cubicBezTo>
                  <a:cubicBezTo>
                    <a:pt x="6047423" y="1112139"/>
                    <a:pt x="6025992" y="1133570"/>
                    <a:pt x="6004656" y="1154906"/>
                  </a:cubicBezTo>
                  <a:cubicBezTo>
                    <a:pt x="5833777" y="984028"/>
                    <a:pt x="5662899" y="813054"/>
                    <a:pt x="5491925" y="642175"/>
                  </a:cubicBezTo>
                  <a:close/>
                </a:path>
              </a:pathLst>
            </a:custGeom>
            <a:solidFill>
              <a:srgbClr val="D2DF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9" name="Google Shape;739;p24"/>
            <p:cNvSpPr/>
            <p:nvPr/>
          </p:nvSpPr>
          <p:spPr>
            <a:xfrm>
              <a:off x="1273191" y="1273191"/>
              <a:ext cx="5589180" cy="5589180"/>
            </a:xfrm>
            <a:custGeom>
              <a:avLst/>
              <a:gdLst/>
              <a:ahLst/>
              <a:cxnLst/>
              <a:rect l="l" t="t" r="r" b="b"/>
              <a:pathLst>
                <a:path w="5127688" h="5127688" extrusionOk="0">
                  <a:moveTo>
                    <a:pt x="5127689" y="0"/>
                  </a:moveTo>
                  <a:lnTo>
                    <a:pt x="0" y="5127689"/>
                  </a:lnTo>
                  <a:lnTo>
                    <a:pt x="5127689" y="5127689"/>
                  </a:lnTo>
                  <a:close/>
                </a:path>
              </a:pathLst>
            </a:custGeom>
            <a:solidFill>
              <a:srgbClr val="D2DF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0" name="Google Shape;740;p24"/>
            <p:cNvSpPr/>
            <p:nvPr/>
          </p:nvSpPr>
          <p:spPr>
            <a:xfrm>
              <a:off x="1273191" y="1273191"/>
              <a:ext cx="5589180" cy="5589180"/>
            </a:xfrm>
            <a:custGeom>
              <a:avLst/>
              <a:gdLst/>
              <a:ahLst/>
              <a:cxnLst/>
              <a:rect l="l" t="t" r="r" b="b"/>
              <a:pathLst>
                <a:path w="5127688" h="5127688" extrusionOk="0">
                  <a:moveTo>
                    <a:pt x="5127689" y="120777"/>
                  </a:moveTo>
                  <a:lnTo>
                    <a:pt x="300133" y="5127689"/>
                  </a:lnTo>
                  <a:lnTo>
                    <a:pt x="0" y="5127689"/>
                  </a:lnTo>
                  <a:lnTo>
                    <a:pt x="5127689" y="0"/>
                  </a:lnTo>
                  <a:close/>
                </a:path>
              </a:pathLst>
            </a:custGeom>
            <a:solidFill>
              <a:srgbClr val="BBC7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1" name="Google Shape;741;p24"/>
            <p:cNvSpPr/>
            <p:nvPr/>
          </p:nvSpPr>
          <p:spPr>
            <a:xfrm>
              <a:off x="4797131" y="2041891"/>
              <a:ext cx="2571475" cy="3463310"/>
            </a:xfrm>
            <a:custGeom>
              <a:avLst/>
              <a:gdLst/>
              <a:ahLst/>
              <a:cxnLst/>
              <a:rect l="l" t="t" r="r" b="b"/>
              <a:pathLst>
                <a:path w="2359151" h="3177349" extrusionOk="0">
                  <a:moveTo>
                    <a:pt x="1588675" y="0"/>
                  </a:moveTo>
                  <a:lnTo>
                    <a:pt x="2150364" y="232696"/>
                  </a:lnTo>
                  <a:lnTo>
                    <a:pt x="2359152" y="319183"/>
                  </a:lnTo>
                  <a:lnTo>
                    <a:pt x="2359152" y="2858167"/>
                  </a:lnTo>
                  <a:lnTo>
                    <a:pt x="2150364" y="2944654"/>
                  </a:lnTo>
                  <a:lnTo>
                    <a:pt x="1588675" y="3177350"/>
                  </a:lnTo>
                  <a:lnTo>
                    <a:pt x="1026986" y="2944654"/>
                  </a:lnTo>
                  <a:lnTo>
                    <a:pt x="465296" y="2712053"/>
                  </a:lnTo>
                  <a:lnTo>
                    <a:pt x="232696" y="2150364"/>
                  </a:lnTo>
                  <a:lnTo>
                    <a:pt x="0" y="1588675"/>
                  </a:lnTo>
                  <a:lnTo>
                    <a:pt x="232696" y="1026985"/>
                  </a:lnTo>
                  <a:lnTo>
                    <a:pt x="465296" y="465392"/>
                  </a:lnTo>
                  <a:lnTo>
                    <a:pt x="1026986" y="232696"/>
                  </a:lnTo>
                  <a:close/>
                </a:path>
              </a:pathLst>
            </a:custGeom>
            <a:solidFill>
              <a:srgbClr val="BBC7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2" name="Google Shape;742;p24"/>
            <p:cNvSpPr/>
            <p:nvPr/>
          </p:nvSpPr>
          <p:spPr>
            <a:xfrm>
              <a:off x="4752053" y="1491194"/>
              <a:ext cx="2616534" cy="3463207"/>
            </a:xfrm>
            <a:custGeom>
              <a:avLst/>
              <a:gdLst/>
              <a:ahLst/>
              <a:cxnLst/>
              <a:rect l="l" t="t" r="r" b="b"/>
              <a:pathLst>
                <a:path w="2400490" h="3177254" extrusionOk="0">
                  <a:moveTo>
                    <a:pt x="1588675" y="0"/>
                  </a:moveTo>
                  <a:lnTo>
                    <a:pt x="2150364" y="232601"/>
                  </a:lnTo>
                  <a:lnTo>
                    <a:pt x="2400491" y="336233"/>
                  </a:lnTo>
                  <a:lnTo>
                    <a:pt x="2400491" y="2841022"/>
                  </a:lnTo>
                  <a:lnTo>
                    <a:pt x="2150364" y="2944654"/>
                  </a:lnTo>
                  <a:lnTo>
                    <a:pt x="1588675" y="3177254"/>
                  </a:lnTo>
                  <a:lnTo>
                    <a:pt x="1026985" y="2944654"/>
                  </a:lnTo>
                  <a:lnTo>
                    <a:pt x="465296" y="2711958"/>
                  </a:lnTo>
                  <a:lnTo>
                    <a:pt x="232696" y="2150269"/>
                  </a:lnTo>
                  <a:lnTo>
                    <a:pt x="0" y="1588580"/>
                  </a:lnTo>
                  <a:lnTo>
                    <a:pt x="232696" y="1026986"/>
                  </a:lnTo>
                  <a:lnTo>
                    <a:pt x="465296" y="465296"/>
                  </a:lnTo>
                  <a:lnTo>
                    <a:pt x="1026985" y="232601"/>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3" name="Google Shape;743;p24"/>
            <p:cNvSpPr/>
            <p:nvPr/>
          </p:nvSpPr>
          <p:spPr>
            <a:xfrm>
              <a:off x="4752053" y="1491194"/>
              <a:ext cx="2616534" cy="3463207"/>
            </a:xfrm>
            <a:custGeom>
              <a:avLst/>
              <a:gdLst/>
              <a:ahLst/>
              <a:cxnLst/>
              <a:rect l="l" t="t" r="r" b="b"/>
              <a:pathLst>
                <a:path w="2400490" h="3177254" extrusionOk="0">
                  <a:moveTo>
                    <a:pt x="1588675" y="3177254"/>
                  </a:moveTo>
                  <a:lnTo>
                    <a:pt x="1588675" y="1588580"/>
                  </a:lnTo>
                  <a:lnTo>
                    <a:pt x="0" y="1588580"/>
                  </a:lnTo>
                  <a:lnTo>
                    <a:pt x="465296" y="2711958"/>
                  </a:lnTo>
                  <a:lnTo>
                    <a:pt x="1588675" y="1588580"/>
                  </a:lnTo>
                  <a:lnTo>
                    <a:pt x="465296" y="465296"/>
                  </a:lnTo>
                  <a:lnTo>
                    <a:pt x="1588675" y="0"/>
                  </a:lnTo>
                  <a:lnTo>
                    <a:pt x="1588675" y="1588580"/>
                  </a:lnTo>
                  <a:lnTo>
                    <a:pt x="2400491" y="776764"/>
                  </a:lnTo>
                  <a:lnTo>
                    <a:pt x="2400491" y="1588580"/>
                  </a:lnTo>
                  <a:lnTo>
                    <a:pt x="1588675" y="1588580"/>
                  </a:lnTo>
                  <a:lnTo>
                    <a:pt x="2400491" y="2400491"/>
                  </a:lnTo>
                  <a:lnTo>
                    <a:pt x="2400491" y="2841022"/>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4" name="Google Shape;744;p24"/>
            <p:cNvSpPr/>
            <p:nvPr/>
          </p:nvSpPr>
          <p:spPr>
            <a:xfrm>
              <a:off x="0" y="0"/>
              <a:ext cx="3585302" cy="4092890"/>
            </a:xfrm>
            <a:custGeom>
              <a:avLst/>
              <a:gdLst/>
              <a:ahLst/>
              <a:cxnLst/>
              <a:rect l="l" t="t" r="r" b="b"/>
              <a:pathLst>
                <a:path w="3289268" h="3754945" extrusionOk="0">
                  <a:moveTo>
                    <a:pt x="3018949" y="0"/>
                  </a:moveTo>
                  <a:lnTo>
                    <a:pt x="3289268" y="0"/>
                  </a:lnTo>
                  <a:lnTo>
                    <a:pt x="780002" y="1780508"/>
                  </a:lnTo>
                  <a:lnTo>
                    <a:pt x="3018949" y="0"/>
                  </a:lnTo>
                  <a:lnTo>
                    <a:pt x="3018949" y="0"/>
                  </a:lnTo>
                  <a:close/>
                  <a:moveTo>
                    <a:pt x="0" y="3754946"/>
                  </a:moveTo>
                  <a:lnTo>
                    <a:pt x="2892171" y="1108424"/>
                  </a:lnTo>
                  <a:lnTo>
                    <a:pt x="0" y="3280220"/>
                  </a:lnTo>
                  <a:lnTo>
                    <a:pt x="0" y="3754946"/>
                  </a:lnTo>
                  <a:lnTo>
                    <a:pt x="0" y="3754946"/>
                  </a:lnTo>
                  <a:close/>
                  <a:moveTo>
                    <a:pt x="0" y="972407"/>
                  </a:moveTo>
                  <a:lnTo>
                    <a:pt x="0" y="739997"/>
                  </a:lnTo>
                  <a:lnTo>
                    <a:pt x="686086" y="444437"/>
                  </a:lnTo>
                  <a:lnTo>
                    <a:pt x="0" y="972407"/>
                  </a:lnTo>
                  <a:close/>
                </a:path>
              </a:pathLst>
            </a:custGeom>
            <a:solidFill>
              <a:srgbClr val="ECF7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5" name="Google Shape;745;p24"/>
            <p:cNvSpPr/>
            <p:nvPr/>
          </p:nvSpPr>
          <p:spPr>
            <a:xfrm>
              <a:off x="751679" y="1273191"/>
              <a:ext cx="2399753" cy="2399753"/>
            </a:xfrm>
            <a:custGeom>
              <a:avLst/>
              <a:gdLst/>
              <a:ahLst/>
              <a:cxnLst/>
              <a:rect l="l" t="t" r="r" b="b"/>
              <a:pathLst>
                <a:path w="2201608" h="2201608" extrusionOk="0">
                  <a:moveTo>
                    <a:pt x="1100804" y="0"/>
                  </a:moveTo>
                  <a:cubicBezTo>
                    <a:pt x="1708785" y="0"/>
                    <a:pt x="2201609" y="492824"/>
                    <a:pt x="2201609" y="1100804"/>
                  </a:cubicBezTo>
                  <a:cubicBezTo>
                    <a:pt x="2201609"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160" y="777812"/>
                    <a:pt x="516160" y="1100804"/>
                  </a:cubicBezTo>
                  <a:cubicBezTo>
                    <a:pt x="516160" y="1423702"/>
                    <a:pt x="777907" y="1685544"/>
                    <a:pt x="1100804" y="1685544"/>
                  </a:cubicBezTo>
                  <a:cubicBezTo>
                    <a:pt x="1423702" y="1685544"/>
                    <a:pt x="1685544" y="1423702"/>
                    <a:pt x="1685544" y="1100804"/>
                  </a:cubicBezTo>
                  <a:cubicBezTo>
                    <a:pt x="1685449" y="777812"/>
                    <a:pt x="1423702" y="516064"/>
                    <a:pt x="1100804" y="516064"/>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6" name="Google Shape;746;p24"/>
            <p:cNvSpPr/>
            <p:nvPr/>
          </p:nvSpPr>
          <p:spPr>
            <a:xfrm>
              <a:off x="1006462" y="1629244"/>
              <a:ext cx="2144972" cy="2043746"/>
            </a:xfrm>
            <a:custGeom>
              <a:avLst/>
              <a:gdLst/>
              <a:ahLst/>
              <a:cxnLst/>
              <a:rect l="l" t="t" r="r" b="b"/>
              <a:pathLst>
                <a:path w="1967864" h="1874996" extrusionOk="0">
                  <a:moveTo>
                    <a:pt x="1649539" y="0"/>
                  </a:moveTo>
                  <a:cubicBezTo>
                    <a:pt x="1846326" y="198882"/>
                    <a:pt x="1967865" y="472345"/>
                    <a:pt x="1967865" y="774192"/>
                  </a:cubicBezTo>
                  <a:cubicBezTo>
                    <a:pt x="1967865" y="1382173"/>
                    <a:pt x="1475041" y="1874996"/>
                    <a:pt x="867061" y="1874996"/>
                  </a:cubicBezTo>
                  <a:cubicBezTo>
                    <a:pt x="514922" y="1874996"/>
                    <a:pt x="201454" y="1709642"/>
                    <a:pt x="0" y="1452372"/>
                  </a:cubicBezTo>
                  <a:cubicBezTo>
                    <a:pt x="199549" y="1654016"/>
                    <a:pt x="476345" y="1778984"/>
                    <a:pt x="782479" y="1778984"/>
                  </a:cubicBezTo>
                  <a:cubicBezTo>
                    <a:pt x="1390460" y="1778984"/>
                    <a:pt x="1883283" y="1286161"/>
                    <a:pt x="1883283" y="678180"/>
                  </a:cubicBezTo>
                  <a:cubicBezTo>
                    <a:pt x="1883283" y="422338"/>
                    <a:pt x="1796034" y="186976"/>
                    <a:pt x="1649539" y="0"/>
                  </a:cubicBezTo>
                  <a:lnTo>
                    <a:pt x="1649539" y="0"/>
                  </a:lnTo>
                  <a:close/>
                  <a:moveTo>
                    <a:pt x="867156" y="189547"/>
                  </a:moveTo>
                  <a:cubicBezTo>
                    <a:pt x="1018794" y="189547"/>
                    <a:pt x="1157002" y="247269"/>
                    <a:pt x="1260824" y="341947"/>
                  </a:cubicBezTo>
                  <a:cubicBezTo>
                    <a:pt x="1155002" y="191643"/>
                    <a:pt x="980218" y="93535"/>
                    <a:pt x="782479" y="93535"/>
                  </a:cubicBezTo>
                  <a:cubicBezTo>
                    <a:pt x="459581" y="93535"/>
                    <a:pt x="197834" y="355283"/>
                    <a:pt x="197834" y="678275"/>
                  </a:cubicBezTo>
                  <a:cubicBezTo>
                    <a:pt x="197834" y="849535"/>
                    <a:pt x="271463" y="1003649"/>
                    <a:pt x="388811" y="1110520"/>
                  </a:cubicBezTo>
                  <a:cubicBezTo>
                    <a:pt x="321850" y="1015365"/>
                    <a:pt x="282511" y="899446"/>
                    <a:pt x="282511" y="774287"/>
                  </a:cubicBezTo>
                  <a:cubicBezTo>
                    <a:pt x="282416" y="451295"/>
                    <a:pt x="544258" y="189547"/>
                    <a:pt x="867156" y="189547"/>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7" name="Google Shape;747;p24"/>
            <p:cNvSpPr/>
            <p:nvPr/>
          </p:nvSpPr>
          <p:spPr>
            <a:xfrm>
              <a:off x="858661" y="1894391"/>
              <a:ext cx="226700" cy="799248"/>
            </a:xfrm>
            <a:custGeom>
              <a:avLst/>
              <a:gdLst/>
              <a:ahLst/>
              <a:cxnLst/>
              <a:rect l="l" t="t" r="r" b="b"/>
              <a:pathLst>
                <a:path w="207982" h="733255" extrusionOk="0">
                  <a:moveTo>
                    <a:pt x="189833" y="2879"/>
                  </a:moveTo>
                  <a:cubicBezTo>
                    <a:pt x="212503" y="14309"/>
                    <a:pt x="214122" y="56505"/>
                    <a:pt x="193643" y="97176"/>
                  </a:cubicBezTo>
                  <a:cubicBezTo>
                    <a:pt x="173069" y="137848"/>
                    <a:pt x="138113" y="161470"/>
                    <a:pt x="115443" y="150040"/>
                  </a:cubicBezTo>
                  <a:cubicBezTo>
                    <a:pt x="92869" y="138610"/>
                    <a:pt x="91154" y="96319"/>
                    <a:pt x="111633" y="55743"/>
                  </a:cubicBezTo>
                  <a:cubicBezTo>
                    <a:pt x="132112" y="15071"/>
                    <a:pt x="167164" y="-8551"/>
                    <a:pt x="189833" y="2879"/>
                  </a:cubicBezTo>
                  <a:lnTo>
                    <a:pt x="189833" y="2879"/>
                  </a:lnTo>
                  <a:close/>
                  <a:moveTo>
                    <a:pt x="97250" y="208809"/>
                  </a:moveTo>
                  <a:cubicBezTo>
                    <a:pt x="130969" y="208809"/>
                    <a:pt x="122111" y="332539"/>
                    <a:pt x="122111" y="477319"/>
                  </a:cubicBezTo>
                  <a:cubicBezTo>
                    <a:pt x="122111" y="622194"/>
                    <a:pt x="130969" y="733256"/>
                    <a:pt x="97250" y="733256"/>
                  </a:cubicBezTo>
                  <a:cubicBezTo>
                    <a:pt x="63532" y="733256"/>
                    <a:pt x="0" y="622099"/>
                    <a:pt x="0" y="477319"/>
                  </a:cubicBezTo>
                  <a:cubicBezTo>
                    <a:pt x="0" y="332539"/>
                    <a:pt x="63532" y="208809"/>
                    <a:pt x="97250" y="208809"/>
                  </a:cubicBezTo>
                  <a:close/>
                </a:path>
              </a:pathLst>
            </a:custGeom>
            <a:solidFill>
              <a:srgbClr val="FEEE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48" name="Google Shape;748;p24"/>
            <p:cNvGrpSpPr/>
            <p:nvPr/>
          </p:nvGrpSpPr>
          <p:grpSpPr>
            <a:xfrm>
              <a:off x="123" y="3736012"/>
              <a:ext cx="2658035" cy="3129087"/>
              <a:chOff x="2947987" y="3706938"/>
              <a:chExt cx="2437446" cy="2869406"/>
            </a:xfrm>
          </p:grpSpPr>
          <p:sp>
            <p:nvSpPr>
              <p:cNvPr id="749" name="Google Shape;749;p24"/>
              <p:cNvSpPr/>
              <p:nvPr/>
            </p:nvSpPr>
            <p:spPr>
              <a:xfrm>
                <a:off x="2947987" y="3706938"/>
                <a:ext cx="1319585" cy="2869406"/>
              </a:xfrm>
              <a:custGeom>
                <a:avLst/>
                <a:gdLst/>
                <a:ahLst/>
                <a:cxnLst/>
                <a:rect l="l" t="t" r="r" b="b"/>
                <a:pathLst>
                  <a:path w="1319585" h="2869406" extrusionOk="0">
                    <a:moveTo>
                      <a:pt x="0" y="1639729"/>
                    </a:moveTo>
                    <a:lnTo>
                      <a:pt x="346329" y="1757363"/>
                    </a:lnTo>
                    <a:lnTo>
                      <a:pt x="0" y="1444085"/>
                    </a:lnTo>
                    <a:lnTo>
                      <a:pt x="0" y="1262920"/>
                    </a:lnTo>
                    <a:cubicBezTo>
                      <a:pt x="143066" y="1037177"/>
                      <a:pt x="305372" y="828580"/>
                      <a:pt x="483775" y="638270"/>
                    </a:cubicBezTo>
                    <a:lnTo>
                      <a:pt x="796100" y="820769"/>
                    </a:lnTo>
                    <a:lnTo>
                      <a:pt x="590836" y="528161"/>
                    </a:lnTo>
                    <a:cubicBezTo>
                      <a:pt x="791051" y="329755"/>
                      <a:pt x="1009460" y="153162"/>
                      <a:pt x="1242060" y="0"/>
                    </a:cubicBezTo>
                    <a:cubicBezTo>
                      <a:pt x="1294924" y="272225"/>
                      <a:pt x="1321308" y="550640"/>
                      <a:pt x="1319498" y="831342"/>
                    </a:cubicBezTo>
                    <a:lnTo>
                      <a:pt x="957739" y="1039368"/>
                    </a:lnTo>
                    <a:lnTo>
                      <a:pt x="1311307" y="1068705"/>
                    </a:lnTo>
                    <a:cubicBezTo>
                      <a:pt x="1290161" y="1404652"/>
                      <a:pt x="1228344" y="1742218"/>
                      <a:pt x="1123093" y="2074736"/>
                    </a:cubicBezTo>
                    <a:lnTo>
                      <a:pt x="592836" y="2169795"/>
                    </a:lnTo>
                    <a:lnTo>
                      <a:pt x="1037558" y="2319147"/>
                    </a:lnTo>
                    <a:cubicBezTo>
                      <a:pt x="1021461" y="2360962"/>
                      <a:pt x="1004697" y="2402681"/>
                      <a:pt x="987171" y="2444306"/>
                    </a:cubicBezTo>
                    <a:cubicBezTo>
                      <a:pt x="925259" y="2591467"/>
                      <a:pt x="855917" y="2733199"/>
                      <a:pt x="779907" y="2869406"/>
                    </a:cubicBezTo>
                    <a:lnTo>
                      <a:pt x="0" y="2869406"/>
                    </a:lnTo>
                    <a:lnTo>
                      <a:pt x="0" y="1639729"/>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0" name="Google Shape;750;p24"/>
              <p:cNvSpPr/>
              <p:nvPr/>
            </p:nvSpPr>
            <p:spPr>
              <a:xfrm>
                <a:off x="3093719" y="5291517"/>
                <a:ext cx="2291714" cy="1284732"/>
              </a:xfrm>
              <a:custGeom>
                <a:avLst/>
                <a:gdLst/>
                <a:ahLst/>
                <a:cxnLst/>
                <a:rect l="l" t="t" r="r" b="b"/>
                <a:pathLst>
                  <a:path w="2291714" h="1284732" extrusionOk="0">
                    <a:moveTo>
                      <a:pt x="27432" y="1284732"/>
                    </a:moveTo>
                    <a:lnTo>
                      <a:pt x="0" y="1195959"/>
                    </a:lnTo>
                    <a:cubicBezTo>
                      <a:pt x="151638" y="1009650"/>
                      <a:pt x="326422" y="837248"/>
                      <a:pt x="523685" y="683133"/>
                    </a:cubicBezTo>
                    <a:cubicBezTo>
                      <a:pt x="594265" y="627983"/>
                      <a:pt x="666369" y="576263"/>
                      <a:pt x="739902" y="527781"/>
                    </a:cubicBezTo>
                    <a:lnTo>
                      <a:pt x="1027938" y="846773"/>
                    </a:lnTo>
                    <a:lnTo>
                      <a:pt x="888683" y="435388"/>
                    </a:lnTo>
                    <a:cubicBezTo>
                      <a:pt x="1097947" y="312992"/>
                      <a:pt x="1316831" y="216313"/>
                      <a:pt x="1541145" y="144780"/>
                    </a:cubicBezTo>
                    <a:lnTo>
                      <a:pt x="1682877" y="385096"/>
                    </a:lnTo>
                    <a:lnTo>
                      <a:pt x="1654683" y="110871"/>
                    </a:lnTo>
                    <a:cubicBezTo>
                      <a:pt x="1864043" y="52483"/>
                      <a:pt x="2077498" y="15621"/>
                      <a:pt x="2291715" y="0"/>
                    </a:cubicBezTo>
                    <a:cubicBezTo>
                      <a:pt x="2225040" y="203168"/>
                      <a:pt x="2138077" y="400621"/>
                      <a:pt x="2031397" y="588931"/>
                    </a:cubicBezTo>
                    <a:lnTo>
                      <a:pt x="1709547" y="593027"/>
                    </a:lnTo>
                    <a:lnTo>
                      <a:pt x="1936623" y="745713"/>
                    </a:lnTo>
                    <a:cubicBezTo>
                      <a:pt x="1813179" y="937546"/>
                      <a:pt x="1668018" y="1118426"/>
                      <a:pt x="1501712" y="1284637"/>
                    </a:cubicBezTo>
                    <a:lnTo>
                      <a:pt x="1234821" y="1284637"/>
                    </a:lnTo>
                    <a:lnTo>
                      <a:pt x="1038892" y="1217105"/>
                    </a:lnTo>
                    <a:lnTo>
                      <a:pt x="1100233" y="1284637"/>
                    </a:lnTo>
                    <a:lnTo>
                      <a:pt x="27432" y="1284637"/>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51" name="Google Shape;751;p24"/>
            <p:cNvSpPr/>
            <p:nvPr/>
          </p:nvSpPr>
          <p:spPr>
            <a:xfrm flipH="1">
              <a:off x="0" y="-4144"/>
              <a:ext cx="12213796"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6911045" y="261044"/>
                    <a:pt x="6318213" y="235819"/>
                  </a:cubicBezTo>
                  <a:cubicBezTo>
                    <a:pt x="5725381" y="210594"/>
                    <a:pt x="5344962" y="1230706"/>
                    <a:pt x="4677105" y="972150"/>
                  </a:cubicBezTo>
                  <a:cubicBezTo>
                    <a:pt x="4009248" y="713594"/>
                    <a:pt x="2979757" y="1053105"/>
                    <a:pt x="2998439" y="2035598"/>
                  </a:cubicBezTo>
                  <a:cubicBezTo>
                    <a:pt x="3017121" y="3018091"/>
                    <a:pt x="4076056" y="2896435"/>
                    <a:pt x="3902272" y="3619099"/>
                  </a:cubicBezTo>
                  <a:cubicBezTo>
                    <a:pt x="3728488" y="4341763"/>
                    <a:pt x="2490566" y="3998295"/>
                    <a:pt x="2155286" y="4206240"/>
                  </a:cubicBezTo>
                  <a:cubicBezTo>
                    <a:pt x="1820006" y="4414185"/>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752" name="Google Shape;752;p24"/>
          <p:cNvSpPr txBox="1">
            <a:spLocks noGrp="1"/>
          </p:cNvSpPr>
          <p:nvPr>
            <p:ph type="title"/>
          </p:nvPr>
        </p:nvSpPr>
        <p:spPr>
          <a:xfrm>
            <a:off x="551625" y="1035250"/>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rgbClr val="171717"/>
              </a:buClr>
              <a:buSzPts val="4000"/>
              <a:buFont typeface="Aldrich"/>
              <a:buNone/>
              <a:defRPr>
                <a:solidFill>
                  <a:srgbClr val="171717"/>
                </a:solidFill>
              </a:defRPr>
            </a:lvl1pPr>
            <a:lvl2pPr lvl="1"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2pPr>
            <a:lvl3pPr lvl="2"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3pPr>
            <a:lvl4pPr lvl="3"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4pPr>
            <a:lvl5pPr lvl="4"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5pPr>
            <a:lvl6pPr lvl="5"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6pPr>
            <a:lvl7pPr lvl="6"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7pPr>
            <a:lvl8pPr lvl="7"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8pPr>
            <a:lvl9pPr lvl="8"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9pPr>
          </a:lstStyle>
          <a:p>
            <a:endParaRPr/>
          </a:p>
        </p:txBody>
      </p:sp>
      <p:sp>
        <p:nvSpPr>
          <p:cNvPr id="753" name="Google Shape;753;p24"/>
          <p:cNvSpPr txBox="1">
            <a:spLocks noGrp="1"/>
          </p:cNvSpPr>
          <p:nvPr>
            <p:ph type="body" idx="1"/>
          </p:nvPr>
        </p:nvSpPr>
        <p:spPr>
          <a:xfrm>
            <a:off x="551725" y="2569300"/>
            <a:ext cx="5581500" cy="31068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32" name="Title 1">
            <a:extLst>
              <a:ext uri="{FF2B5EF4-FFF2-40B4-BE49-F238E27FC236}">
                <a16:creationId xmlns:a16="http://schemas.microsoft.com/office/drawing/2014/main" id="{05A0AEB4-C558-4C49-8A9C-EA9DE101D670}"/>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938613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B9016E-1F1E-28F1-312F-B8B4C3943FA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0C5A9CC-C63E-C934-62AF-9BB9ADE9FF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4588BB3-024A-7678-9DD3-E4461502CD53}"/>
              </a:ext>
            </a:extLst>
          </p:cNvPr>
          <p:cNvSpPr>
            <a:spLocks noGrp="1"/>
          </p:cNvSpPr>
          <p:nvPr>
            <p:ph type="dt" sz="half" idx="10"/>
          </p:nvPr>
        </p:nvSpPr>
        <p:spPr/>
        <p:txBody>
          <a:bodyPr/>
          <a:lstStyle/>
          <a:p>
            <a:fld id="{EBE79F17-2F3E-41F9-AFB4-F24877A05D58}" type="datetimeFigureOut">
              <a:rPr lang="zh-CN" altLang="en-US" smtClean="0"/>
              <a:t>2024/11/19</a:t>
            </a:fld>
            <a:endParaRPr lang="zh-CN" altLang="en-US"/>
          </a:p>
        </p:txBody>
      </p:sp>
      <p:sp>
        <p:nvSpPr>
          <p:cNvPr id="5" name="页脚占位符 4">
            <a:extLst>
              <a:ext uri="{FF2B5EF4-FFF2-40B4-BE49-F238E27FC236}">
                <a16:creationId xmlns:a16="http://schemas.microsoft.com/office/drawing/2014/main" id="{2AD574F6-3109-B5CE-3CDE-43DF9743907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DE80E8-9104-1C63-3241-58AE2FFECE9E}"/>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2163396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018 Custom Layout 1">
  <p:cSld name="018 Custom Layout 1">
    <p:bg>
      <p:bgPr>
        <a:solidFill>
          <a:schemeClr val="lt2"/>
        </a:solidFill>
        <a:effectLst/>
      </p:bgPr>
    </p:bg>
    <p:spTree>
      <p:nvGrpSpPr>
        <p:cNvPr id="1" name="Shape 755"/>
        <p:cNvGrpSpPr/>
        <p:nvPr/>
      </p:nvGrpSpPr>
      <p:grpSpPr>
        <a:xfrm>
          <a:off x="0" y="0"/>
          <a:ext cx="0" cy="0"/>
          <a:chOff x="0" y="0"/>
          <a:chExt cx="0" cy="0"/>
        </a:xfrm>
      </p:grpSpPr>
      <p:sp>
        <p:nvSpPr>
          <p:cNvPr id="756" name="Google Shape;756;p25"/>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7" name="Google Shape;757;p25"/>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8" name="Google Shape;758;p25"/>
          <p:cNvSpPr/>
          <p:nvPr/>
        </p:nvSpPr>
        <p:spPr>
          <a:xfrm>
            <a:off x="0"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9" name="Google Shape;759;p2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0" name="Google Shape;760;p2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1" name="Google Shape;761;p2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2" name="Google Shape;762;p2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3" name="Google Shape;763;p25"/>
          <p:cNvSpPr/>
          <p:nvPr/>
        </p:nvSpPr>
        <p:spPr>
          <a:xfrm>
            <a:off x="0"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4" name="Google Shape;764;p25"/>
          <p:cNvSpPr/>
          <p:nvPr/>
        </p:nvSpPr>
        <p:spPr>
          <a:xfrm>
            <a:off x="0" y="4789495"/>
            <a:ext cx="12186015" cy="2066596"/>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5" name="Google Shape;765;p25"/>
          <p:cNvSpPr/>
          <p:nvPr/>
        </p:nvSpPr>
        <p:spPr>
          <a:xfrm>
            <a:off x="0"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66" name="Google Shape;766;p25"/>
          <p:cNvGrpSpPr/>
          <p:nvPr/>
        </p:nvGrpSpPr>
        <p:grpSpPr>
          <a:xfrm>
            <a:off x="524687" y="3804537"/>
            <a:ext cx="2711357" cy="2711357"/>
            <a:chOff x="3688117" y="2981594"/>
            <a:chExt cx="3319081" cy="3319081"/>
          </a:xfrm>
        </p:grpSpPr>
        <p:sp>
          <p:nvSpPr>
            <p:cNvPr id="767" name="Google Shape;767;p25"/>
            <p:cNvSpPr/>
            <p:nvPr/>
          </p:nvSpPr>
          <p:spPr>
            <a:xfrm>
              <a:off x="3688117" y="2981594"/>
              <a:ext cx="3319081" cy="3319081"/>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8" name="Google Shape;768;p25"/>
            <p:cNvSpPr/>
            <p:nvPr/>
          </p:nvSpPr>
          <p:spPr>
            <a:xfrm>
              <a:off x="4075594" y="3472227"/>
              <a:ext cx="2544127" cy="2544127"/>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69" name="Google Shape;769;p25"/>
            <p:cNvGrpSpPr/>
            <p:nvPr/>
          </p:nvGrpSpPr>
          <p:grpSpPr>
            <a:xfrm>
              <a:off x="3772727" y="3222908"/>
              <a:ext cx="1113024" cy="1160787"/>
              <a:chOff x="6515927" y="3100079"/>
              <a:chExt cx="1113024" cy="1160787"/>
            </a:xfrm>
          </p:grpSpPr>
          <p:sp>
            <p:nvSpPr>
              <p:cNvPr id="770" name="Google Shape;770;p25"/>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1" name="Google Shape;771;p25"/>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772" name="Google Shape;772;p25"/>
            <p:cNvGrpSpPr/>
            <p:nvPr/>
          </p:nvGrpSpPr>
          <p:grpSpPr>
            <a:xfrm>
              <a:off x="5805957" y="3222908"/>
              <a:ext cx="1113021" cy="1160787"/>
              <a:chOff x="8549157" y="3100079"/>
              <a:chExt cx="1113021" cy="1160787"/>
            </a:xfrm>
          </p:grpSpPr>
          <p:sp>
            <p:nvSpPr>
              <p:cNvPr id="773" name="Google Shape;773;p25"/>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4" name="Google Shape;774;p25"/>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75" name="Google Shape;775;p25"/>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6" name="Google Shape;776;p25"/>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7" name="Google Shape;777;p25"/>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8" name="Google Shape;778;p25"/>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79" name="Google Shape;779;p25"/>
          <p:cNvSpPr/>
          <p:nvPr/>
        </p:nvSpPr>
        <p:spPr>
          <a:xfrm>
            <a:off x="0"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80" name="Google Shape;780;p25"/>
          <p:cNvGrpSpPr/>
          <p:nvPr/>
        </p:nvGrpSpPr>
        <p:grpSpPr>
          <a:xfrm>
            <a:off x="2226386" y="5719655"/>
            <a:ext cx="1483400" cy="540991"/>
            <a:chOff x="4019248" y="2181225"/>
            <a:chExt cx="862141" cy="314420"/>
          </a:xfrm>
        </p:grpSpPr>
        <p:grpSp>
          <p:nvGrpSpPr>
            <p:cNvPr id="781" name="Google Shape;781;p25"/>
            <p:cNvGrpSpPr/>
            <p:nvPr/>
          </p:nvGrpSpPr>
          <p:grpSpPr>
            <a:xfrm>
              <a:off x="4019248" y="2181225"/>
              <a:ext cx="862141" cy="314420"/>
              <a:chOff x="4019248" y="2181225"/>
              <a:chExt cx="862141" cy="314420"/>
            </a:xfrm>
          </p:grpSpPr>
          <p:sp>
            <p:nvSpPr>
              <p:cNvPr id="782" name="Google Shape;782;p25"/>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4A2C2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3" name="Google Shape;783;p25"/>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4A2C2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84" name="Google Shape;784;p25"/>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5" name="Google Shape;785;p25"/>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6" name="Google Shape;786;p25"/>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7" name="Google Shape;787;p25"/>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8" name="Google Shape;788;p25"/>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9" name="Google Shape;789;p25"/>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90" name="Google Shape;790;p25"/>
          <p:cNvSpPr txBox="1">
            <a:spLocks noGrp="1"/>
          </p:cNvSpPr>
          <p:nvPr>
            <p:ph type="subTitle" idx="1"/>
          </p:nvPr>
        </p:nvSpPr>
        <p:spPr>
          <a:xfrm>
            <a:off x="6130600" y="2516825"/>
            <a:ext cx="55815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791" name="Google Shape;791;p25"/>
          <p:cNvSpPr txBox="1">
            <a:spLocks noGrp="1"/>
          </p:cNvSpPr>
          <p:nvPr>
            <p:ph type="title"/>
          </p:nvPr>
        </p:nvSpPr>
        <p:spPr>
          <a:xfrm>
            <a:off x="6130600" y="1583975"/>
            <a:ext cx="5581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rgbClr val="171717"/>
              </a:buClr>
              <a:buSzPts val="7000"/>
              <a:buFont typeface="Aldrich"/>
              <a:buNone/>
              <a:defRPr sz="7000">
                <a:solidFill>
                  <a:srgbClr val="171717"/>
                </a:solidFill>
              </a:defRPr>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792" name="Google Shape;792;p25"/>
          <p:cNvSpPr txBox="1">
            <a:spLocks noGrp="1"/>
          </p:cNvSpPr>
          <p:nvPr>
            <p:ph type="body" idx="2"/>
          </p:nvPr>
        </p:nvSpPr>
        <p:spPr>
          <a:xfrm>
            <a:off x="6130650" y="3381625"/>
            <a:ext cx="5581500" cy="1341600"/>
          </a:xfrm>
          <a:prstGeom prst="rect">
            <a:avLst/>
          </a:prstGeom>
        </p:spPr>
        <p:txBody>
          <a:bodyPr spcFirstLastPara="1" wrap="square" lIns="121900" tIns="121900" rIns="121900" bIns="121900" anchor="t" anchorCtr="0">
            <a:noAutofit/>
          </a:bodyPr>
          <a:lstStyle>
            <a:lvl1pPr marL="457200" lvl="0" indent="-349250">
              <a:lnSpc>
                <a:spcPct val="100000"/>
              </a:lnSpc>
              <a:spcBef>
                <a:spcPts val="0"/>
              </a:spcBef>
              <a:spcAft>
                <a:spcPts val="0"/>
              </a:spcAft>
              <a:buSzPts val="1900"/>
              <a:buChar char="●"/>
              <a:defRPr/>
            </a:lvl1pPr>
            <a:lvl2pPr marL="914400" lvl="1" indent="-349250">
              <a:lnSpc>
                <a:spcPct val="100000"/>
              </a:lnSpc>
              <a:spcBef>
                <a:spcPts val="0"/>
              </a:spcBef>
              <a:spcAft>
                <a:spcPts val="0"/>
              </a:spcAft>
              <a:buSzPts val="1900"/>
              <a:buChar char="○"/>
              <a:defRPr/>
            </a:lvl2pPr>
            <a:lvl3pPr marL="1371600" lvl="2" indent="-349250">
              <a:lnSpc>
                <a:spcPct val="100000"/>
              </a:lnSpc>
              <a:spcBef>
                <a:spcPts val="0"/>
              </a:spcBef>
              <a:spcAft>
                <a:spcPts val="0"/>
              </a:spcAft>
              <a:buSzPts val="1900"/>
              <a:buChar char="■"/>
              <a:defRPr/>
            </a:lvl3pPr>
            <a:lvl4pPr marL="1828800" lvl="3" indent="-349250">
              <a:lnSpc>
                <a:spcPct val="100000"/>
              </a:lnSpc>
              <a:spcBef>
                <a:spcPts val="0"/>
              </a:spcBef>
              <a:spcAft>
                <a:spcPts val="0"/>
              </a:spcAft>
              <a:buSzPts val="1900"/>
              <a:buChar char="●"/>
              <a:defRPr/>
            </a:lvl4pPr>
            <a:lvl5pPr marL="2286000" lvl="4" indent="-349250">
              <a:lnSpc>
                <a:spcPct val="100000"/>
              </a:lnSpc>
              <a:spcBef>
                <a:spcPts val="0"/>
              </a:spcBef>
              <a:spcAft>
                <a:spcPts val="0"/>
              </a:spcAft>
              <a:buSzPts val="1900"/>
              <a:buChar char="○"/>
              <a:defRPr/>
            </a:lvl5pPr>
            <a:lvl6pPr marL="2743200" lvl="5" indent="-349250">
              <a:lnSpc>
                <a:spcPct val="100000"/>
              </a:lnSpc>
              <a:spcBef>
                <a:spcPts val="0"/>
              </a:spcBef>
              <a:spcAft>
                <a:spcPts val="0"/>
              </a:spcAft>
              <a:buSzPts val="1900"/>
              <a:buChar char="■"/>
              <a:defRPr/>
            </a:lvl6pPr>
            <a:lvl7pPr marL="3200400" lvl="6" indent="-349250">
              <a:lnSpc>
                <a:spcPct val="100000"/>
              </a:lnSpc>
              <a:spcBef>
                <a:spcPts val="0"/>
              </a:spcBef>
              <a:spcAft>
                <a:spcPts val="0"/>
              </a:spcAft>
              <a:buSzPts val="1900"/>
              <a:buChar char="●"/>
              <a:defRPr/>
            </a:lvl7pPr>
            <a:lvl8pPr marL="3657600" lvl="7" indent="-349250">
              <a:lnSpc>
                <a:spcPct val="100000"/>
              </a:lnSpc>
              <a:spcBef>
                <a:spcPts val="0"/>
              </a:spcBef>
              <a:spcAft>
                <a:spcPts val="0"/>
              </a:spcAft>
              <a:buSzPts val="1900"/>
              <a:buChar char="○"/>
              <a:defRPr/>
            </a:lvl8pPr>
            <a:lvl9pPr marL="4114800" lvl="8" indent="-349250">
              <a:lnSpc>
                <a:spcPct val="100000"/>
              </a:lnSpc>
              <a:spcBef>
                <a:spcPts val="0"/>
              </a:spcBef>
              <a:spcAft>
                <a:spcPts val="0"/>
              </a:spcAft>
              <a:buSzPts val="1900"/>
              <a:buChar char="■"/>
              <a:defRPr/>
            </a:lvl9pPr>
          </a:lstStyle>
          <a:p>
            <a:endParaRPr/>
          </a:p>
        </p:txBody>
      </p:sp>
      <p:sp>
        <p:nvSpPr>
          <p:cNvPr id="40" name="Title 1">
            <a:extLst>
              <a:ext uri="{FF2B5EF4-FFF2-40B4-BE49-F238E27FC236}">
                <a16:creationId xmlns:a16="http://schemas.microsoft.com/office/drawing/2014/main" id="{F81DDB2B-8FB7-4BE7-939E-1F31F09EF3E4}"/>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41" name="Title 1">
            <a:extLst>
              <a:ext uri="{FF2B5EF4-FFF2-40B4-BE49-F238E27FC236}">
                <a16:creationId xmlns:a16="http://schemas.microsoft.com/office/drawing/2014/main" id="{AB002AE8-3FC6-4F8A-B75C-1F8263BF37ED}"/>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CD19B">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CD19B">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713130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001 Title" userDrawn="1">
  <p:cSld name="001 Title">
    <p:spTree>
      <p:nvGrpSpPr>
        <p:cNvPr id="1" name="Shape 10"/>
        <p:cNvGrpSpPr/>
        <p:nvPr/>
      </p:nvGrpSpPr>
      <p:grpSpPr>
        <a:xfrm>
          <a:off x="0" y="0"/>
          <a:ext cx="0" cy="0"/>
          <a:chOff x="0" y="0"/>
          <a:chExt cx="0" cy="0"/>
        </a:xfrm>
      </p:grpSpPr>
      <p:grpSp>
        <p:nvGrpSpPr>
          <p:cNvPr id="103" name="Google Shape;251;p7">
            <a:extLst>
              <a:ext uri="{FF2B5EF4-FFF2-40B4-BE49-F238E27FC236}">
                <a16:creationId xmlns:a16="http://schemas.microsoft.com/office/drawing/2014/main" id="{2B7B52B4-3B0A-4908-8B3F-27EC69694DB9}"/>
              </a:ext>
            </a:extLst>
          </p:cNvPr>
          <p:cNvGrpSpPr/>
          <p:nvPr userDrawn="1"/>
        </p:nvGrpSpPr>
        <p:grpSpPr>
          <a:xfrm flipH="1">
            <a:off x="1209309" y="4481013"/>
            <a:ext cx="2717157" cy="1873569"/>
            <a:chOff x="6689597" y="4026978"/>
            <a:chExt cx="1992915" cy="994886"/>
          </a:xfrm>
        </p:grpSpPr>
        <p:sp>
          <p:nvSpPr>
            <p:cNvPr id="104"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6"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2" name="Google Shape;12;p2"/>
          <p:cNvSpPr txBox="1"/>
          <p:nvPr/>
        </p:nvSpPr>
        <p:spPr>
          <a:xfrm>
            <a:off x="432800" y="5715300"/>
            <a:ext cx="11379900" cy="717900"/>
          </a:xfrm>
          <a:prstGeom prst="rect">
            <a:avLst/>
          </a:prstGeom>
          <a:noFill/>
          <a:ln>
            <a:noFill/>
          </a:ln>
        </p:spPr>
        <p:txBody>
          <a:bodyPr spcFirstLastPara="1" wrap="square" lIns="121900" tIns="121900" rIns="121900" bIns="121900" anchor="t" anchorCtr="0">
            <a:noAutofit/>
          </a:bodyPr>
          <a:lstStyle/>
          <a:p>
            <a:pPr marL="457200" marR="0" lvl="0" indent="-349250" algn="ctr" defTabSz="914400" rtl="0" eaLnBrk="1" fontAlgn="auto" latinLnBrk="0" hangingPunct="1">
              <a:lnSpc>
                <a:spcPct val="115000"/>
              </a:lnSpc>
              <a:spcBef>
                <a:spcPts val="0"/>
              </a:spcBef>
              <a:spcAft>
                <a:spcPts val="0"/>
              </a:spcAft>
              <a:buClrTx/>
              <a:buSzTx/>
              <a:buFontTx/>
              <a:buNone/>
              <a:tabLst/>
              <a:defRPr/>
            </a:pPr>
            <a:endParaRPr kumimoji="0" sz="1900" b="0" i="0" u="none" strike="noStrike" kern="1200" cap="none" spc="0" normalizeH="0" baseline="0" noProof="0">
              <a:ln>
                <a:noFill/>
              </a:ln>
              <a:solidFill>
                <a:srgbClr val="434343"/>
              </a:solidFill>
              <a:effectLst/>
              <a:uLnTx/>
              <a:uFillTx/>
              <a:latin typeface="DM Sans"/>
              <a:ea typeface="DM Sans"/>
              <a:cs typeface="DM Sans"/>
              <a:sym typeface="DM Sans"/>
            </a:endParaRPr>
          </a:p>
        </p:txBody>
      </p:sp>
      <p:sp>
        <p:nvSpPr>
          <p:cNvPr id="13" name="Google Shape;13;p2"/>
          <p:cNvSpPr/>
          <p:nvPr/>
        </p:nvSpPr>
        <p:spPr>
          <a:xfrm>
            <a:off x="0" y="19186"/>
            <a:ext cx="12180597" cy="6849757"/>
          </a:xfrm>
          <a:custGeom>
            <a:avLst/>
            <a:gdLst/>
            <a:ahLst/>
            <a:cxnLst/>
            <a:rect l="l" t="t" r="r" b="b"/>
            <a:pathLst>
              <a:path w="12180597" h="6849757" extrusionOk="0">
                <a:moveTo>
                  <a:pt x="0" y="0"/>
                </a:moveTo>
                <a:lnTo>
                  <a:pt x="12180597" y="0"/>
                </a:lnTo>
                <a:lnTo>
                  <a:pt x="12180597" y="2850530"/>
                </a:lnTo>
                <a:cubicBezTo>
                  <a:pt x="12177841" y="3258463"/>
                  <a:pt x="12175085" y="3666291"/>
                  <a:pt x="12172330" y="4074226"/>
                </a:cubicBezTo>
                <a:cubicBezTo>
                  <a:pt x="12170238" y="4385243"/>
                  <a:pt x="12168243" y="4696368"/>
                  <a:pt x="12166058" y="5007385"/>
                </a:cubicBezTo>
                <a:cubicBezTo>
                  <a:pt x="12165772" y="5060911"/>
                  <a:pt x="12171379" y="5674079"/>
                  <a:pt x="12176986" y="6304032"/>
                </a:cubicBezTo>
                <a:cubicBezTo>
                  <a:pt x="12178317" y="6434204"/>
                  <a:pt x="12179457" y="6565008"/>
                  <a:pt x="12180597" y="6691802"/>
                </a:cubicBezTo>
                <a:lnTo>
                  <a:pt x="12180597" y="6849757"/>
                </a:lnTo>
                <a:lnTo>
                  <a:pt x="9825959" y="6849757"/>
                </a:lnTo>
                <a:lnTo>
                  <a:pt x="9719441" y="6712528"/>
                </a:lnTo>
                <a:cubicBezTo>
                  <a:pt x="9684735" y="6665346"/>
                  <a:pt x="9650911" y="6616792"/>
                  <a:pt x="9618091" y="6566909"/>
                </a:cubicBezTo>
                <a:cubicBezTo>
                  <a:pt x="9568297" y="6491213"/>
                  <a:pt x="9508430" y="6378567"/>
                  <a:pt x="9440675" y="6236572"/>
                </a:cubicBezTo>
                <a:cubicBezTo>
                  <a:pt x="9425471" y="6204688"/>
                  <a:pt x="9409792" y="6171222"/>
                  <a:pt x="9393732" y="6136383"/>
                </a:cubicBezTo>
                <a:cubicBezTo>
                  <a:pt x="9243683" y="5810479"/>
                  <a:pt x="9060471" y="5362427"/>
                  <a:pt x="8864050" y="4864756"/>
                </a:cubicBezTo>
                <a:cubicBezTo>
                  <a:pt x="8596453" y="4186767"/>
                  <a:pt x="8455147" y="3967386"/>
                  <a:pt x="8224041" y="3946060"/>
                </a:cubicBezTo>
                <a:cubicBezTo>
                  <a:pt x="7779979" y="3905098"/>
                  <a:pt x="7831674" y="4411320"/>
                  <a:pt x="7454985" y="4588894"/>
                </a:cubicBezTo>
                <a:cubicBezTo>
                  <a:pt x="7146147" y="4734479"/>
                  <a:pt x="6801008" y="4588894"/>
                  <a:pt x="6595559" y="4399180"/>
                </a:cubicBezTo>
                <a:cubicBezTo>
                  <a:pt x="6290806" y="4117616"/>
                  <a:pt x="6291091" y="3813988"/>
                  <a:pt x="5715227" y="3813988"/>
                </a:cubicBezTo>
                <a:cubicBezTo>
                  <a:pt x="5223270" y="3813988"/>
                  <a:pt x="4896693" y="5046146"/>
                  <a:pt x="3837392" y="4849553"/>
                </a:cubicBezTo>
                <a:cubicBezTo>
                  <a:pt x="3241990" y="4739055"/>
                  <a:pt x="2837325" y="4021967"/>
                  <a:pt x="2723577" y="3266698"/>
                </a:cubicBezTo>
                <a:cubicBezTo>
                  <a:pt x="2722057" y="3256880"/>
                  <a:pt x="2720631" y="3247061"/>
                  <a:pt x="2719301" y="3237243"/>
                </a:cubicBezTo>
                <a:cubicBezTo>
                  <a:pt x="2709418" y="3167037"/>
                  <a:pt x="2702386" y="3095775"/>
                  <a:pt x="2698110" y="3023563"/>
                </a:cubicBezTo>
                <a:cubicBezTo>
                  <a:pt x="2695639" y="2982074"/>
                  <a:pt x="2694119" y="2940372"/>
                  <a:pt x="2693548" y="2898460"/>
                </a:cubicBezTo>
                <a:cubicBezTo>
                  <a:pt x="2693263" y="2882729"/>
                  <a:pt x="2693168" y="2866999"/>
                  <a:pt x="2693263" y="2851163"/>
                </a:cubicBezTo>
                <a:cubicBezTo>
                  <a:pt x="2694119" y="2619536"/>
                  <a:pt x="2577900" y="2416518"/>
                  <a:pt x="2410177" y="2356554"/>
                </a:cubicBezTo>
                <a:cubicBezTo>
                  <a:pt x="2242549" y="2296693"/>
                  <a:pt x="2065798" y="2394982"/>
                  <a:pt x="1979703" y="2595993"/>
                </a:cubicBezTo>
                <a:cubicBezTo>
                  <a:pt x="1756009" y="3118263"/>
                  <a:pt x="1339790" y="3440577"/>
                  <a:pt x="888980" y="3440577"/>
                </a:cubicBezTo>
                <a:cubicBezTo>
                  <a:pt x="555149" y="3440577"/>
                  <a:pt x="240419" y="3263847"/>
                  <a:pt x="8552" y="2960009"/>
                </a:cubicBezTo>
                <a:cubicBezTo>
                  <a:pt x="5702" y="2956314"/>
                  <a:pt x="2851" y="2952513"/>
                  <a:pt x="0" y="2948713"/>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4;p2"/>
          <p:cNvSpPr/>
          <p:nvPr/>
        </p:nvSpPr>
        <p:spPr>
          <a:xfrm>
            <a:off x="4470427" y="5371434"/>
            <a:ext cx="814898" cy="1126479"/>
          </a:xfrm>
          <a:custGeom>
            <a:avLst/>
            <a:gdLst/>
            <a:ahLst/>
            <a:cxnLst/>
            <a:rect l="l" t="t" r="r" b="b"/>
            <a:pathLst>
              <a:path w="1483347" h="2226675" extrusionOk="0">
                <a:moveTo>
                  <a:pt x="454586" y="792534"/>
                </a:moveTo>
                <a:cubicBezTo>
                  <a:pt x="569094" y="771343"/>
                  <a:pt x="685787" y="883095"/>
                  <a:pt x="715151" y="1042170"/>
                </a:cubicBezTo>
                <a:cubicBezTo>
                  <a:pt x="744514" y="1201151"/>
                  <a:pt x="675525" y="1347303"/>
                  <a:pt x="560922" y="1368494"/>
                </a:cubicBezTo>
                <a:cubicBezTo>
                  <a:pt x="512078" y="1377522"/>
                  <a:pt x="386071" y="1427791"/>
                  <a:pt x="351291" y="1457250"/>
                </a:cubicBezTo>
                <a:cubicBezTo>
                  <a:pt x="323163" y="1481197"/>
                  <a:pt x="304823" y="1515407"/>
                  <a:pt x="304823" y="1552372"/>
                </a:cubicBezTo>
                <a:cubicBezTo>
                  <a:pt x="304823" y="1599506"/>
                  <a:pt x="327250" y="1638372"/>
                  <a:pt x="366876" y="1661273"/>
                </a:cubicBezTo>
                <a:cubicBezTo>
                  <a:pt x="394149" y="1676953"/>
                  <a:pt x="424652" y="1688166"/>
                  <a:pt x="457627" y="1694153"/>
                </a:cubicBezTo>
                <a:cubicBezTo>
                  <a:pt x="541251" y="1709262"/>
                  <a:pt x="618128" y="1802674"/>
                  <a:pt x="641030" y="1926400"/>
                </a:cubicBezTo>
                <a:cubicBezTo>
                  <a:pt x="668112" y="2073216"/>
                  <a:pt x="609005" y="2207205"/>
                  <a:pt x="508942" y="2225736"/>
                </a:cubicBezTo>
                <a:cubicBezTo>
                  <a:pt x="408878" y="2244266"/>
                  <a:pt x="276790" y="1982751"/>
                  <a:pt x="276030" y="1977524"/>
                </a:cubicBezTo>
                <a:cubicBezTo>
                  <a:pt x="239634" y="1910340"/>
                  <a:pt x="194972" y="1790986"/>
                  <a:pt x="156961" y="1653006"/>
                </a:cubicBezTo>
                <a:cubicBezTo>
                  <a:pt x="131113" y="1559024"/>
                  <a:pt x="64879" y="1332479"/>
                  <a:pt x="56992" y="1290002"/>
                </a:cubicBezTo>
                <a:cubicBezTo>
                  <a:pt x="36086" y="1177014"/>
                  <a:pt x="80464" y="1071249"/>
                  <a:pt x="158576" y="1033808"/>
                </a:cubicBezTo>
                <a:cubicBezTo>
                  <a:pt x="235833" y="996843"/>
                  <a:pt x="293230" y="946383"/>
                  <a:pt x="339793" y="874543"/>
                </a:cubicBezTo>
                <a:cubicBezTo>
                  <a:pt x="368016" y="831115"/>
                  <a:pt x="407453" y="801276"/>
                  <a:pt x="454586" y="792534"/>
                </a:cubicBezTo>
                <a:lnTo>
                  <a:pt x="454586" y="792534"/>
                </a:lnTo>
                <a:close/>
                <a:moveTo>
                  <a:pt x="1017338" y="334407"/>
                </a:moveTo>
                <a:cubicBezTo>
                  <a:pt x="901974" y="318538"/>
                  <a:pt x="790508" y="435611"/>
                  <a:pt x="768461" y="595828"/>
                </a:cubicBezTo>
                <a:cubicBezTo>
                  <a:pt x="746415" y="756043"/>
                  <a:pt x="822152" y="898775"/>
                  <a:pt x="937515" y="914644"/>
                </a:cubicBezTo>
                <a:cubicBezTo>
                  <a:pt x="986739" y="921391"/>
                  <a:pt x="1114931" y="965769"/>
                  <a:pt x="1150946" y="993707"/>
                </a:cubicBezTo>
                <a:cubicBezTo>
                  <a:pt x="1180214" y="1016323"/>
                  <a:pt x="1200075" y="1049773"/>
                  <a:pt x="1201691" y="1086738"/>
                </a:cubicBezTo>
                <a:cubicBezTo>
                  <a:pt x="1203781" y="1133777"/>
                  <a:pt x="1183255" y="1173593"/>
                  <a:pt x="1144674" y="1198300"/>
                </a:cubicBezTo>
                <a:cubicBezTo>
                  <a:pt x="1118162" y="1215215"/>
                  <a:pt x="1088228" y="1227759"/>
                  <a:pt x="1055539" y="1235266"/>
                </a:cubicBezTo>
                <a:cubicBezTo>
                  <a:pt x="972770" y="1254271"/>
                  <a:pt x="900169" y="1351009"/>
                  <a:pt x="883064" y="1475780"/>
                </a:cubicBezTo>
                <a:cubicBezTo>
                  <a:pt x="862728" y="1623642"/>
                  <a:pt x="928012" y="1754781"/>
                  <a:pt x="1028836" y="1768654"/>
                </a:cubicBezTo>
                <a:cubicBezTo>
                  <a:pt x="1129660" y="1782528"/>
                  <a:pt x="1249584" y="1515217"/>
                  <a:pt x="1250059" y="1509895"/>
                </a:cubicBezTo>
                <a:cubicBezTo>
                  <a:pt x="1283319" y="1441095"/>
                  <a:pt x="1322470" y="1319840"/>
                  <a:pt x="1354019" y="1180245"/>
                </a:cubicBezTo>
                <a:cubicBezTo>
                  <a:pt x="1375495" y="1085123"/>
                  <a:pt x="1431277" y="855822"/>
                  <a:pt x="1437168" y="812965"/>
                </a:cubicBezTo>
                <a:cubicBezTo>
                  <a:pt x="1452848" y="699122"/>
                  <a:pt x="1403624" y="595447"/>
                  <a:pt x="1323896" y="561713"/>
                </a:cubicBezTo>
                <a:cubicBezTo>
                  <a:pt x="1245023" y="528358"/>
                  <a:pt x="1185346" y="480655"/>
                  <a:pt x="1135457" y="410999"/>
                </a:cubicBezTo>
                <a:cubicBezTo>
                  <a:pt x="1105618" y="368997"/>
                  <a:pt x="1064851" y="340964"/>
                  <a:pt x="1017338" y="334407"/>
                </a:cubicBezTo>
                <a:lnTo>
                  <a:pt x="1017338" y="334407"/>
                </a:lnTo>
                <a:close/>
                <a:moveTo>
                  <a:pt x="987784" y="672"/>
                </a:moveTo>
                <a:cubicBezTo>
                  <a:pt x="931243" y="-7121"/>
                  <a:pt x="876127" y="53792"/>
                  <a:pt x="864724" y="136656"/>
                </a:cubicBezTo>
                <a:cubicBezTo>
                  <a:pt x="853321" y="219519"/>
                  <a:pt x="890001" y="293070"/>
                  <a:pt x="946542" y="300768"/>
                </a:cubicBezTo>
                <a:cubicBezTo>
                  <a:pt x="1003083" y="308560"/>
                  <a:pt x="1058199" y="247647"/>
                  <a:pt x="1069603" y="164784"/>
                </a:cubicBezTo>
                <a:cubicBezTo>
                  <a:pt x="1081006" y="81920"/>
                  <a:pt x="1044325" y="8369"/>
                  <a:pt x="987784" y="672"/>
                </a:cubicBezTo>
                <a:lnTo>
                  <a:pt x="987784" y="672"/>
                </a:lnTo>
                <a:close/>
                <a:moveTo>
                  <a:pt x="1459119" y="528833"/>
                </a:moveTo>
                <a:cubicBezTo>
                  <a:pt x="1482496" y="546603"/>
                  <a:pt x="1490288" y="575872"/>
                  <a:pt x="1476604" y="594212"/>
                </a:cubicBezTo>
                <a:cubicBezTo>
                  <a:pt x="1462826" y="612552"/>
                  <a:pt x="1432797" y="613027"/>
                  <a:pt x="1409420" y="595257"/>
                </a:cubicBezTo>
                <a:cubicBezTo>
                  <a:pt x="1386043" y="577487"/>
                  <a:pt x="1378251" y="548219"/>
                  <a:pt x="1391935" y="529879"/>
                </a:cubicBezTo>
                <a:cubicBezTo>
                  <a:pt x="1405714" y="511443"/>
                  <a:pt x="1435838" y="511063"/>
                  <a:pt x="1459119" y="528833"/>
                </a:cubicBezTo>
                <a:lnTo>
                  <a:pt x="1459119" y="528833"/>
                </a:lnTo>
                <a:close/>
                <a:moveTo>
                  <a:pt x="1364567" y="402067"/>
                </a:moveTo>
                <a:cubicBezTo>
                  <a:pt x="1392505" y="411950"/>
                  <a:pt x="1409135" y="445019"/>
                  <a:pt x="1401723" y="475998"/>
                </a:cubicBezTo>
                <a:cubicBezTo>
                  <a:pt x="1394311" y="506977"/>
                  <a:pt x="1365613" y="524177"/>
                  <a:pt x="1337580" y="514294"/>
                </a:cubicBezTo>
                <a:cubicBezTo>
                  <a:pt x="1309642" y="504411"/>
                  <a:pt x="1293012" y="471342"/>
                  <a:pt x="1300424" y="440363"/>
                </a:cubicBezTo>
                <a:cubicBezTo>
                  <a:pt x="1307931" y="409384"/>
                  <a:pt x="1336629" y="392184"/>
                  <a:pt x="1364567" y="402067"/>
                </a:cubicBezTo>
                <a:lnTo>
                  <a:pt x="1364567" y="402067"/>
                </a:lnTo>
                <a:close/>
                <a:moveTo>
                  <a:pt x="1270965" y="292785"/>
                </a:moveTo>
                <a:cubicBezTo>
                  <a:pt x="1298143" y="304474"/>
                  <a:pt x="1310972" y="346856"/>
                  <a:pt x="1299569" y="387528"/>
                </a:cubicBezTo>
                <a:cubicBezTo>
                  <a:pt x="1288165" y="428199"/>
                  <a:pt x="1256806" y="451766"/>
                  <a:pt x="1229629" y="440078"/>
                </a:cubicBezTo>
                <a:cubicBezTo>
                  <a:pt x="1202451" y="428390"/>
                  <a:pt x="1189622" y="386007"/>
                  <a:pt x="1201025" y="345335"/>
                </a:cubicBezTo>
                <a:cubicBezTo>
                  <a:pt x="1212429" y="304664"/>
                  <a:pt x="1243788" y="281097"/>
                  <a:pt x="1270965" y="292785"/>
                </a:cubicBezTo>
                <a:lnTo>
                  <a:pt x="1270965" y="292785"/>
                </a:lnTo>
                <a:close/>
                <a:moveTo>
                  <a:pt x="1154652" y="154141"/>
                </a:moveTo>
                <a:cubicBezTo>
                  <a:pt x="1187817" y="163168"/>
                  <a:pt x="1209388" y="209922"/>
                  <a:pt x="1202736" y="258481"/>
                </a:cubicBezTo>
                <a:cubicBezTo>
                  <a:pt x="1196179" y="307135"/>
                  <a:pt x="1163870" y="339254"/>
                  <a:pt x="1130705" y="330226"/>
                </a:cubicBezTo>
                <a:cubicBezTo>
                  <a:pt x="1097541" y="321199"/>
                  <a:pt x="1075970" y="274445"/>
                  <a:pt x="1082621" y="225886"/>
                </a:cubicBezTo>
                <a:cubicBezTo>
                  <a:pt x="1089273" y="177232"/>
                  <a:pt x="1121488" y="145113"/>
                  <a:pt x="1154652" y="154141"/>
                </a:cubicBezTo>
                <a:lnTo>
                  <a:pt x="1154652" y="154141"/>
                </a:lnTo>
                <a:close/>
                <a:moveTo>
                  <a:pt x="468745" y="457753"/>
                </a:moveTo>
                <a:cubicBezTo>
                  <a:pt x="524906" y="447395"/>
                  <a:pt x="582778" y="505646"/>
                  <a:pt x="597982" y="587940"/>
                </a:cubicBezTo>
                <a:cubicBezTo>
                  <a:pt x="613187" y="670234"/>
                  <a:pt x="579927" y="745305"/>
                  <a:pt x="523861" y="755664"/>
                </a:cubicBezTo>
                <a:cubicBezTo>
                  <a:pt x="467700" y="766021"/>
                  <a:pt x="409828" y="707770"/>
                  <a:pt x="394624" y="625476"/>
                </a:cubicBezTo>
                <a:cubicBezTo>
                  <a:pt x="379419" y="543182"/>
                  <a:pt x="412584" y="468111"/>
                  <a:pt x="468745" y="457753"/>
                </a:cubicBezTo>
                <a:lnTo>
                  <a:pt x="468745" y="457753"/>
                </a:lnTo>
                <a:close/>
                <a:moveTo>
                  <a:pt x="22212" y="1007105"/>
                </a:moveTo>
                <a:cubicBezTo>
                  <a:pt x="-310" y="1025921"/>
                  <a:pt x="-6771" y="1055475"/>
                  <a:pt x="7768" y="1073245"/>
                </a:cubicBezTo>
                <a:cubicBezTo>
                  <a:pt x="22307" y="1090919"/>
                  <a:pt x="52431" y="1089969"/>
                  <a:pt x="74952" y="1071154"/>
                </a:cubicBezTo>
                <a:cubicBezTo>
                  <a:pt x="97474" y="1052338"/>
                  <a:pt x="103935" y="1022690"/>
                  <a:pt x="89396" y="1005015"/>
                </a:cubicBezTo>
                <a:cubicBezTo>
                  <a:pt x="74762" y="987340"/>
                  <a:pt x="44733" y="988290"/>
                  <a:pt x="22212" y="1007105"/>
                </a:cubicBezTo>
                <a:lnTo>
                  <a:pt x="22212" y="1007105"/>
                </a:lnTo>
                <a:close/>
                <a:moveTo>
                  <a:pt x="110872" y="876063"/>
                </a:moveTo>
                <a:cubicBezTo>
                  <a:pt x="83409" y="887181"/>
                  <a:pt x="68300" y="921011"/>
                  <a:pt x="77138" y="951610"/>
                </a:cubicBezTo>
                <a:cubicBezTo>
                  <a:pt x="85975" y="982208"/>
                  <a:pt x="115434" y="997983"/>
                  <a:pt x="142897" y="986960"/>
                </a:cubicBezTo>
                <a:cubicBezTo>
                  <a:pt x="170359" y="975842"/>
                  <a:pt x="185469" y="942012"/>
                  <a:pt x="176631" y="911413"/>
                </a:cubicBezTo>
                <a:cubicBezTo>
                  <a:pt x="167794" y="880814"/>
                  <a:pt x="138335" y="864945"/>
                  <a:pt x="110872" y="876063"/>
                </a:cubicBezTo>
                <a:lnTo>
                  <a:pt x="110872" y="876063"/>
                </a:lnTo>
                <a:close/>
                <a:moveTo>
                  <a:pt x="199343" y="762600"/>
                </a:moveTo>
                <a:cubicBezTo>
                  <a:pt x="172735" y="775524"/>
                  <a:pt x="161902" y="818476"/>
                  <a:pt x="175206" y="858578"/>
                </a:cubicBezTo>
                <a:cubicBezTo>
                  <a:pt x="188510" y="898679"/>
                  <a:pt x="220914" y="920821"/>
                  <a:pt x="247522" y="907897"/>
                </a:cubicBezTo>
                <a:cubicBezTo>
                  <a:pt x="274224" y="894973"/>
                  <a:pt x="284962" y="852021"/>
                  <a:pt x="271659" y="811920"/>
                </a:cubicBezTo>
                <a:cubicBezTo>
                  <a:pt x="258355" y="771818"/>
                  <a:pt x="225950" y="749677"/>
                  <a:pt x="199343" y="762600"/>
                </a:cubicBezTo>
                <a:lnTo>
                  <a:pt x="199343" y="762600"/>
                </a:lnTo>
                <a:close/>
                <a:moveTo>
                  <a:pt x="309194" y="618824"/>
                </a:moveTo>
                <a:cubicBezTo>
                  <a:pt x="276505" y="629372"/>
                  <a:pt x="257119" y="677076"/>
                  <a:pt x="265957" y="725350"/>
                </a:cubicBezTo>
                <a:cubicBezTo>
                  <a:pt x="274794" y="773624"/>
                  <a:pt x="308434" y="804222"/>
                  <a:pt x="341219" y="793674"/>
                </a:cubicBezTo>
                <a:cubicBezTo>
                  <a:pt x="373908" y="783127"/>
                  <a:pt x="393294" y="735423"/>
                  <a:pt x="384456" y="687149"/>
                </a:cubicBezTo>
                <a:cubicBezTo>
                  <a:pt x="375618" y="638875"/>
                  <a:pt x="341884" y="608276"/>
                  <a:pt x="309194" y="61882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5;p2"/>
          <p:cNvSpPr/>
          <p:nvPr/>
        </p:nvSpPr>
        <p:spPr>
          <a:xfrm>
            <a:off x="-96934" y="3450953"/>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6;p2"/>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p2"/>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 name="Google Shape;18;p2"/>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 name="Google Shape;19;p2"/>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20;p2"/>
          <p:cNvSpPr/>
          <p:nvPr/>
        </p:nvSpPr>
        <p:spPr>
          <a:xfrm>
            <a:off x="7224215" y="3987938"/>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21;p2"/>
          <p:cNvSpPr/>
          <p:nvPr/>
        </p:nvSpPr>
        <p:spPr>
          <a:xfrm>
            <a:off x="-95" y="3266"/>
            <a:ext cx="12181547" cy="6849757"/>
          </a:xfrm>
          <a:custGeom>
            <a:avLst/>
            <a:gdLst/>
            <a:ahLst/>
            <a:cxnLst/>
            <a:rect l="l" t="t" r="r" b="b"/>
            <a:pathLst>
              <a:path w="12181547" h="6849757" extrusionOk="0">
                <a:moveTo>
                  <a:pt x="12181547" y="6215355"/>
                </a:moveTo>
                <a:lnTo>
                  <a:pt x="12180692" y="6849757"/>
                </a:lnTo>
                <a:lnTo>
                  <a:pt x="10536054" y="6849757"/>
                </a:lnTo>
                <a:cubicBezTo>
                  <a:pt x="10207451" y="6663313"/>
                  <a:pt x="9880652" y="6380702"/>
                  <a:pt x="9618091" y="6021499"/>
                </a:cubicBezTo>
                <a:cubicBezTo>
                  <a:pt x="9568297" y="5953364"/>
                  <a:pt x="9508430" y="5851970"/>
                  <a:pt x="9440675" y="5724159"/>
                </a:cubicBezTo>
                <a:cubicBezTo>
                  <a:pt x="9425471" y="5695460"/>
                  <a:pt x="9409792" y="5665337"/>
                  <a:pt x="9393732" y="5633978"/>
                </a:cubicBezTo>
                <a:cubicBezTo>
                  <a:pt x="9243683" y="5340629"/>
                  <a:pt x="9060471" y="4937333"/>
                  <a:pt x="8864050" y="4489374"/>
                </a:cubicBezTo>
                <a:cubicBezTo>
                  <a:pt x="8596453" y="3879109"/>
                  <a:pt x="8455147" y="3681642"/>
                  <a:pt x="8224041" y="3662447"/>
                </a:cubicBezTo>
                <a:cubicBezTo>
                  <a:pt x="7779979" y="3625576"/>
                  <a:pt x="7831674" y="4081232"/>
                  <a:pt x="7454985" y="4241068"/>
                </a:cubicBezTo>
                <a:cubicBezTo>
                  <a:pt x="7146147" y="4372110"/>
                  <a:pt x="6801008" y="4241068"/>
                  <a:pt x="6595559" y="4070304"/>
                </a:cubicBezTo>
                <a:cubicBezTo>
                  <a:pt x="6290806" y="3816866"/>
                  <a:pt x="6291091" y="3543567"/>
                  <a:pt x="5715226" y="3543567"/>
                </a:cubicBezTo>
                <a:cubicBezTo>
                  <a:pt x="5223270" y="3543567"/>
                  <a:pt x="4896693" y="4652645"/>
                  <a:pt x="3837392" y="4475690"/>
                </a:cubicBezTo>
                <a:cubicBezTo>
                  <a:pt x="3241990" y="4376229"/>
                  <a:pt x="2837325" y="3730771"/>
                  <a:pt x="2723577" y="3050946"/>
                </a:cubicBezTo>
                <a:cubicBezTo>
                  <a:pt x="2722057" y="3042109"/>
                  <a:pt x="2720631" y="3033271"/>
                  <a:pt x="2719301" y="3024433"/>
                </a:cubicBezTo>
                <a:cubicBezTo>
                  <a:pt x="2709418" y="2961240"/>
                  <a:pt x="2702386" y="2897097"/>
                  <a:pt x="2698110" y="2832098"/>
                </a:cubicBezTo>
                <a:cubicBezTo>
                  <a:pt x="2695639" y="2794753"/>
                  <a:pt x="2694119" y="2757217"/>
                  <a:pt x="2693548" y="2719491"/>
                </a:cubicBezTo>
                <a:cubicBezTo>
                  <a:pt x="2693263" y="2705332"/>
                  <a:pt x="2693168" y="2691173"/>
                  <a:pt x="2693263" y="2676919"/>
                </a:cubicBezTo>
                <a:cubicBezTo>
                  <a:pt x="2694119" y="2468429"/>
                  <a:pt x="2577900" y="2285691"/>
                  <a:pt x="2410177" y="2231716"/>
                </a:cubicBezTo>
                <a:cubicBezTo>
                  <a:pt x="2242549" y="2177835"/>
                  <a:pt x="2065798" y="2266306"/>
                  <a:pt x="1979703" y="2447238"/>
                </a:cubicBezTo>
                <a:cubicBezTo>
                  <a:pt x="1756009" y="2917338"/>
                  <a:pt x="1339790" y="3207456"/>
                  <a:pt x="888980" y="3207456"/>
                </a:cubicBezTo>
                <a:cubicBezTo>
                  <a:pt x="555149" y="3207456"/>
                  <a:pt x="240419" y="3048380"/>
                  <a:pt x="8552" y="2774892"/>
                </a:cubicBezTo>
                <a:cubicBezTo>
                  <a:pt x="5702" y="2771566"/>
                  <a:pt x="2851" y="2768145"/>
                  <a:pt x="0" y="2764724"/>
                </a:cubicBezTo>
                <a:lnTo>
                  <a:pt x="0" y="0"/>
                </a:lnTo>
                <a:lnTo>
                  <a:pt x="12180597" y="0"/>
                </a:lnTo>
                <a:lnTo>
                  <a:pt x="12180597" y="2676349"/>
                </a:lnTo>
                <a:cubicBezTo>
                  <a:pt x="12177841" y="3043534"/>
                  <a:pt x="12175085" y="3410624"/>
                  <a:pt x="12172330" y="3777810"/>
                </a:cubicBezTo>
                <a:cubicBezTo>
                  <a:pt x="12170238" y="4057760"/>
                  <a:pt x="12168243" y="4337806"/>
                  <a:pt x="12166058" y="4617756"/>
                </a:cubicBezTo>
                <a:cubicBezTo>
                  <a:pt x="12165772" y="4665935"/>
                  <a:pt x="12171379" y="5217854"/>
                  <a:pt x="12176986" y="5784881"/>
                </a:cubicBezTo>
                <a:cubicBezTo>
                  <a:pt x="12178317" y="5902050"/>
                  <a:pt x="12179457" y="6019788"/>
                  <a:pt x="12180597" y="6133916"/>
                </a:cubicBezTo>
                <a:cubicBezTo>
                  <a:pt x="12180976" y="6161284"/>
                  <a:pt x="12181262" y="6188462"/>
                  <a:pt x="12181547" y="6215355"/>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22;p2"/>
          <p:cNvSpPr/>
          <p:nvPr/>
        </p:nvSpPr>
        <p:spPr>
          <a:xfrm>
            <a:off x="-93696" y="-22256"/>
            <a:ext cx="12317853" cy="6640865"/>
          </a:xfrm>
          <a:custGeom>
            <a:avLst/>
            <a:gdLst/>
            <a:ahLst/>
            <a:cxnLst/>
            <a:rect l="l" t="t" r="r" b="b"/>
            <a:pathLst>
              <a:path w="12180502" h="6640865" extrusionOk="0">
                <a:moveTo>
                  <a:pt x="12180502" y="0"/>
                </a:moveTo>
                <a:lnTo>
                  <a:pt x="12180502" y="6515261"/>
                </a:lnTo>
                <a:cubicBezTo>
                  <a:pt x="11843725" y="6670725"/>
                  <a:pt x="11473404" y="6686310"/>
                  <a:pt x="11011667" y="6537117"/>
                </a:cubicBezTo>
                <a:cubicBezTo>
                  <a:pt x="9853379" y="6162805"/>
                  <a:pt x="9290342" y="4884878"/>
                  <a:pt x="9076911" y="4299415"/>
                </a:cubicBezTo>
                <a:cubicBezTo>
                  <a:pt x="8925532" y="3884050"/>
                  <a:pt x="8592461" y="3424974"/>
                  <a:pt x="8240671" y="3424974"/>
                </a:cubicBezTo>
                <a:cubicBezTo>
                  <a:pt x="7606459" y="3424974"/>
                  <a:pt x="7782069" y="3873597"/>
                  <a:pt x="7230626" y="3916930"/>
                </a:cubicBezTo>
                <a:cubicBezTo>
                  <a:pt x="6702654" y="3958361"/>
                  <a:pt x="6286340" y="3292695"/>
                  <a:pt x="5747250" y="3292695"/>
                </a:cubicBezTo>
                <a:cubicBezTo>
                  <a:pt x="5053456" y="3292695"/>
                  <a:pt x="4980285" y="4119718"/>
                  <a:pt x="3929188" y="3916930"/>
                </a:cubicBezTo>
                <a:cubicBezTo>
                  <a:pt x="3418036" y="3818291"/>
                  <a:pt x="3079739" y="3052466"/>
                  <a:pt x="3082020" y="2580181"/>
                </a:cubicBezTo>
                <a:cubicBezTo>
                  <a:pt x="3083635" y="2263835"/>
                  <a:pt x="2848538" y="1986355"/>
                  <a:pt x="2509670" y="1904442"/>
                </a:cubicBezTo>
                <a:cubicBezTo>
                  <a:pt x="2170803" y="1822623"/>
                  <a:pt x="1813311" y="1956992"/>
                  <a:pt x="1639221" y="2231621"/>
                </a:cubicBezTo>
                <a:cubicBezTo>
                  <a:pt x="1485086" y="2474796"/>
                  <a:pt x="1198104" y="2624939"/>
                  <a:pt x="887365" y="2624939"/>
                </a:cubicBezTo>
                <a:cubicBezTo>
                  <a:pt x="576626" y="2624939"/>
                  <a:pt x="289738" y="2474796"/>
                  <a:pt x="135509" y="2231621"/>
                </a:cubicBezTo>
                <a:cubicBezTo>
                  <a:pt x="99969" y="2175460"/>
                  <a:pt x="53880" y="2126045"/>
                  <a:pt x="0" y="2085279"/>
                </a:cubicBezTo>
                <a:lnTo>
                  <a:pt x="0" y="0"/>
                </a:lnTo>
                <a:lnTo>
                  <a:pt x="12180502" y="0"/>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23;p2"/>
          <p:cNvSpPr/>
          <p:nvPr/>
        </p:nvSpPr>
        <p:spPr>
          <a:xfrm>
            <a:off x="-116523" y="-89437"/>
            <a:ext cx="2932256" cy="1317689"/>
          </a:xfrm>
          <a:custGeom>
            <a:avLst/>
            <a:gdLst/>
            <a:ahLst/>
            <a:cxnLst/>
            <a:rect l="l" t="t" r="r" b="b"/>
            <a:pathLst>
              <a:path w="2932256" h="1217255" extrusionOk="0">
                <a:moveTo>
                  <a:pt x="0" y="0"/>
                </a:moveTo>
                <a:lnTo>
                  <a:pt x="0" y="385716"/>
                </a:lnTo>
                <a:cubicBezTo>
                  <a:pt x="130663" y="451380"/>
                  <a:pt x="244980" y="548117"/>
                  <a:pt x="331930" y="669087"/>
                </a:cubicBezTo>
                <a:cubicBezTo>
                  <a:pt x="607890" y="1052807"/>
                  <a:pt x="1068297" y="1259302"/>
                  <a:pt x="1538492" y="1210077"/>
                </a:cubicBezTo>
                <a:cubicBezTo>
                  <a:pt x="2008592" y="1160853"/>
                  <a:pt x="2416354" y="863513"/>
                  <a:pt x="2606789" y="430949"/>
                </a:cubicBezTo>
                <a:cubicBezTo>
                  <a:pt x="2682335" y="259615"/>
                  <a:pt x="2795038" y="113653"/>
                  <a:pt x="2932257" y="0"/>
                </a:cubicBez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24;p2"/>
          <p:cNvSpPr/>
          <p:nvPr/>
        </p:nvSpPr>
        <p:spPr>
          <a:xfrm>
            <a:off x="4431692" y="11248"/>
            <a:ext cx="4566251" cy="2379512"/>
          </a:xfrm>
          <a:custGeom>
            <a:avLst/>
            <a:gdLst/>
            <a:ahLst/>
            <a:cxnLst/>
            <a:rect l="l" t="t" r="r" b="b"/>
            <a:pathLst>
              <a:path w="4566251" h="2379512" extrusionOk="0">
                <a:moveTo>
                  <a:pt x="4566251" y="0"/>
                </a:moveTo>
                <a:cubicBezTo>
                  <a:pt x="4334384" y="192240"/>
                  <a:pt x="4178635" y="471620"/>
                  <a:pt x="4147086" y="787301"/>
                </a:cubicBezTo>
                <a:cubicBezTo>
                  <a:pt x="4067643" y="1580304"/>
                  <a:pt x="3463744" y="2220028"/>
                  <a:pt x="2676634" y="2345083"/>
                </a:cubicBezTo>
                <a:cubicBezTo>
                  <a:pt x="2576095" y="2361048"/>
                  <a:pt x="2475746" y="2368080"/>
                  <a:pt x="2376633" y="2366655"/>
                </a:cubicBezTo>
                <a:cubicBezTo>
                  <a:pt x="2217557" y="2386040"/>
                  <a:pt x="2053920" y="2383854"/>
                  <a:pt x="1889523" y="2357722"/>
                </a:cubicBezTo>
                <a:cubicBezTo>
                  <a:pt x="1102507" y="2232666"/>
                  <a:pt x="498608" y="1592942"/>
                  <a:pt x="419165" y="799940"/>
                </a:cubicBezTo>
                <a:cubicBezTo>
                  <a:pt x="387616" y="484354"/>
                  <a:pt x="231867" y="204974"/>
                  <a:pt x="0" y="12639"/>
                </a:cubicBezTo>
                <a:lnTo>
                  <a:pt x="2148187" y="12639"/>
                </a:lnTo>
                <a:lnTo>
                  <a:pt x="2148187" y="0"/>
                </a:lnTo>
                <a:lnTo>
                  <a:pt x="4566251"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5" name="Google Shape;25;p2"/>
          <p:cNvSpPr/>
          <p:nvPr/>
        </p:nvSpPr>
        <p:spPr>
          <a:xfrm>
            <a:off x="929651" y="-22596"/>
            <a:ext cx="5920104" cy="1468102"/>
          </a:xfrm>
          <a:custGeom>
            <a:avLst/>
            <a:gdLst/>
            <a:ahLst/>
            <a:cxnLst/>
            <a:rect l="l" t="t" r="r" b="b"/>
            <a:pathLst>
              <a:path w="5920104" h="1421620" extrusionOk="0">
                <a:moveTo>
                  <a:pt x="0" y="0"/>
                </a:moveTo>
                <a:lnTo>
                  <a:pt x="5920105" y="0"/>
                </a:lnTo>
                <a:lnTo>
                  <a:pt x="5920105" y="891261"/>
                </a:lnTo>
                <a:cubicBezTo>
                  <a:pt x="5907181" y="893637"/>
                  <a:pt x="5894163" y="895917"/>
                  <a:pt x="5881143" y="898008"/>
                </a:cubicBezTo>
                <a:cubicBezTo>
                  <a:pt x="5306893" y="991135"/>
                  <a:pt x="4719150" y="850969"/>
                  <a:pt x="4248765" y="508586"/>
                </a:cubicBezTo>
                <a:cubicBezTo>
                  <a:pt x="4079806" y="385621"/>
                  <a:pt x="3868656" y="335256"/>
                  <a:pt x="3662352" y="368706"/>
                </a:cubicBezTo>
                <a:cubicBezTo>
                  <a:pt x="3456047" y="402155"/>
                  <a:pt x="3271599" y="516663"/>
                  <a:pt x="3150154" y="686762"/>
                </a:cubicBezTo>
                <a:cubicBezTo>
                  <a:pt x="2686991" y="1335228"/>
                  <a:pt x="1844955" y="1590092"/>
                  <a:pt x="1099941" y="1307290"/>
                </a:cubicBezTo>
                <a:cubicBezTo>
                  <a:pt x="520464" y="1087302"/>
                  <a:pt x="113082" y="585178"/>
                  <a:pt x="0"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26;p2"/>
          <p:cNvSpPr/>
          <p:nvPr/>
        </p:nvSpPr>
        <p:spPr>
          <a:xfrm>
            <a:off x="929651" y="-90102"/>
            <a:ext cx="2002604" cy="1284724"/>
          </a:xfrm>
          <a:custGeom>
            <a:avLst/>
            <a:gdLst/>
            <a:ahLst/>
            <a:cxnLst/>
            <a:rect l="l" t="t" r="r" b="b"/>
            <a:pathLst>
              <a:path w="2002604" h="1170736" extrusionOk="0">
                <a:moveTo>
                  <a:pt x="0" y="0"/>
                </a:moveTo>
                <a:cubicBezTo>
                  <a:pt x="93697" y="485114"/>
                  <a:pt x="389802" y="913212"/>
                  <a:pt x="818470" y="1170736"/>
                </a:cubicBezTo>
                <a:cubicBezTo>
                  <a:pt x="1197914" y="1067251"/>
                  <a:pt x="1515685" y="797754"/>
                  <a:pt x="1677137" y="430949"/>
                </a:cubicBezTo>
                <a:cubicBezTo>
                  <a:pt x="1752683" y="259615"/>
                  <a:pt x="1865386" y="113653"/>
                  <a:pt x="2002605" y="0"/>
                </a:cubicBez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27;p2"/>
          <p:cNvSpPr/>
          <p:nvPr userDrawn="1"/>
        </p:nvSpPr>
        <p:spPr>
          <a:xfrm>
            <a:off x="4431692" y="-61200"/>
            <a:ext cx="7854031" cy="4155134"/>
          </a:xfrm>
          <a:custGeom>
            <a:avLst/>
            <a:gdLst/>
            <a:ahLst/>
            <a:cxnLst/>
            <a:rect l="l" t="t" r="r" b="b"/>
            <a:pathLst>
              <a:path w="7748905" h="4098966" extrusionOk="0">
                <a:moveTo>
                  <a:pt x="7748905" y="0"/>
                </a:moveTo>
                <a:lnTo>
                  <a:pt x="7748905" y="3748161"/>
                </a:lnTo>
                <a:cubicBezTo>
                  <a:pt x="7746149" y="3751202"/>
                  <a:pt x="7743393" y="3754243"/>
                  <a:pt x="7740638" y="3757189"/>
                </a:cubicBezTo>
                <a:cubicBezTo>
                  <a:pt x="6982985" y="4576324"/>
                  <a:pt x="5502175" y="3949619"/>
                  <a:pt x="5021622" y="1589236"/>
                </a:cubicBezTo>
                <a:cubicBezTo>
                  <a:pt x="4979905" y="1384358"/>
                  <a:pt x="5013164" y="845933"/>
                  <a:pt x="4566251" y="676974"/>
                </a:cubicBezTo>
                <a:cubicBezTo>
                  <a:pt x="4370780" y="603043"/>
                  <a:pt x="4080377" y="758318"/>
                  <a:pt x="3923487" y="896582"/>
                </a:cubicBezTo>
                <a:cubicBezTo>
                  <a:pt x="3529504" y="1243812"/>
                  <a:pt x="3145593" y="1599404"/>
                  <a:pt x="2352400" y="1547044"/>
                </a:cubicBezTo>
                <a:cubicBezTo>
                  <a:pt x="1412486" y="1542768"/>
                  <a:pt x="1217110" y="850969"/>
                  <a:pt x="746725" y="508681"/>
                </a:cubicBezTo>
                <a:cubicBezTo>
                  <a:pt x="613211" y="411468"/>
                  <a:pt x="453470" y="359678"/>
                  <a:pt x="290594" y="358633"/>
                </a:cubicBezTo>
                <a:cubicBezTo>
                  <a:pt x="218183" y="220748"/>
                  <a:pt x="119164" y="98828"/>
                  <a:pt x="0" y="0"/>
                </a:cubicBezTo>
                <a:lnTo>
                  <a:pt x="7748905"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28;p2"/>
          <p:cNvSpPr/>
          <p:nvPr userDrawn="1"/>
        </p:nvSpPr>
        <p:spPr>
          <a:xfrm>
            <a:off x="9992836" y="5342"/>
            <a:ext cx="2212425" cy="2787510"/>
          </a:xfrm>
          <a:custGeom>
            <a:avLst/>
            <a:gdLst/>
            <a:ahLst/>
            <a:cxnLst/>
            <a:rect l="l" t="t" r="r" b="b"/>
            <a:pathLst>
              <a:path w="2212425" h="2787510" extrusionOk="0">
                <a:moveTo>
                  <a:pt x="0" y="0"/>
                </a:moveTo>
                <a:cubicBezTo>
                  <a:pt x="137220" y="260280"/>
                  <a:pt x="249922" y="594301"/>
                  <a:pt x="325373" y="986858"/>
                </a:cubicBezTo>
                <a:cubicBezTo>
                  <a:pt x="515903" y="1977423"/>
                  <a:pt x="923666" y="2658293"/>
                  <a:pt x="1393766" y="2771091"/>
                </a:cubicBezTo>
                <a:cubicBezTo>
                  <a:pt x="1684073" y="2840651"/>
                  <a:pt x="1970676" y="2686991"/>
                  <a:pt x="2212426" y="2352210"/>
                </a:cubicBezTo>
                <a:lnTo>
                  <a:pt x="2212426" y="0"/>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29;p2"/>
          <p:cNvSpPr/>
          <p:nvPr/>
        </p:nvSpPr>
        <p:spPr>
          <a:xfrm>
            <a:off x="11458917" y="-22596"/>
            <a:ext cx="746344" cy="1124932"/>
          </a:xfrm>
          <a:custGeom>
            <a:avLst/>
            <a:gdLst/>
            <a:ahLst/>
            <a:cxnLst/>
            <a:rect l="l" t="t" r="r" b="b"/>
            <a:pathLst>
              <a:path w="746344" h="1124932" extrusionOk="0">
                <a:moveTo>
                  <a:pt x="0" y="0"/>
                </a:moveTo>
                <a:cubicBezTo>
                  <a:pt x="1805" y="9313"/>
                  <a:pt x="3706" y="18625"/>
                  <a:pt x="5701" y="27938"/>
                </a:cubicBezTo>
                <a:cubicBezTo>
                  <a:pt x="99303" y="473901"/>
                  <a:pt x="364620" y="869405"/>
                  <a:pt x="746345" y="1124933"/>
                </a:cubicBezTo>
                <a:lnTo>
                  <a:pt x="746345" y="0"/>
                </a:ln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30;p2"/>
          <p:cNvSpPr/>
          <p:nvPr/>
        </p:nvSpPr>
        <p:spPr>
          <a:xfrm>
            <a:off x="1212866" y="1423930"/>
            <a:ext cx="5743543" cy="1717181"/>
          </a:xfrm>
          <a:custGeom>
            <a:avLst/>
            <a:gdLst/>
            <a:ahLst/>
            <a:cxnLst/>
            <a:rect l="l" t="t" r="r" b="b"/>
            <a:pathLst>
              <a:path w="5743543" h="1717181" extrusionOk="0">
                <a:moveTo>
                  <a:pt x="0" y="655160"/>
                </a:moveTo>
                <a:cubicBezTo>
                  <a:pt x="73456" y="662192"/>
                  <a:pt x="146057" y="650883"/>
                  <a:pt x="213241" y="626556"/>
                </a:cubicBezTo>
                <a:cubicBezTo>
                  <a:pt x="280806" y="602990"/>
                  <a:pt x="343334" y="567450"/>
                  <a:pt x="401870" y="527158"/>
                </a:cubicBezTo>
                <a:cubicBezTo>
                  <a:pt x="518849" y="445435"/>
                  <a:pt x="619673" y="340429"/>
                  <a:pt x="738552" y="246257"/>
                </a:cubicBezTo>
                <a:cubicBezTo>
                  <a:pt x="797754" y="199124"/>
                  <a:pt x="863418" y="155696"/>
                  <a:pt x="933073" y="120536"/>
                </a:cubicBezTo>
                <a:cubicBezTo>
                  <a:pt x="1002633" y="85091"/>
                  <a:pt x="1076374" y="57723"/>
                  <a:pt x="1152111" y="37577"/>
                </a:cubicBezTo>
                <a:cubicBezTo>
                  <a:pt x="1227943" y="17337"/>
                  <a:pt x="1306055" y="5363"/>
                  <a:pt x="1384928" y="1467"/>
                </a:cubicBezTo>
                <a:cubicBezTo>
                  <a:pt x="1463800" y="-2429"/>
                  <a:pt x="1543528" y="1277"/>
                  <a:pt x="1622211" y="14486"/>
                </a:cubicBezTo>
                <a:cubicBezTo>
                  <a:pt x="1700893" y="27600"/>
                  <a:pt x="1778436" y="49456"/>
                  <a:pt x="1852652" y="79104"/>
                </a:cubicBezTo>
                <a:cubicBezTo>
                  <a:pt x="1926963" y="108753"/>
                  <a:pt x="1997854" y="146669"/>
                  <a:pt x="2064468" y="191046"/>
                </a:cubicBezTo>
                <a:cubicBezTo>
                  <a:pt x="2197981" y="279707"/>
                  <a:pt x="2313059" y="396971"/>
                  <a:pt x="2399819" y="534285"/>
                </a:cubicBezTo>
                <a:cubicBezTo>
                  <a:pt x="2442771" y="602705"/>
                  <a:pt x="2477361" y="673975"/>
                  <a:pt x="2507580" y="744200"/>
                </a:cubicBezTo>
                <a:cubicBezTo>
                  <a:pt x="2538084" y="814520"/>
                  <a:pt x="2564406" y="883985"/>
                  <a:pt x="2591394" y="950980"/>
                </a:cubicBezTo>
                <a:cubicBezTo>
                  <a:pt x="2604888" y="984524"/>
                  <a:pt x="2618097" y="1017309"/>
                  <a:pt x="2631876" y="1049523"/>
                </a:cubicBezTo>
                <a:cubicBezTo>
                  <a:pt x="2645750" y="1081262"/>
                  <a:pt x="2660004" y="1113191"/>
                  <a:pt x="2675113" y="1142555"/>
                </a:cubicBezTo>
                <a:cubicBezTo>
                  <a:pt x="2690412" y="1172108"/>
                  <a:pt x="2706377" y="1201282"/>
                  <a:pt x="2724147" y="1228745"/>
                </a:cubicBezTo>
                <a:cubicBezTo>
                  <a:pt x="2732699" y="1242809"/>
                  <a:pt x="2742202" y="1255827"/>
                  <a:pt x="2751325" y="1269321"/>
                </a:cubicBezTo>
                <a:cubicBezTo>
                  <a:pt x="2755981" y="1275878"/>
                  <a:pt x="2760923" y="1282150"/>
                  <a:pt x="2765769" y="1288612"/>
                </a:cubicBezTo>
                <a:cubicBezTo>
                  <a:pt x="2770520" y="1295074"/>
                  <a:pt x="2775367" y="1301440"/>
                  <a:pt x="2780593" y="1307427"/>
                </a:cubicBezTo>
                <a:cubicBezTo>
                  <a:pt x="2800264" y="1332609"/>
                  <a:pt x="2821835" y="1355036"/>
                  <a:pt x="2843881" y="1376322"/>
                </a:cubicBezTo>
                <a:cubicBezTo>
                  <a:pt x="2866213" y="1397228"/>
                  <a:pt x="2889780" y="1415473"/>
                  <a:pt x="2914107" y="1431628"/>
                </a:cubicBezTo>
                <a:cubicBezTo>
                  <a:pt x="2938814" y="1446737"/>
                  <a:pt x="2963996" y="1460326"/>
                  <a:pt x="2990223" y="1469829"/>
                </a:cubicBezTo>
                <a:cubicBezTo>
                  <a:pt x="2996590" y="1472869"/>
                  <a:pt x="3003527" y="1474010"/>
                  <a:pt x="3010084" y="1476385"/>
                </a:cubicBezTo>
                <a:cubicBezTo>
                  <a:pt x="3016736" y="1478381"/>
                  <a:pt x="3023293" y="1480852"/>
                  <a:pt x="3030230" y="1482182"/>
                </a:cubicBezTo>
                <a:cubicBezTo>
                  <a:pt x="3037072" y="1483703"/>
                  <a:pt x="3043914" y="1485603"/>
                  <a:pt x="3050851" y="1486553"/>
                </a:cubicBezTo>
                <a:cubicBezTo>
                  <a:pt x="3057788" y="1487789"/>
                  <a:pt x="3064630" y="1489119"/>
                  <a:pt x="3071662" y="1489879"/>
                </a:cubicBezTo>
                <a:cubicBezTo>
                  <a:pt x="3127348" y="1497387"/>
                  <a:pt x="3185885" y="1491875"/>
                  <a:pt x="3245182" y="1475530"/>
                </a:cubicBezTo>
                <a:cubicBezTo>
                  <a:pt x="3304574" y="1459376"/>
                  <a:pt x="3363871" y="1432198"/>
                  <a:pt x="3422503" y="1399794"/>
                </a:cubicBezTo>
                <a:cubicBezTo>
                  <a:pt x="3481039" y="1367199"/>
                  <a:pt x="3538341" y="1328523"/>
                  <a:pt x="3594787" y="1286711"/>
                </a:cubicBezTo>
                <a:cubicBezTo>
                  <a:pt x="3623010" y="1265805"/>
                  <a:pt x="3650853" y="1243949"/>
                  <a:pt x="3679076" y="1221807"/>
                </a:cubicBezTo>
                <a:lnTo>
                  <a:pt x="3721934" y="1187693"/>
                </a:lnTo>
                <a:lnTo>
                  <a:pt x="3766216" y="1152913"/>
                </a:lnTo>
                <a:cubicBezTo>
                  <a:pt x="3885191" y="1061021"/>
                  <a:pt x="4013477" y="970745"/>
                  <a:pt x="4166091" y="912969"/>
                </a:cubicBezTo>
                <a:cubicBezTo>
                  <a:pt x="4242018" y="884175"/>
                  <a:pt x="4325072" y="865645"/>
                  <a:pt x="4410406" y="865455"/>
                </a:cubicBezTo>
                <a:cubicBezTo>
                  <a:pt x="4452979" y="865265"/>
                  <a:pt x="4495741" y="869731"/>
                  <a:pt x="4537268" y="878949"/>
                </a:cubicBezTo>
                <a:lnTo>
                  <a:pt x="4552852" y="882465"/>
                </a:lnTo>
                <a:lnTo>
                  <a:pt x="4568152" y="886836"/>
                </a:lnTo>
                <a:lnTo>
                  <a:pt x="4598561" y="896054"/>
                </a:lnTo>
                <a:lnTo>
                  <a:pt x="4627734" y="907267"/>
                </a:lnTo>
                <a:lnTo>
                  <a:pt x="4642273" y="912969"/>
                </a:lnTo>
                <a:lnTo>
                  <a:pt x="4656147" y="919431"/>
                </a:lnTo>
                <a:lnTo>
                  <a:pt x="4683800" y="932449"/>
                </a:lnTo>
                <a:lnTo>
                  <a:pt x="4710218" y="946703"/>
                </a:lnTo>
                <a:cubicBezTo>
                  <a:pt x="4719150" y="951360"/>
                  <a:pt x="4727702" y="956396"/>
                  <a:pt x="4735970" y="961528"/>
                </a:cubicBezTo>
                <a:lnTo>
                  <a:pt x="4761152" y="976732"/>
                </a:lnTo>
                <a:cubicBezTo>
                  <a:pt x="4793651" y="997638"/>
                  <a:pt x="4825296" y="1019019"/>
                  <a:pt x="4855134" y="1040875"/>
                </a:cubicBezTo>
                <a:cubicBezTo>
                  <a:pt x="4915381" y="1084493"/>
                  <a:pt x="4972398" y="1126590"/>
                  <a:pt x="5031885" y="1161465"/>
                </a:cubicBezTo>
                <a:lnTo>
                  <a:pt x="5054311" y="1173724"/>
                </a:lnTo>
                <a:lnTo>
                  <a:pt x="5065524" y="1179900"/>
                </a:lnTo>
                <a:lnTo>
                  <a:pt x="5076928" y="1185317"/>
                </a:lnTo>
                <a:lnTo>
                  <a:pt x="5099734" y="1196150"/>
                </a:lnTo>
                <a:lnTo>
                  <a:pt x="5123016" y="1205273"/>
                </a:lnTo>
                <a:lnTo>
                  <a:pt x="5134704" y="1209929"/>
                </a:lnTo>
                <a:lnTo>
                  <a:pt x="5146488" y="1213350"/>
                </a:lnTo>
                <a:lnTo>
                  <a:pt x="5170149" y="1220287"/>
                </a:lnTo>
                <a:cubicBezTo>
                  <a:pt x="5174046" y="1221617"/>
                  <a:pt x="5178132" y="1222473"/>
                  <a:pt x="5182218" y="1223138"/>
                </a:cubicBezTo>
                <a:lnTo>
                  <a:pt x="5194381" y="1225418"/>
                </a:lnTo>
                <a:cubicBezTo>
                  <a:pt x="5202554" y="1226939"/>
                  <a:pt x="5210631" y="1228745"/>
                  <a:pt x="5218898" y="1229980"/>
                </a:cubicBezTo>
                <a:cubicBezTo>
                  <a:pt x="5285038" y="1238627"/>
                  <a:pt x="5354312" y="1232260"/>
                  <a:pt x="5420926" y="1213350"/>
                </a:cubicBezTo>
                <a:lnTo>
                  <a:pt x="5433470" y="1209929"/>
                </a:lnTo>
                <a:cubicBezTo>
                  <a:pt x="5437556" y="1208599"/>
                  <a:pt x="5441642" y="1206983"/>
                  <a:pt x="5445728" y="1205558"/>
                </a:cubicBezTo>
                <a:lnTo>
                  <a:pt x="5470246" y="1196625"/>
                </a:lnTo>
                <a:cubicBezTo>
                  <a:pt x="5478608" y="1193964"/>
                  <a:pt x="5486210" y="1189593"/>
                  <a:pt x="5494193" y="1186077"/>
                </a:cubicBezTo>
                <a:lnTo>
                  <a:pt x="5518139" y="1175054"/>
                </a:lnTo>
                <a:lnTo>
                  <a:pt x="5541041" y="1162130"/>
                </a:lnTo>
                <a:cubicBezTo>
                  <a:pt x="5548643" y="1157664"/>
                  <a:pt x="5556720" y="1153863"/>
                  <a:pt x="5563753" y="1148541"/>
                </a:cubicBezTo>
                <a:lnTo>
                  <a:pt x="5585704" y="1133527"/>
                </a:lnTo>
                <a:cubicBezTo>
                  <a:pt x="5589315" y="1130961"/>
                  <a:pt x="5593211" y="1128681"/>
                  <a:pt x="5596632" y="1125830"/>
                </a:cubicBezTo>
                <a:lnTo>
                  <a:pt x="5606895" y="1117467"/>
                </a:lnTo>
                <a:cubicBezTo>
                  <a:pt x="5662961" y="1073565"/>
                  <a:pt x="5709999" y="1017024"/>
                  <a:pt x="5743544" y="951360"/>
                </a:cubicBezTo>
                <a:cubicBezTo>
                  <a:pt x="5700022" y="1092570"/>
                  <a:pt x="5585514" y="1213540"/>
                  <a:pt x="5442498" y="1273122"/>
                </a:cubicBezTo>
                <a:cubicBezTo>
                  <a:pt x="5371227" y="1303816"/>
                  <a:pt x="5292544" y="1320256"/>
                  <a:pt x="5212246" y="1319020"/>
                </a:cubicBezTo>
                <a:cubicBezTo>
                  <a:pt x="5202269" y="1318640"/>
                  <a:pt x="5192196" y="1317690"/>
                  <a:pt x="5182123" y="1317025"/>
                </a:cubicBezTo>
                <a:lnTo>
                  <a:pt x="5167014" y="1315789"/>
                </a:lnTo>
                <a:cubicBezTo>
                  <a:pt x="5161977" y="1315504"/>
                  <a:pt x="5156940" y="1314934"/>
                  <a:pt x="5151999" y="1313889"/>
                </a:cubicBezTo>
                <a:lnTo>
                  <a:pt x="5122066" y="1308377"/>
                </a:lnTo>
                <a:lnTo>
                  <a:pt x="5107051" y="1305526"/>
                </a:lnTo>
                <a:lnTo>
                  <a:pt x="5092607" y="1301535"/>
                </a:lnTo>
                <a:lnTo>
                  <a:pt x="5063624" y="1293458"/>
                </a:lnTo>
                <a:lnTo>
                  <a:pt x="5035496" y="1283575"/>
                </a:lnTo>
                <a:lnTo>
                  <a:pt x="5021432" y="1278539"/>
                </a:lnTo>
                <a:lnTo>
                  <a:pt x="5007843" y="1272837"/>
                </a:lnTo>
                <a:lnTo>
                  <a:pt x="4980665" y="1261339"/>
                </a:lnTo>
                <a:cubicBezTo>
                  <a:pt x="4909869" y="1228554"/>
                  <a:pt x="4844966" y="1188453"/>
                  <a:pt x="4782723" y="1151582"/>
                </a:cubicBezTo>
                <a:cubicBezTo>
                  <a:pt x="4751364" y="1132957"/>
                  <a:pt x="4720861" y="1115377"/>
                  <a:pt x="4690262" y="1099032"/>
                </a:cubicBezTo>
                <a:lnTo>
                  <a:pt x="4667360" y="1087534"/>
                </a:lnTo>
                <a:cubicBezTo>
                  <a:pt x="4659758" y="1083638"/>
                  <a:pt x="4652156" y="1079932"/>
                  <a:pt x="4644458" y="1076701"/>
                </a:cubicBezTo>
                <a:lnTo>
                  <a:pt x="4621652" y="1066533"/>
                </a:lnTo>
                <a:lnTo>
                  <a:pt x="4598750" y="1057980"/>
                </a:lnTo>
                <a:lnTo>
                  <a:pt x="4587347" y="1053704"/>
                </a:lnTo>
                <a:lnTo>
                  <a:pt x="4575944" y="1050283"/>
                </a:lnTo>
                <a:lnTo>
                  <a:pt x="4553232" y="1043441"/>
                </a:lnTo>
                <a:lnTo>
                  <a:pt x="4530521" y="1038595"/>
                </a:lnTo>
                <a:lnTo>
                  <a:pt x="4519212" y="1036029"/>
                </a:lnTo>
                <a:lnTo>
                  <a:pt x="4507809" y="1034319"/>
                </a:lnTo>
                <a:cubicBezTo>
                  <a:pt x="4477306" y="1029757"/>
                  <a:pt x="4446611" y="1028712"/>
                  <a:pt x="4415823" y="1030898"/>
                </a:cubicBezTo>
                <a:cubicBezTo>
                  <a:pt x="4354245" y="1035174"/>
                  <a:pt x="4292953" y="1053134"/>
                  <a:pt x="4233085" y="1079362"/>
                </a:cubicBezTo>
                <a:cubicBezTo>
                  <a:pt x="4173218" y="1105684"/>
                  <a:pt x="4115062" y="1140654"/>
                  <a:pt x="4058710" y="1180090"/>
                </a:cubicBezTo>
                <a:cubicBezTo>
                  <a:pt x="4002169" y="1219432"/>
                  <a:pt x="3947148" y="1263144"/>
                  <a:pt x="3892602" y="1309328"/>
                </a:cubicBezTo>
                <a:lnTo>
                  <a:pt x="3851741" y="1344298"/>
                </a:lnTo>
                <a:lnTo>
                  <a:pt x="3810024" y="1380503"/>
                </a:lnTo>
                <a:cubicBezTo>
                  <a:pt x="3781611" y="1405115"/>
                  <a:pt x="3752247" y="1429062"/>
                  <a:pt x="3722314" y="1452819"/>
                </a:cubicBezTo>
                <a:cubicBezTo>
                  <a:pt x="3662352" y="1500237"/>
                  <a:pt x="3599348" y="1545945"/>
                  <a:pt x="3530929" y="1586902"/>
                </a:cubicBezTo>
                <a:cubicBezTo>
                  <a:pt x="3462604" y="1627859"/>
                  <a:pt x="3388198" y="1663589"/>
                  <a:pt x="3306474" y="1687916"/>
                </a:cubicBezTo>
                <a:cubicBezTo>
                  <a:pt x="3225036" y="1712148"/>
                  <a:pt x="3134950" y="1723741"/>
                  <a:pt x="3044864" y="1713383"/>
                </a:cubicBezTo>
                <a:cubicBezTo>
                  <a:pt x="3033556" y="1712338"/>
                  <a:pt x="3022438" y="1710438"/>
                  <a:pt x="3011320" y="1708537"/>
                </a:cubicBezTo>
                <a:cubicBezTo>
                  <a:pt x="3000106" y="1706827"/>
                  <a:pt x="2989083" y="1704166"/>
                  <a:pt x="2978060" y="1701695"/>
                </a:cubicBezTo>
                <a:cubicBezTo>
                  <a:pt x="2967037" y="1699414"/>
                  <a:pt x="2956109" y="1695899"/>
                  <a:pt x="2945181" y="1692668"/>
                </a:cubicBezTo>
                <a:cubicBezTo>
                  <a:pt x="2934347" y="1689152"/>
                  <a:pt x="2923134" y="1686586"/>
                  <a:pt x="2912776" y="1682120"/>
                </a:cubicBezTo>
                <a:cubicBezTo>
                  <a:pt x="2869919" y="1666820"/>
                  <a:pt x="2830008" y="1645914"/>
                  <a:pt x="2792282" y="1622728"/>
                </a:cubicBezTo>
                <a:cubicBezTo>
                  <a:pt x="2755221" y="1598686"/>
                  <a:pt x="2720726" y="1571888"/>
                  <a:pt x="2689272" y="1542905"/>
                </a:cubicBezTo>
                <a:cubicBezTo>
                  <a:pt x="2658388" y="1513541"/>
                  <a:pt x="2628835" y="1483037"/>
                  <a:pt x="2603272" y="1450443"/>
                </a:cubicBezTo>
                <a:cubicBezTo>
                  <a:pt x="2596525" y="1442461"/>
                  <a:pt x="2590349" y="1434193"/>
                  <a:pt x="2584267" y="1425926"/>
                </a:cubicBezTo>
                <a:cubicBezTo>
                  <a:pt x="2578185" y="1417659"/>
                  <a:pt x="2571913" y="1409391"/>
                  <a:pt x="2565927" y="1401029"/>
                </a:cubicBezTo>
                <a:cubicBezTo>
                  <a:pt x="2554523" y="1384114"/>
                  <a:pt x="2542645" y="1367389"/>
                  <a:pt x="2532192" y="1349999"/>
                </a:cubicBezTo>
                <a:cubicBezTo>
                  <a:pt x="2510336" y="1315694"/>
                  <a:pt x="2491140" y="1280344"/>
                  <a:pt x="2473085" y="1244709"/>
                </a:cubicBezTo>
                <a:cubicBezTo>
                  <a:pt x="2437450" y="1173059"/>
                  <a:pt x="2408752" y="1102453"/>
                  <a:pt x="2382239" y="1032608"/>
                </a:cubicBezTo>
                <a:cubicBezTo>
                  <a:pt x="2355726" y="963048"/>
                  <a:pt x="2331304" y="894819"/>
                  <a:pt x="2304507" y="830105"/>
                </a:cubicBezTo>
                <a:cubicBezTo>
                  <a:pt x="2277994" y="765106"/>
                  <a:pt x="2248916" y="703814"/>
                  <a:pt x="2215941" y="646702"/>
                </a:cubicBezTo>
                <a:cubicBezTo>
                  <a:pt x="2149517" y="533620"/>
                  <a:pt x="2057531" y="434506"/>
                  <a:pt x="1950340" y="355634"/>
                </a:cubicBezTo>
                <a:cubicBezTo>
                  <a:pt x="1896650" y="316292"/>
                  <a:pt x="1838683" y="282558"/>
                  <a:pt x="1778151" y="254525"/>
                </a:cubicBezTo>
                <a:cubicBezTo>
                  <a:pt x="1717618" y="226492"/>
                  <a:pt x="1654140" y="204635"/>
                  <a:pt x="1588856" y="190001"/>
                </a:cubicBezTo>
                <a:cubicBezTo>
                  <a:pt x="1523477" y="175747"/>
                  <a:pt x="1456198" y="167385"/>
                  <a:pt x="1388444" y="166339"/>
                </a:cubicBezTo>
                <a:cubicBezTo>
                  <a:pt x="1320689" y="165294"/>
                  <a:pt x="1252555" y="171186"/>
                  <a:pt x="1185275" y="183254"/>
                </a:cubicBezTo>
                <a:cubicBezTo>
                  <a:pt x="1117996" y="195418"/>
                  <a:pt x="1051952" y="214803"/>
                  <a:pt x="987999" y="240271"/>
                </a:cubicBezTo>
                <a:cubicBezTo>
                  <a:pt x="923855" y="265643"/>
                  <a:pt x="863513" y="298427"/>
                  <a:pt x="803741" y="337008"/>
                </a:cubicBezTo>
                <a:cubicBezTo>
                  <a:pt x="684006" y="413315"/>
                  <a:pt x="569213" y="510243"/>
                  <a:pt x="434845" y="581324"/>
                </a:cubicBezTo>
                <a:cubicBezTo>
                  <a:pt x="367851" y="616484"/>
                  <a:pt x="296770" y="644992"/>
                  <a:pt x="222554" y="659721"/>
                </a:cubicBezTo>
                <a:cubicBezTo>
                  <a:pt x="148243" y="674070"/>
                  <a:pt x="71080" y="675306"/>
                  <a:pt x="0" y="655160"/>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 name="Google Shape;31;p2"/>
          <p:cNvSpPr/>
          <p:nvPr/>
        </p:nvSpPr>
        <p:spPr>
          <a:xfrm>
            <a:off x="9906403" y="4640027"/>
            <a:ext cx="2275522" cy="1481112"/>
          </a:xfrm>
          <a:custGeom>
            <a:avLst/>
            <a:gdLst/>
            <a:ahLst/>
            <a:cxnLst/>
            <a:rect l="l" t="t" r="r" b="b"/>
            <a:pathLst>
              <a:path w="2275522" h="1481112" extrusionOk="0">
                <a:moveTo>
                  <a:pt x="2275523" y="1144509"/>
                </a:moveTo>
                <a:lnTo>
                  <a:pt x="2274383" y="1145839"/>
                </a:lnTo>
                <a:lnTo>
                  <a:pt x="2274383" y="1145839"/>
                </a:lnTo>
                <a:lnTo>
                  <a:pt x="2271247" y="1149165"/>
                </a:lnTo>
                <a:lnTo>
                  <a:pt x="2271342" y="1149070"/>
                </a:lnTo>
                <a:cubicBezTo>
                  <a:pt x="2098582" y="1334088"/>
                  <a:pt x="1846855" y="1453822"/>
                  <a:pt x="1580114" y="1476724"/>
                </a:cubicBezTo>
                <a:cubicBezTo>
                  <a:pt x="1313752" y="1499911"/>
                  <a:pt x="1038839" y="1430541"/>
                  <a:pt x="810393" y="1284579"/>
                </a:cubicBezTo>
                <a:cubicBezTo>
                  <a:pt x="753852" y="1247233"/>
                  <a:pt x="699305" y="1206561"/>
                  <a:pt x="649132" y="1160473"/>
                </a:cubicBezTo>
                <a:cubicBezTo>
                  <a:pt x="599052" y="1114860"/>
                  <a:pt x="553439" y="1065446"/>
                  <a:pt x="511912" y="1013846"/>
                </a:cubicBezTo>
                <a:cubicBezTo>
                  <a:pt x="428668" y="910647"/>
                  <a:pt x="361294" y="799749"/>
                  <a:pt x="302187" y="687808"/>
                </a:cubicBezTo>
                <a:cubicBezTo>
                  <a:pt x="243270" y="575485"/>
                  <a:pt x="191195" y="463163"/>
                  <a:pt x="140260" y="349130"/>
                </a:cubicBezTo>
                <a:cubicBezTo>
                  <a:pt x="115173" y="291924"/>
                  <a:pt x="90371" y="234622"/>
                  <a:pt x="66900" y="176466"/>
                </a:cubicBezTo>
                <a:cubicBezTo>
                  <a:pt x="43333" y="118404"/>
                  <a:pt x="20431" y="59962"/>
                  <a:pt x="0" y="0"/>
                </a:cubicBezTo>
                <a:cubicBezTo>
                  <a:pt x="42382" y="47039"/>
                  <a:pt x="82389" y="95407"/>
                  <a:pt x="121635" y="144251"/>
                </a:cubicBezTo>
                <a:cubicBezTo>
                  <a:pt x="160977" y="193000"/>
                  <a:pt x="199083" y="242604"/>
                  <a:pt x="236808" y="292304"/>
                </a:cubicBezTo>
                <a:cubicBezTo>
                  <a:pt x="312164" y="391702"/>
                  <a:pt x="383530" y="494617"/>
                  <a:pt x="454610" y="593446"/>
                </a:cubicBezTo>
                <a:cubicBezTo>
                  <a:pt x="525976" y="692274"/>
                  <a:pt x="597722" y="787681"/>
                  <a:pt x="676119" y="872825"/>
                </a:cubicBezTo>
                <a:cubicBezTo>
                  <a:pt x="715366" y="915303"/>
                  <a:pt x="755943" y="955594"/>
                  <a:pt x="798800" y="991990"/>
                </a:cubicBezTo>
                <a:lnTo>
                  <a:pt x="831108" y="1018882"/>
                </a:lnTo>
                <a:cubicBezTo>
                  <a:pt x="841752" y="1027910"/>
                  <a:pt x="853536" y="1035797"/>
                  <a:pt x="864653" y="1044350"/>
                </a:cubicBezTo>
                <a:cubicBezTo>
                  <a:pt x="886605" y="1061930"/>
                  <a:pt x="910647" y="1076564"/>
                  <a:pt x="933738" y="1092528"/>
                </a:cubicBezTo>
                <a:cubicBezTo>
                  <a:pt x="1123412" y="1213688"/>
                  <a:pt x="1346157" y="1285054"/>
                  <a:pt x="1575932" y="1297313"/>
                </a:cubicBezTo>
                <a:cubicBezTo>
                  <a:pt x="1633424" y="1299403"/>
                  <a:pt x="1691295" y="1299213"/>
                  <a:pt x="1749357" y="1294082"/>
                </a:cubicBezTo>
                <a:cubicBezTo>
                  <a:pt x="1807420" y="1288950"/>
                  <a:pt x="1865956" y="1280302"/>
                  <a:pt x="1924017" y="1267094"/>
                </a:cubicBezTo>
                <a:cubicBezTo>
                  <a:pt x="1953191" y="1261012"/>
                  <a:pt x="1982174" y="1253315"/>
                  <a:pt x="2011158" y="1245048"/>
                </a:cubicBezTo>
                <a:cubicBezTo>
                  <a:pt x="2025792" y="1241246"/>
                  <a:pt x="2040046" y="1236400"/>
                  <a:pt x="2054680" y="1232029"/>
                </a:cubicBezTo>
                <a:lnTo>
                  <a:pt x="2097918" y="1217490"/>
                </a:lnTo>
                <a:cubicBezTo>
                  <a:pt x="2155505" y="1197154"/>
                  <a:pt x="2212615" y="1173207"/>
                  <a:pt x="2270012" y="1146884"/>
                </a:cubicBezTo>
                <a:lnTo>
                  <a:pt x="2270107" y="1146789"/>
                </a:lnTo>
                <a:lnTo>
                  <a:pt x="2274194" y="1144984"/>
                </a:lnTo>
                <a:lnTo>
                  <a:pt x="2274194" y="1144984"/>
                </a:lnTo>
                <a:lnTo>
                  <a:pt x="2275523" y="1144509"/>
                </a:ln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291;p8">
            <a:extLst>
              <a:ext uri="{FF2B5EF4-FFF2-40B4-BE49-F238E27FC236}">
                <a16:creationId xmlns:a16="http://schemas.microsoft.com/office/drawing/2014/main" id="{72ECAC66-DDCC-41FD-A8E3-05B96049E52D}"/>
              </a:ext>
            </a:extLst>
          </p:cNvPr>
          <p:cNvSpPr/>
          <p:nvPr userDrawn="1"/>
        </p:nvSpPr>
        <p:spPr>
          <a:xfrm>
            <a:off x="39888" y="2599854"/>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 name="Group 1">
            <a:extLst>
              <a:ext uri="{FF2B5EF4-FFF2-40B4-BE49-F238E27FC236}">
                <a16:creationId xmlns:a16="http://schemas.microsoft.com/office/drawing/2014/main" id="{0F67F3A3-653E-4817-8038-4156B676C460}"/>
              </a:ext>
            </a:extLst>
          </p:cNvPr>
          <p:cNvGrpSpPr/>
          <p:nvPr userDrawn="1"/>
        </p:nvGrpSpPr>
        <p:grpSpPr>
          <a:xfrm>
            <a:off x="-750591" y="1221137"/>
            <a:ext cx="4550420" cy="5696948"/>
            <a:chOff x="8868241" y="148626"/>
            <a:chExt cx="4550420" cy="5696948"/>
          </a:xfrm>
        </p:grpSpPr>
        <p:sp>
          <p:nvSpPr>
            <p:cNvPr id="90" name="Google Shape;287;p8">
              <a:extLst>
                <a:ext uri="{FF2B5EF4-FFF2-40B4-BE49-F238E27FC236}">
                  <a16:creationId xmlns:a16="http://schemas.microsoft.com/office/drawing/2014/main" id="{4E0ED4FC-C338-479A-BFBA-EE943E667908}"/>
                </a:ext>
              </a:extLst>
            </p:cNvPr>
            <p:cNvSpPr/>
            <p:nvPr userDrawn="1"/>
          </p:nvSpPr>
          <p:spPr>
            <a:xfrm>
              <a:off x="10064243" y="1525937"/>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290;p8">
              <a:extLst>
                <a:ext uri="{FF2B5EF4-FFF2-40B4-BE49-F238E27FC236}">
                  <a16:creationId xmlns:a16="http://schemas.microsoft.com/office/drawing/2014/main" id="{E297334D-DD21-416E-9150-82ECCDA1CD3A}"/>
                </a:ext>
              </a:extLst>
            </p:cNvPr>
            <p:cNvSpPr/>
            <p:nvPr userDrawn="1"/>
          </p:nvSpPr>
          <p:spPr>
            <a:xfrm>
              <a:off x="8868241" y="1049814"/>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3" name="Google Shape;292;p8">
              <a:extLst>
                <a:ext uri="{FF2B5EF4-FFF2-40B4-BE49-F238E27FC236}">
                  <a16:creationId xmlns:a16="http://schemas.microsoft.com/office/drawing/2014/main" id="{B63C7BD3-23C6-419A-9F68-F29058247A46}"/>
                </a:ext>
              </a:extLst>
            </p:cNvPr>
            <p:cNvSpPr/>
            <p:nvPr userDrawn="1"/>
          </p:nvSpPr>
          <p:spPr>
            <a:xfrm>
              <a:off x="11095853" y="753831"/>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 name="Google Shape;295;p8">
              <a:extLst>
                <a:ext uri="{FF2B5EF4-FFF2-40B4-BE49-F238E27FC236}">
                  <a16:creationId xmlns:a16="http://schemas.microsoft.com/office/drawing/2014/main" id="{02DCD279-128E-4E63-8C14-77AAD61CA4D7}"/>
                </a:ext>
              </a:extLst>
            </p:cNvPr>
            <p:cNvSpPr/>
            <p:nvPr userDrawn="1"/>
          </p:nvSpPr>
          <p:spPr>
            <a:xfrm>
              <a:off x="10455205" y="148626"/>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5" name="Google Shape;296;p8">
              <a:extLst>
                <a:ext uri="{FF2B5EF4-FFF2-40B4-BE49-F238E27FC236}">
                  <a16:creationId xmlns:a16="http://schemas.microsoft.com/office/drawing/2014/main" id="{BADD10E5-934B-4390-9E5B-B468D3AD74E6}"/>
                </a:ext>
              </a:extLst>
            </p:cNvPr>
            <p:cNvSpPr/>
            <p:nvPr userDrawn="1"/>
          </p:nvSpPr>
          <p:spPr>
            <a:xfrm>
              <a:off x="10914409" y="601806"/>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 name="Group 2">
            <a:extLst>
              <a:ext uri="{FF2B5EF4-FFF2-40B4-BE49-F238E27FC236}">
                <a16:creationId xmlns:a16="http://schemas.microsoft.com/office/drawing/2014/main" id="{08E8F528-DBCA-452E-B5DC-787BAC312512}"/>
              </a:ext>
            </a:extLst>
          </p:cNvPr>
          <p:cNvGrpSpPr/>
          <p:nvPr userDrawn="1"/>
        </p:nvGrpSpPr>
        <p:grpSpPr>
          <a:xfrm>
            <a:off x="2767471" y="5760819"/>
            <a:ext cx="1773983" cy="1138235"/>
            <a:chOff x="10301233" y="5703249"/>
            <a:chExt cx="1773983" cy="1138235"/>
          </a:xfrm>
        </p:grpSpPr>
        <p:grpSp>
          <p:nvGrpSpPr>
            <p:cNvPr id="96" name="Google Shape;149;p5">
              <a:extLst>
                <a:ext uri="{FF2B5EF4-FFF2-40B4-BE49-F238E27FC236}">
                  <a16:creationId xmlns:a16="http://schemas.microsoft.com/office/drawing/2014/main" id="{42BAC3CD-B289-4774-922D-AB634893D700}"/>
                </a:ext>
              </a:extLst>
            </p:cNvPr>
            <p:cNvGrpSpPr/>
            <p:nvPr userDrawn="1"/>
          </p:nvGrpSpPr>
          <p:grpSpPr>
            <a:xfrm flipH="1">
              <a:off x="11639933" y="5740480"/>
              <a:ext cx="435283" cy="1050406"/>
              <a:chOff x="4028392" y="3097874"/>
              <a:chExt cx="1270158" cy="3065088"/>
            </a:xfrm>
          </p:grpSpPr>
          <p:sp>
            <p:nvSpPr>
              <p:cNvPr id="97" name="Google Shape;150;p5">
                <a:extLst>
                  <a:ext uri="{FF2B5EF4-FFF2-40B4-BE49-F238E27FC236}">
                    <a16:creationId xmlns:a16="http://schemas.microsoft.com/office/drawing/2014/main"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 name="Google Shape;151;p5">
                <a:extLst>
                  <a:ext uri="{FF2B5EF4-FFF2-40B4-BE49-F238E27FC236}">
                    <a16:creationId xmlns:a16="http://schemas.microsoft.com/office/drawing/2014/main"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152;p5">
                <a:extLst>
                  <a:ext uri="{FF2B5EF4-FFF2-40B4-BE49-F238E27FC236}">
                    <a16:creationId xmlns:a16="http://schemas.microsoft.com/office/drawing/2014/main"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0" name="Google Shape;153;p5">
                <a:extLst>
                  <a:ext uri="{FF2B5EF4-FFF2-40B4-BE49-F238E27FC236}">
                    <a16:creationId xmlns:a16="http://schemas.microsoft.com/office/drawing/2014/main"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54;p5">
                <a:extLst>
                  <a:ext uri="{FF2B5EF4-FFF2-40B4-BE49-F238E27FC236}">
                    <a16:creationId xmlns:a16="http://schemas.microsoft.com/office/drawing/2014/main"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55;p5">
                <a:extLst>
                  <a:ext uri="{FF2B5EF4-FFF2-40B4-BE49-F238E27FC236}">
                    <a16:creationId xmlns:a16="http://schemas.microsoft.com/office/drawing/2014/main"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8" name="Google Shape;187;p5">
              <a:extLst>
                <a:ext uri="{FF2B5EF4-FFF2-40B4-BE49-F238E27FC236}">
                  <a16:creationId xmlns:a16="http://schemas.microsoft.com/office/drawing/2014/main" id="{9C749066-6713-4AAF-A039-3423F1FDEE4D}"/>
                </a:ext>
              </a:extLst>
            </p:cNvPr>
            <p:cNvGrpSpPr/>
            <p:nvPr userDrawn="1"/>
          </p:nvGrpSpPr>
          <p:grpSpPr>
            <a:xfrm>
              <a:off x="10301233" y="5703249"/>
              <a:ext cx="778382" cy="1138235"/>
              <a:chOff x="4610438" y="3689854"/>
              <a:chExt cx="2773002" cy="4054987"/>
            </a:xfrm>
          </p:grpSpPr>
          <p:sp>
            <p:nvSpPr>
              <p:cNvPr id="109" name="Google Shape;188;p5">
                <a:extLst>
                  <a:ext uri="{FF2B5EF4-FFF2-40B4-BE49-F238E27FC236}">
                    <a16:creationId xmlns:a16="http://schemas.microsoft.com/office/drawing/2014/main"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10" name="Google Shape;189;p5">
                <a:extLst>
                  <a:ext uri="{FF2B5EF4-FFF2-40B4-BE49-F238E27FC236}">
                    <a16:creationId xmlns:a16="http://schemas.microsoft.com/office/drawing/2014/main" id="{9B220EC1-1BCA-4A5C-B8D0-FCB215D4BBD9}"/>
                  </a:ext>
                </a:extLst>
              </p:cNvPr>
              <p:cNvGrpSpPr/>
              <p:nvPr/>
            </p:nvGrpSpPr>
            <p:grpSpPr>
              <a:xfrm>
                <a:off x="4610438" y="3689854"/>
                <a:ext cx="2773002" cy="4054987"/>
                <a:chOff x="4768606" y="1356086"/>
                <a:chExt cx="2773002" cy="4054987"/>
              </a:xfrm>
            </p:grpSpPr>
            <p:sp>
              <p:nvSpPr>
                <p:cNvPr id="111" name="Google Shape;190;p5">
                  <a:extLst>
                    <a:ext uri="{FF2B5EF4-FFF2-40B4-BE49-F238E27FC236}">
                      <a16:creationId xmlns:a16="http://schemas.microsoft.com/office/drawing/2014/main"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91;p5">
                  <a:extLst>
                    <a:ext uri="{FF2B5EF4-FFF2-40B4-BE49-F238E27FC236}">
                      <a16:creationId xmlns:a16="http://schemas.microsoft.com/office/drawing/2014/main"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92;p5">
                  <a:extLst>
                    <a:ext uri="{FF2B5EF4-FFF2-40B4-BE49-F238E27FC236}">
                      <a16:creationId xmlns:a16="http://schemas.microsoft.com/office/drawing/2014/main"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193;p5">
                  <a:extLst>
                    <a:ext uri="{FF2B5EF4-FFF2-40B4-BE49-F238E27FC236}">
                      <a16:creationId xmlns:a16="http://schemas.microsoft.com/office/drawing/2014/main"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194;p5">
                  <a:extLst>
                    <a:ext uri="{FF2B5EF4-FFF2-40B4-BE49-F238E27FC236}">
                      <a16:creationId xmlns:a16="http://schemas.microsoft.com/office/drawing/2014/main"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95;p5">
                  <a:extLst>
                    <a:ext uri="{FF2B5EF4-FFF2-40B4-BE49-F238E27FC236}">
                      <a16:creationId xmlns:a16="http://schemas.microsoft.com/office/drawing/2014/main"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96;p5">
                  <a:extLst>
                    <a:ext uri="{FF2B5EF4-FFF2-40B4-BE49-F238E27FC236}">
                      <a16:creationId xmlns:a16="http://schemas.microsoft.com/office/drawing/2014/main"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97;p5">
                  <a:extLst>
                    <a:ext uri="{FF2B5EF4-FFF2-40B4-BE49-F238E27FC236}">
                      <a16:creationId xmlns:a16="http://schemas.microsoft.com/office/drawing/2014/main"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98;p5">
                  <a:extLst>
                    <a:ext uri="{FF2B5EF4-FFF2-40B4-BE49-F238E27FC236}">
                      <a16:creationId xmlns:a16="http://schemas.microsoft.com/office/drawing/2014/main"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99;p5">
                  <a:extLst>
                    <a:ext uri="{FF2B5EF4-FFF2-40B4-BE49-F238E27FC236}">
                      <a16:creationId xmlns:a16="http://schemas.microsoft.com/office/drawing/2014/main"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200;p5">
                  <a:extLst>
                    <a:ext uri="{FF2B5EF4-FFF2-40B4-BE49-F238E27FC236}">
                      <a16:creationId xmlns:a16="http://schemas.microsoft.com/office/drawing/2014/main"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201;p5">
                  <a:extLst>
                    <a:ext uri="{FF2B5EF4-FFF2-40B4-BE49-F238E27FC236}">
                      <a16:creationId xmlns:a16="http://schemas.microsoft.com/office/drawing/2014/main"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202;p5">
                  <a:extLst>
                    <a:ext uri="{FF2B5EF4-FFF2-40B4-BE49-F238E27FC236}">
                      <a16:creationId xmlns:a16="http://schemas.microsoft.com/office/drawing/2014/main"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4" name="Google Shape;203;p5">
                  <a:extLst>
                    <a:ext uri="{FF2B5EF4-FFF2-40B4-BE49-F238E27FC236}">
                      <a16:creationId xmlns:a16="http://schemas.microsoft.com/office/drawing/2014/main"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5" name="Google Shape;204;p5">
                  <a:extLst>
                    <a:ext uri="{FF2B5EF4-FFF2-40B4-BE49-F238E27FC236}">
                      <a16:creationId xmlns:a16="http://schemas.microsoft.com/office/drawing/2014/main"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6" name="Google Shape;205;p5">
                  <a:extLst>
                    <a:ext uri="{FF2B5EF4-FFF2-40B4-BE49-F238E27FC236}">
                      <a16:creationId xmlns:a16="http://schemas.microsoft.com/office/drawing/2014/main" id="{6FEAECE5-1AD3-4E40-8AD6-0C25167EF095}"/>
                    </a:ext>
                  </a:extLst>
                </p:cNvPr>
                <p:cNvGrpSpPr/>
                <p:nvPr/>
              </p:nvGrpSpPr>
              <p:grpSpPr>
                <a:xfrm>
                  <a:off x="6306235" y="1356086"/>
                  <a:ext cx="1235373" cy="1660293"/>
                  <a:chOff x="6306235" y="1356086"/>
                  <a:chExt cx="1235373" cy="1660293"/>
                </a:xfrm>
              </p:grpSpPr>
              <p:sp>
                <p:nvSpPr>
                  <p:cNvPr id="127" name="Google Shape;206;p5">
                    <a:extLst>
                      <a:ext uri="{FF2B5EF4-FFF2-40B4-BE49-F238E27FC236}">
                        <a16:creationId xmlns:a16="http://schemas.microsoft.com/office/drawing/2014/main"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8" name="Google Shape;207;p5">
                    <a:extLst>
                      <a:ext uri="{FF2B5EF4-FFF2-40B4-BE49-F238E27FC236}">
                        <a16:creationId xmlns:a16="http://schemas.microsoft.com/office/drawing/2014/main" id="{B773F430-6CDF-49BD-A9A7-EE0757AAD586}"/>
                      </a:ext>
                    </a:extLst>
                  </p:cNvPr>
                  <p:cNvGrpSpPr/>
                  <p:nvPr/>
                </p:nvGrpSpPr>
                <p:grpSpPr>
                  <a:xfrm>
                    <a:off x="6306235" y="1356086"/>
                    <a:ext cx="1235373" cy="1647158"/>
                    <a:chOff x="6306235" y="1356086"/>
                    <a:chExt cx="1235373" cy="1647158"/>
                  </a:xfrm>
                </p:grpSpPr>
                <p:sp>
                  <p:nvSpPr>
                    <p:cNvPr id="129" name="Google Shape;208;p5">
                      <a:extLst>
                        <a:ext uri="{FF2B5EF4-FFF2-40B4-BE49-F238E27FC236}">
                          <a16:creationId xmlns:a16="http://schemas.microsoft.com/office/drawing/2014/main"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0" name="Google Shape;209;p5">
                      <a:extLst>
                        <a:ext uri="{FF2B5EF4-FFF2-40B4-BE49-F238E27FC236}">
                          <a16:creationId xmlns:a16="http://schemas.microsoft.com/office/drawing/2014/main"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1" name="Google Shape;210;p5">
                      <a:extLst>
                        <a:ext uri="{FF2B5EF4-FFF2-40B4-BE49-F238E27FC236}">
                          <a16:creationId xmlns:a16="http://schemas.microsoft.com/office/drawing/2014/main"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32" name="Google Shape;142;p5">
              <a:extLst>
                <a:ext uri="{FF2B5EF4-FFF2-40B4-BE49-F238E27FC236}">
                  <a16:creationId xmlns:a16="http://schemas.microsoft.com/office/drawing/2014/main" id="{0E28C07B-FAC3-45D9-AF27-82FD6A52E12D}"/>
                </a:ext>
              </a:extLst>
            </p:cNvPr>
            <p:cNvGrpSpPr/>
            <p:nvPr userDrawn="1"/>
          </p:nvGrpSpPr>
          <p:grpSpPr>
            <a:xfrm>
              <a:off x="11180408" y="5733982"/>
              <a:ext cx="435283" cy="1050406"/>
              <a:chOff x="4028392" y="3097874"/>
              <a:chExt cx="1270158" cy="3065088"/>
            </a:xfrm>
          </p:grpSpPr>
          <p:sp>
            <p:nvSpPr>
              <p:cNvPr id="133" name="Google Shape;143;p5">
                <a:extLst>
                  <a:ext uri="{FF2B5EF4-FFF2-40B4-BE49-F238E27FC236}">
                    <a16:creationId xmlns:a16="http://schemas.microsoft.com/office/drawing/2014/main"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44;p5">
                <a:extLst>
                  <a:ext uri="{FF2B5EF4-FFF2-40B4-BE49-F238E27FC236}">
                    <a16:creationId xmlns:a16="http://schemas.microsoft.com/office/drawing/2014/main"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45;p5">
                <a:extLst>
                  <a:ext uri="{FF2B5EF4-FFF2-40B4-BE49-F238E27FC236}">
                    <a16:creationId xmlns:a16="http://schemas.microsoft.com/office/drawing/2014/main"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46;p5">
                <a:extLst>
                  <a:ext uri="{FF2B5EF4-FFF2-40B4-BE49-F238E27FC236}">
                    <a16:creationId xmlns:a16="http://schemas.microsoft.com/office/drawing/2014/main"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47;p5">
                <a:extLst>
                  <a:ext uri="{FF2B5EF4-FFF2-40B4-BE49-F238E27FC236}">
                    <a16:creationId xmlns:a16="http://schemas.microsoft.com/office/drawing/2014/main"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8" name="Google Shape;148;p5">
                <a:extLst>
                  <a:ext uri="{FF2B5EF4-FFF2-40B4-BE49-F238E27FC236}">
                    <a16:creationId xmlns:a16="http://schemas.microsoft.com/office/drawing/2014/main"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42" name="Google Shape;99;p4">
            <a:extLst>
              <a:ext uri="{FF2B5EF4-FFF2-40B4-BE49-F238E27FC236}">
                <a16:creationId xmlns:a16="http://schemas.microsoft.com/office/drawing/2014/main" id="{CA28734C-E064-4BF9-8939-12B823918095}"/>
              </a:ext>
            </a:extLst>
          </p:cNvPr>
          <p:cNvGrpSpPr/>
          <p:nvPr userDrawn="1"/>
        </p:nvGrpSpPr>
        <p:grpSpPr>
          <a:xfrm>
            <a:off x="-293282" y="-327378"/>
            <a:ext cx="4506082" cy="7207511"/>
            <a:chOff x="10890" y="0"/>
            <a:chExt cx="4138029" cy="6868885"/>
          </a:xfrm>
        </p:grpSpPr>
        <p:sp>
          <p:nvSpPr>
            <p:cNvPr id="143" name="Google Shape;100;p4">
              <a:extLst>
                <a:ext uri="{FF2B5EF4-FFF2-40B4-BE49-F238E27FC236}">
                  <a16:creationId xmlns:a16="http://schemas.microsoft.com/office/drawing/2014/main" id="{5ECA1545-8D9E-4DDA-A6F9-83F5754F00AA}"/>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01;p4">
              <a:extLst>
                <a:ext uri="{FF2B5EF4-FFF2-40B4-BE49-F238E27FC236}">
                  <a16:creationId xmlns:a16="http://schemas.microsoft.com/office/drawing/2014/main" id="{8B87D3AE-BB1B-4018-93C7-D7DF41F72EBA}"/>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02;p4">
              <a:extLst>
                <a:ext uri="{FF2B5EF4-FFF2-40B4-BE49-F238E27FC236}">
                  <a16:creationId xmlns:a16="http://schemas.microsoft.com/office/drawing/2014/main" id="{CBA6E7D7-D43C-4265-94EA-F43686DDE128}"/>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03;p4">
              <a:extLst>
                <a:ext uri="{FF2B5EF4-FFF2-40B4-BE49-F238E27FC236}">
                  <a16:creationId xmlns:a16="http://schemas.microsoft.com/office/drawing/2014/main" id="{DC9AD0E7-0877-444A-8A97-DB8C067C83B3}"/>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04;p4">
              <a:extLst>
                <a:ext uri="{FF2B5EF4-FFF2-40B4-BE49-F238E27FC236}">
                  <a16:creationId xmlns:a16="http://schemas.microsoft.com/office/drawing/2014/main" id="{3106E364-8C32-4F9C-A213-CAB3D981719C}"/>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9" name="Google Shape;157;p5">
            <a:extLst>
              <a:ext uri="{FF2B5EF4-FFF2-40B4-BE49-F238E27FC236}">
                <a16:creationId xmlns:a16="http://schemas.microsoft.com/office/drawing/2014/main" id="{F116976A-2F0D-4333-A3B1-478DD6CFCA79}"/>
              </a:ext>
            </a:extLst>
          </p:cNvPr>
          <p:cNvGrpSpPr/>
          <p:nvPr userDrawn="1"/>
        </p:nvGrpSpPr>
        <p:grpSpPr>
          <a:xfrm>
            <a:off x="6363405" y="5798050"/>
            <a:ext cx="1734707" cy="1138399"/>
            <a:chOff x="975725" y="5557227"/>
            <a:chExt cx="2040352" cy="1338977"/>
          </a:xfrm>
        </p:grpSpPr>
        <p:sp>
          <p:nvSpPr>
            <p:cNvPr id="150"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1"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167"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52"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3"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4"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5"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6"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7"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8"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9"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60"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61"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6"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73" name="Google Shape;329;p10">
            <a:extLst>
              <a:ext uri="{FF2B5EF4-FFF2-40B4-BE49-F238E27FC236}">
                <a16:creationId xmlns:a16="http://schemas.microsoft.com/office/drawing/2014/main" id="{C591C3E3-F4AB-4E62-AFD8-D55CF530EF40}"/>
              </a:ext>
            </a:extLst>
          </p:cNvPr>
          <p:cNvGrpSpPr/>
          <p:nvPr userDrawn="1"/>
        </p:nvGrpSpPr>
        <p:grpSpPr>
          <a:xfrm flipH="1">
            <a:off x="8146042" y="4945466"/>
            <a:ext cx="1738239" cy="1743417"/>
            <a:chOff x="4067175" y="-2019300"/>
            <a:chExt cx="4220050" cy="4232623"/>
          </a:xfrm>
        </p:grpSpPr>
        <p:sp>
          <p:nvSpPr>
            <p:cNvPr id="174" name="Google Shape;330;p10">
              <a:extLst>
                <a:ext uri="{FF2B5EF4-FFF2-40B4-BE49-F238E27FC236}">
                  <a16:creationId xmlns:a16="http://schemas.microsoft.com/office/drawing/2014/main" id="{D1214085-E6F4-48AD-9FF8-6B96DDF67CAF}"/>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5" name="Google Shape;331;p10">
              <a:extLst>
                <a:ext uri="{FF2B5EF4-FFF2-40B4-BE49-F238E27FC236}">
                  <a16:creationId xmlns:a16="http://schemas.microsoft.com/office/drawing/2014/main" id="{272D66DE-347C-4A1A-BA18-C17ECB7DEBEA}"/>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332;p10">
              <a:extLst>
                <a:ext uri="{FF2B5EF4-FFF2-40B4-BE49-F238E27FC236}">
                  <a16:creationId xmlns:a16="http://schemas.microsoft.com/office/drawing/2014/main" id="{AA8FBEE7-A3E1-4B7D-A318-436DECE6A77F}"/>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333;p10">
              <a:extLst>
                <a:ext uri="{FF2B5EF4-FFF2-40B4-BE49-F238E27FC236}">
                  <a16:creationId xmlns:a16="http://schemas.microsoft.com/office/drawing/2014/main" id="{D769B557-27DB-40C7-A617-8B6B0C8E0D14}"/>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334;p10">
              <a:extLst>
                <a:ext uri="{FF2B5EF4-FFF2-40B4-BE49-F238E27FC236}">
                  <a16:creationId xmlns:a16="http://schemas.microsoft.com/office/drawing/2014/main" id="{AF06A80B-58F9-47B9-B75B-AAF286D8C78A}"/>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335;p10">
              <a:extLst>
                <a:ext uri="{FF2B5EF4-FFF2-40B4-BE49-F238E27FC236}">
                  <a16:creationId xmlns:a16="http://schemas.microsoft.com/office/drawing/2014/main" id="{54F654CD-DA8E-4637-AF00-A94AACF721EF}"/>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336;p10">
              <a:extLst>
                <a:ext uri="{FF2B5EF4-FFF2-40B4-BE49-F238E27FC236}">
                  <a16:creationId xmlns:a16="http://schemas.microsoft.com/office/drawing/2014/main" id="{19F361FB-6C37-46F1-8E9C-79505078905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1" name="Google Shape;337;p10">
              <a:extLst>
                <a:ext uri="{FF2B5EF4-FFF2-40B4-BE49-F238E27FC236}">
                  <a16:creationId xmlns:a16="http://schemas.microsoft.com/office/drawing/2014/main" id="{DD1421FA-780D-4FB7-9783-71D3039183A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2" name="Google Shape;338;p10">
              <a:extLst>
                <a:ext uri="{FF2B5EF4-FFF2-40B4-BE49-F238E27FC236}">
                  <a16:creationId xmlns:a16="http://schemas.microsoft.com/office/drawing/2014/main" id="{FEB81C83-4593-4629-BB8C-7219D91C53B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3" name="Google Shape;339;p10">
              <a:extLst>
                <a:ext uri="{FF2B5EF4-FFF2-40B4-BE49-F238E27FC236}">
                  <a16:creationId xmlns:a16="http://schemas.microsoft.com/office/drawing/2014/main" id="{5C42DB56-4EE3-40DA-9B3E-CAF26F61FEB6}"/>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4" name="Google Shape;340;p10">
              <a:extLst>
                <a:ext uri="{FF2B5EF4-FFF2-40B4-BE49-F238E27FC236}">
                  <a16:creationId xmlns:a16="http://schemas.microsoft.com/office/drawing/2014/main" id="{0851E275-294B-41C4-BF5E-46B6698BA4C1}"/>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5" name="Google Shape;341;p10">
              <a:extLst>
                <a:ext uri="{FF2B5EF4-FFF2-40B4-BE49-F238E27FC236}">
                  <a16:creationId xmlns:a16="http://schemas.microsoft.com/office/drawing/2014/main" id="{EB04E153-455A-43AD-A970-947778C8BCFE}"/>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6" name="Google Shape;342;p10">
              <a:extLst>
                <a:ext uri="{FF2B5EF4-FFF2-40B4-BE49-F238E27FC236}">
                  <a16:creationId xmlns:a16="http://schemas.microsoft.com/office/drawing/2014/main" id="{CAD4EFCB-E680-4626-A6D9-BC257E93F2F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pic>
        <p:nvPicPr>
          <p:cNvPr id="139" name="Picture 138">
            <a:extLst>
              <a:ext uri="{FF2B5EF4-FFF2-40B4-BE49-F238E27FC236}">
                <a16:creationId xmlns:a16="http://schemas.microsoft.com/office/drawing/2014/main" id="{D42CA127-6D91-4FCB-ADEB-867BB1A006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140" name="TextBox 3">
            <a:extLst>
              <a:ext uri="{FF2B5EF4-FFF2-40B4-BE49-F238E27FC236}">
                <a16:creationId xmlns:a16="http://schemas.microsoft.com/office/drawing/2014/main" id="{5D52208E-2958-4EE5-A17B-614339265A0F}"/>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hlinkClick r:id="rId3"/>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1" name="Title 1">
            <a:extLst>
              <a:ext uri="{FF2B5EF4-FFF2-40B4-BE49-F238E27FC236}">
                <a16:creationId xmlns:a16="http://schemas.microsoft.com/office/drawing/2014/main" id="{6E9DF8F4-7DFF-4138-8740-10621B502493}"/>
              </a:ext>
            </a:extLst>
          </p:cNvPr>
          <p:cNvSpPr txBox="1">
            <a:spLocks/>
          </p:cNvSpPr>
          <p:nvPr userDrawn="1"/>
        </p:nvSpPr>
        <p:spPr>
          <a:xfrm>
            <a:off x="10318368" y="-23810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48" name="Title 1">
            <a:extLst>
              <a:ext uri="{FF2B5EF4-FFF2-40B4-BE49-F238E27FC236}">
                <a16:creationId xmlns:a16="http://schemas.microsoft.com/office/drawing/2014/main" id="{FF33F733-5D1D-44CF-8B99-9675C7231577}"/>
              </a:ext>
            </a:extLst>
          </p:cNvPr>
          <p:cNvSpPr txBox="1">
            <a:spLocks/>
          </p:cNvSpPr>
          <p:nvPr userDrawn="1"/>
        </p:nvSpPr>
        <p:spPr>
          <a:xfrm>
            <a:off x="10409845" y="6365229"/>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7BBDF"/>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7BBDF"/>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079070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ustom Layout 1">
  <p:cSld name="Custom Layout 1">
    <p:bg>
      <p:bgPr>
        <a:solidFill>
          <a:schemeClr val="lt2"/>
        </a:solidFill>
        <a:effectLst/>
      </p:bgPr>
    </p:bg>
    <p:spTree>
      <p:nvGrpSpPr>
        <p:cNvPr id="1" name="Shape 37"/>
        <p:cNvGrpSpPr/>
        <p:nvPr/>
      </p:nvGrpSpPr>
      <p:grpSpPr>
        <a:xfrm>
          <a:off x="0" y="0"/>
          <a:ext cx="0" cy="0"/>
          <a:chOff x="0" y="0"/>
          <a:chExt cx="0" cy="0"/>
        </a:xfrm>
      </p:grpSpPr>
      <p:sp>
        <p:nvSpPr>
          <p:cNvPr id="38" name="Google Shape;38;p4"/>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39;p4"/>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40;p4"/>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41;p4"/>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42;p4"/>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43;p4"/>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44;p4"/>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45;p4"/>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46;p4"/>
          <p:cNvSpPr/>
          <p:nvPr/>
        </p:nvSpPr>
        <p:spPr>
          <a:xfrm flipH="1">
            <a:off x="10237266" y="1373630"/>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47;p4"/>
          <p:cNvSpPr/>
          <p:nvPr/>
        </p:nvSpPr>
        <p:spPr>
          <a:xfrm flipH="1">
            <a:off x="10237105" y="1373850"/>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48;p4"/>
          <p:cNvSpPr/>
          <p:nvPr/>
        </p:nvSpPr>
        <p:spPr>
          <a:xfrm flipH="1">
            <a:off x="8544045" y="-5437"/>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49;p4"/>
          <p:cNvSpPr/>
          <p:nvPr/>
        </p:nvSpPr>
        <p:spPr>
          <a:xfrm flipH="1">
            <a:off x="8047990" y="502119"/>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50;p4"/>
          <p:cNvSpPr/>
          <p:nvPr/>
        </p:nvSpPr>
        <p:spPr>
          <a:xfrm flipH="1">
            <a:off x="9534064" y="1209917"/>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51;p4"/>
          <p:cNvSpPr/>
          <p:nvPr/>
        </p:nvSpPr>
        <p:spPr>
          <a:xfrm>
            <a:off x="8775833" y="1405013"/>
            <a:ext cx="3136200" cy="5153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2" name="Google Shape;52;p4"/>
          <p:cNvSpPr/>
          <p:nvPr/>
        </p:nvSpPr>
        <p:spPr>
          <a:xfrm>
            <a:off x="8775833" y="1405013"/>
            <a:ext cx="3136200" cy="5153700"/>
          </a:xfrm>
          <a:prstGeom prst="frame">
            <a:avLst>
              <a:gd name="adj1" fmla="val 7678"/>
            </a:avLst>
          </a:prstGeom>
          <a:solidFill>
            <a:srgbClr val="F9BC6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3" name="Google Shape;53;p4"/>
          <p:cNvSpPr/>
          <p:nvPr/>
        </p:nvSpPr>
        <p:spPr>
          <a:xfrm>
            <a:off x="1191625" y="1405025"/>
            <a:ext cx="3576300" cy="5153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4" name="Google Shape;54;p4"/>
          <p:cNvSpPr/>
          <p:nvPr/>
        </p:nvSpPr>
        <p:spPr>
          <a:xfrm>
            <a:off x="1191747" y="1405025"/>
            <a:ext cx="3576300" cy="5153700"/>
          </a:xfrm>
          <a:prstGeom prst="frame">
            <a:avLst>
              <a:gd name="adj1" fmla="val 4603"/>
            </a:avLst>
          </a:prstGeom>
          <a:solidFill>
            <a:srgbClr val="E9AA5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5" name="Google Shape;55;p4"/>
          <p:cNvSpPr/>
          <p:nvPr/>
        </p:nvSpPr>
        <p:spPr>
          <a:xfrm>
            <a:off x="4983689" y="1405000"/>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6" name="Google Shape;56;p4"/>
          <p:cNvSpPr/>
          <p:nvPr/>
        </p:nvSpPr>
        <p:spPr>
          <a:xfrm>
            <a:off x="4983689" y="4076524"/>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7" name="Google Shape;57;p4"/>
          <p:cNvSpPr/>
          <p:nvPr/>
        </p:nvSpPr>
        <p:spPr>
          <a:xfrm>
            <a:off x="4983689" y="1405013"/>
            <a:ext cx="3576300" cy="248220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8" name="Google Shape;58;p4"/>
          <p:cNvSpPr/>
          <p:nvPr/>
        </p:nvSpPr>
        <p:spPr>
          <a:xfrm>
            <a:off x="4983689" y="4076531"/>
            <a:ext cx="3576300" cy="248220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9" name="Google Shape;59;p4"/>
          <p:cNvSpPr/>
          <p:nvPr/>
        </p:nvSpPr>
        <p:spPr>
          <a:xfrm>
            <a:off x="0" y="6045275"/>
            <a:ext cx="12186015" cy="811376"/>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60" name="Google Shape;60;p4"/>
          <p:cNvGrpSpPr/>
          <p:nvPr/>
        </p:nvGrpSpPr>
        <p:grpSpPr>
          <a:xfrm>
            <a:off x="11180408" y="5733982"/>
            <a:ext cx="435283" cy="1050406"/>
            <a:chOff x="4028392" y="3097874"/>
            <a:chExt cx="1270158" cy="3065088"/>
          </a:xfrm>
        </p:grpSpPr>
        <p:sp>
          <p:nvSpPr>
            <p:cNvPr id="61" name="Google Shape;61;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62;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63;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64;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5" name="Google Shape;65;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66;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67" name="Google Shape;67;p4"/>
          <p:cNvGrpSpPr/>
          <p:nvPr/>
        </p:nvGrpSpPr>
        <p:grpSpPr>
          <a:xfrm flipH="1">
            <a:off x="11639933" y="5740480"/>
            <a:ext cx="435283" cy="1050406"/>
            <a:chOff x="4028392" y="3097874"/>
            <a:chExt cx="1270158" cy="3065088"/>
          </a:xfrm>
        </p:grpSpPr>
        <p:sp>
          <p:nvSpPr>
            <p:cNvPr id="68" name="Google Shape;68;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69;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70;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1;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72;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73;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4" name="Google Shape;74;p4"/>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5" name="Google Shape;75;p4"/>
          <p:cNvGrpSpPr/>
          <p:nvPr/>
        </p:nvGrpSpPr>
        <p:grpSpPr>
          <a:xfrm>
            <a:off x="247665" y="5694211"/>
            <a:ext cx="1734707" cy="1138399"/>
            <a:chOff x="975725" y="5557227"/>
            <a:chExt cx="2040352" cy="1338977"/>
          </a:xfrm>
        </p:grpSpPr>
        <p:sp>
          <p:nvSpPr>
            <p:cNvPr id="76" name="Google Shape;76;p4"/>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7" name="Google Shape;77;p4"/>
            <p:cNvGrpSpPr/>
            <p:nvPr/>
          </p:nvGrpSpPr>
          <p:grpSpPr>
            <a:xfrm flipH="1">
              <a:off x="1071688" y="5557227"/>
              <a:ext cx="835252" cy="890789"/>
              <a:chOff x="-4259888" y="2290454"/>
              <a:chExt cx="4283344" cy="4568148"/>
            </a:xfrm>
          </p:grpSpPr>
          <p:sp>
            <p:nvSpPr>
              <p:cNvPr id="78" name="Google Shape;78;p4"/>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9" name="Google Shape;79;p4"/>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0" name="Google Shape;80;p4"/>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1" name="Google Shape;81;p4"/>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2" name="Google Shape;82;p4"/>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3" name="Google Shape;83;p4"/>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84" name="Google Shape;84;p4"/>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85;p4"/>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86;p4"/>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87;p4"/>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88;p4"/>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89;p4"/>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90;p4"/>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91;p4"/>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2" name="Google Shape;92;p4"/>
            <p:cNvGrpSpPr/>
            <p:nvPr/>
          </p:nvGrpSpPr>
          <p:grpSpPr>
            <a:xfrm rot="-568258">
              <a:off x="1768426" y="6089716"/>
              <a:ext cx="479762" cy="573137"/>
              <a:chOff x="12650622" y="-224128"/>
              <a:chExt cx="1467358" cy="1752944"/>
            </a:xfrm>
          </p:grpSpPr>
          <p:sp>
            <p:nvSpPr>
              <p:cNvPr id="93" name="Google Shape;93;p4"/>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94;p4"/>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95;p4"/>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96;p4"/>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7" name="Google Shape;97;p4"/>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8" name="Google Shape;98;p4"/>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99" name="Google Shape;99;p4"/>
          <p:cNvGrpSpPr/>
          <p:nvPr/>
        </p:nvGrpSpPr>
        <p:grpSpPr>
          <a:xfrm>
            <a:off x="-674910" y="0"/>
            <a:ext cx="4138029" cy="6868885"/>
            <a:chOff x="10890" y="0"/>
            <a:chExt cx="4138029" cy="6868885"/>
          </a:xfrm>
        </p:grpSpPr>
        <p:sp>
          <p:nvSpPr>
            <p:cNvPr id="100" name="Google Shape;100;p4"/>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01;p4"/>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02;p4"/>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3" name="Google Shape;103;p4"/>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104;p4"/>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5" name="Google Shape;105;p4"/>
          <p:cNvGrpSpPr/>
          <p:nvPr/>
        </p:nvGrpSpPr>
        <p:grpSpPr>
          <a:xfrm>
            <a:off x="10301233" y="5703249"/>
            <a:ext cx="778382" cy="1138235"/>
            <a:chOff x="4610438" y="3689854"/>
            <a:chExt cx="2773002" cy="4054987"/>
          </a:xfrm>
        </p:grpSpPr>
        <p:sp>
          <p:nvSpPr>
            <p:cNvPr id="106" name="Google Shape;106;p4"/>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07" name="Google Shape;107;p4"/>
            <p:cNvGrpSpPr/>
            <p:nvPr/>
          </p:nvGrpSpPr>
          <p:grpSpPr>
            <a:xfrm>
              <a:off x="4610438" y="3689854"/>
              <a:ext cx="2773002" cy="4054987"/>
              <a:chOff x="4768606" y="1356086"/>
              <a:chExt cx="2773002" cy="4054987"/>
            </a:xfrm>
          </p:grpSpPr>
          <p:sp>
            <p:nvSpPr>
              <p:cNvPr id="108" name="Google Shape;108;p4"/>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09;p4"/>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10;p4"/>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11;p4"/>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12;p4"/>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13;p4"/>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114;p4"/>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115;p4"/>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16;p4"/>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17;p4"/>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18;p4"/>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19;p4"/>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20;p4"/>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121;p4"/>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122;p4"/>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3" name="Google Shape;123;p4"/>
              <p:cNvGrpSpPr/>
              <p:nvPr/>
            </p:nvGrpSpPr>
            <p:grpSpPr>
              <a:xfrm>
                <a:off x="6306235" y="1356086"/>
                <a:ext cx="1235373" cy="1660293"/>
                <a:chOff x="6306235" y="1356086"/>
                <a:chExt cx="1235373" cy="1660293"/>
              </a:xfrm>
            </p:grpSpPr>
            <p:sp>
              <p:nvSpPr>
                <p:cNvPr id="124" name="Google Shape;124;p4"/>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5" name="Google Shape;125;p4"/>
                <p:cNvGrpSpPr/>
                <p:nvPr/>
              </p:nvGrpSpPr>
              <p:grpSpPr>
                <a:xfrm>
                  <a:off x="6306235" y="1356086"/>
                  <a:ext cx="1235373" cy="1647158"/>
                  <a:chOff x="6306235" y="1356086"/>
                  <a:chExt cx="1235373" cy="1647158"/>
                </a:xfrm>
              </p:grpSpPr>
              <p:sp>
                <p:nvSpPr>
                  <p:cNvPr id="126" name="Google Shape;126;p4"/>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127;p4"/>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128;p4"/>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sp>
        <p:nvSpPr>
          <p:cNvPr id="130" name="Title 1">
            <a:extLst>
              <a:ext uri="{FF2B5EF4-FFF2-40B4-BE49-F238E27FC236}">
                <a16:creationId xmlns:a16="http://schemas.microsoft.com/office/drawing/2014/main" id="{C96ADB4E-C068-4AE7-ACDD-853A5DA7C9DD}"/>
              </a:ext>
            </a:extLst>
          </p:cNvPr>
          <p:cNvSpPr txBox="1">
            <a:spLocks/>
          </p:cNvSpPr>
          <p:nvPr userDrawn="1"/>
        </p:nvSpPr>
        <p:spPr>
          <a:xfrm>
            <a:off x="10408184" y="-18796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31" name="Title 1">
            <a:extLst>
              <a:ext uri="{FF2B5EF4-FFF2-40B4-BE49-F238E27FC236}">
                <a16:creationId xmlns:a16="http://schemas.microsoft.com/office/drawing/2014/main" id="{5931BEF0-F188-45B8-B09D-08FBC8CEFF02}"/>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4DADE2">
                    <a:lumMod val="60000"/>
                    <a:lumOff val="4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4DADE2">
                    <a:lumMod val="60000"/>
                    <a:lumOff val="4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798348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ustom Layout 1 1">
  <p:cSld name="Custom Layout 1 1">
    <p:bg>
      <p:bgPr>
        <a:solidFill>
          <a:schemeClr val="lt2"/>
        </a:solidFill>
        <a:effectLst/>
      </p:bgPr>
    </p:bg>
    <p:spTree>
      <p:nvGrpSpPr>
        <p:cNvPr id="1" name="Shape 130"/>
        <p:cNvGrpSpPr/>
        <p:nvPr/>
      </p:nvGrpSpPr>
      <p:grpSpPr>
        <a:xfrm>
          <a:off x="0" y="0"/>
          <a:ext cx="0" cy="0"/>
          <a:chOff x="0" y="0"/>
          <a:chExt cx="0" cy="0"/>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5"/>
          <p:cNvSpPr/>
          <p:nvPr/>
        </p:nvSpPr>
        <p:spPr>
          <a:xfrm>
            <a:off x="734925" y="255757"/>
            <a:ext cx="11162400" cy="5853900"/>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83" name="Google Shape;329;p10">
            <a:extLst>
              <a:ext uri="{FF2B5EF4-FFF2-40B4-BE49-F238E27FC236}">
                <a16:creationId xmlns:a16="http://schemas.microsoft.com/office/drawing/2014/main" id="{2905A704-B0CD-4E31-90BD-D004A59D40DF}"/>
              </a:ext>
            </a:extLst>
          </p:cNvPr>
          <p:cNvGrpSpPr/>
          <p:nvPr userDrawn="1"/>
        </p:nvGrpSpPr>
        <p:grpSpPr>
          <a:xfrm flipH="1">
            <a:off x="1342278" y="4210677"/>
            <a:ext cx="1738239" cy="1743417"/>
            <a:chOff x="4067175" y="-2019300"/>
            <a:chExt cx="4220050" cy="4232623"/>
          </a:xfrm>
        </p:grpSpPr>
        <p:sp>
          <p:nvSpPr>
            <p:cNvPr id="84" name="Google Shape;330;p10">
              <a:extLst>
                <a:ext uri="{FF2B5EF4-FFF2-40B4-BE49-F238E27FC236}">
                  <a16:creationId xmlns:a16="http://schemas.microsoft.com/office/drawing/2014/main" id="{11D6AA0B-BD74-4CEB-B2A8-6AC2E2D1861A}"/>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331;p10">
              <a:extLst>
                <a:ext uri="{FF2B5EF4-FFF2-40B4-BE49-F238E27FC236}">
                  <a16:creationId xmlns:a16="http://schemas.microsoft.com/office/drawing/2014/main" id="{6C47DEBA-675B-4703-9EFC-2A09DA3B0661}"/>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332;p10">
              <a:extLst>
                <a:ext uri="{FF2B5EF4-FFF2-40B4-BE49-F238E27FC236}">
                  <a16:creationId xmlns:a16="http://schemas.microsoft.com/office/drawing/2014/main" id="{B16FCBD9-46DE-45E8-AA4B-435D5B06670B}"/>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333;p10">
              <a:extLst>
                <a:ext uri="{FF2B5EF4-FFF2-40B4-BE49-F238E27FC236}">
                  <a16:creationId xmlns:a16="http://schemas.microsoft.com/office/drawing/2014/main" id="{8DABD6D9-5490-42FD-ADFA-67CA3280DE59}"/>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334;p10">
              <a:extLst>
                <a:ext uri="{FF2B5EF4-FFF2-40B4-BE49-F238E27FC236}">
                  <a16:creationId xmlns:a16="http://schemas.microsoft.com/office/drawing/2014/main" id="{985E416C-D023-41D2-9C29-FF96C19729F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335;p10">
              <a:extLst>
                <a:ext uri="{FF2B5EF4-FFF2-40B4-BE49-F238E27FC236}">
                  <a16:creationId xmlns:a16="http://schemas.microsoft.com/office/drawing/2014/main" id="{BDD27AC1-6CAA-479B-B12F-6664F490906B}"/>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336;p10">
              <a:extLst>
                <a:ext uri="{FF2B5EF4-FFF2-40B4-BE49-F238E27FC236}">
                  <a16:creationId xmlns:a16="http://schemas.microsoft.com/office/drawing/2014/main" id="{5087ED40-A11F-4359-B7C3-2D8DDE511FD6}"/>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337;p10">
              <a:extLst>
                <a:ext uri="{FF2B5EF4-FFF2-40B4-BE49-F238E27FC236}">
                  <a16:creationId xmlns:a16="http://schemas.microsoft.com/office/drawing/2014/main" id="{2A770B17-77E2-4E6E-8592-1C5EA66F59F1}"/>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338;p10">
              <a:extLst>
                <a:ext uri="{FF2B5EF4-FFF2-40B4-BE49-F238E27FC236}">
                  <a16:creationId xmlns:a16="http://schemas.microsoft.com/office/drawing/2014/main" id="{44316458-C844-48F3-B6C3-D6E267BD10E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3" name="Google Shape;339;p10">
              <a:extLst>
                <a:ext uri="{FF2B5EF4-FFF2-40B4-BE49-F238E27FC236}">
                  <a16:creationId xmlns:a16="http://schemas.microsoft.com/office/drawing/2014/main" id="{79AA62E4-ECFE-4831-9EA7-8A7F080658DC}"/>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340;p10">
              <a:extLst>
                <a:ext uri="{FF2B5EF4-FFF2-40B4-BE49-F238E27FC236}">
                  <a16:creationId xmlns:a16="http://schemas.microsoft.com/office/drawing/2014/main" id="{6C8B3547-39DB-4003-966C-3E11CBE501DA}"/>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341;p10">
              <a:extLst>
                <a:ext uri="{FF2B5EF4-FFF2-40B4-BE49-F238E27FC236}">
                  <a16:creationId xmlns:a16="http://schemas.microsoft.com/office/drawing/2014/main" id="{CF2B4907-AD4C-4BA0-B564-366E4C6D985D}"/>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342;p10">
              <a:extLst>
                <a:ext uri="{FF2B5EF4-FFF2-40B4-BE49-F238E27FC236}">
                  <a16:creationId xmlns:a16="http://schemas.microsoft.com/office/drawing/2014/main" id="{7F45C6F1-1C8E-4EC0-B107-7FB3F105AF1E}"/>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7" name="Google Shape;343;p10">
            <a:extLst>
              <a:ext uri="{FF2B5EF4-FFF2-40B4-BE49-F238E27FC236}">
                <a16:creationId xmlns:a16="http://schemas.microsoft.com/office/drawing/2014/main" id="{D1698AA2-4691-47B0-BDCB-19D5C6EB410D}"/>
              </a:ext>
            </a:extLst>
          </p:cNvPr>
          <p:cNvGrpSpPr/>
          <p:nvPr userDrawn="1"/>
        </p:nvGrpSpPr>
        <p:grpSpPr>
          <a:xfrm flipH="1">
            <a:off x="123438" y="5930864"/>
            <a:ext cx="647105" cy="773048"/>
            <a:chOff x="12650622" y="-224128"/>
            <a:chExt cx="1467358" cy="1752944"/>
          </a:xfrm>
        </p:grpSpPr>
        <p:sp>
          <p:nvSpPr>
            <p:cNvPr id="98" name="Google Shape;344;p10">
              <a:extLst>
                <a:ext uri="{FF2B5EF4-FFF2-40B4-BE49-F238E27FC236}">
                  <a16:creationId xmlns:a16="http://schemas.microsoft.com/office/drawing/2014/main" id="{3A6ECE04-1637-4261-83C5-C67F6A750F8C}"/>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9" name="Google Shape;345;p10">
              <a:extLst>
                <a:ext uri="{FF2B5EF4-FFF2-40B4-BE49-F238E27FC236}">
                  <a16:creationId xmlns:a16="http://schemas.microsoft.com/office/drawing/2014/main" id="{E0F4EC25-A5F5-476E-9432-3D5E2D578B2E}"/>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0" name="Google Shape;346;p10">
              <a:extLst>
                <a:ext uri="{FF2B5EF4-FFF2-40B4-BE49-F238E27FC236}">
                  <a16:creationId xmlns:a16="http://schemas.microsoft.com/office/drawing/2014/main" id="{A3367EFD-566F-4570-AFA1-7EE1B78A95F3}"/>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1" name="Google Shape;347;p10">
              <a:extLst>
                <a:ext uri="{FF2B5EF4-FFF2-40B4-BE49-F238E27FC236}">
                  <a16:creationId xmlns:a16="http://schemas.microsoft.com/office/drawing/2014/main" id="{CFB380A1-864B-45C9-892C-24C28CD3543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2" name="Google Shape;348;p10">
              <a:extLst>
                <a:ext uri="{FF2B5EF4-FFF2-40B4-BE49-F238E27FC236}">
                  <a16:creationId xmlns:a16="http://schemas.microsoft.com/office/drawing/2014/main" id="{9B63B8BE-6D41-4BFD-9845-EB62852956C3}"/>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3" name="Google Shape;349;p10">
              <a:extLst>
                <a:ext uri="{FF2B5EF4-FFF2-40B4-BE49-F238E27FC236}">
                  <a16:creationId xmlns:a16="http://schemas.microsoft.com/office/drawing/2014/main" id="{3BA1B649-531D-466B-8790-84E78CACEE5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04" name="Google Shape;351;p10">
            <a:extLst>
              <a:ext uri="{FF2B5EF4-FFF2-40B4-BE49-F238E27FC236}">
                <a16:creationId xmlns:a16="http://schemas.microsoft.com/office/drawing/2014/main" id="{9920B6D2-3A9D-467C-9086-9E1DE1916876}"/>
              </a:ext>
            </a:extLst>
          </p:cNvPr>
          <p:cNvGrpSpPr/>
          <p:nvPr userDrawn="1"/>
        </p:nvGrpSpPr>
        <p:grpSpPr>
          <a:xfrm flipH="1">
            <a:off x="8307241" y="5317797"/>
            <a:ext cx="1323048" cy="1318155"/>
            <a:chOff x="2148829" y="2424101"/>
            <a:chExt cx="2454481" cy="2453871"/>
          </a:xfrm>
        </p:grpSpPr>
        <p:sp>
          <p:nvSpPr>
            <p:cNvPr id="105" name="Google Shape;352;p10">
              <a:extLst>
                <a:ext uri="{FF2B5EF4-FFF2-40B4-BE49-F238E27FC236}">
                  <a16:creationId xmlns:a16="http://schemas.microsoft.com/office/drawing/2014/main" id="{90CA48AC-DCB1-410A-8E49-2FADEDC58D58}"/>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6" name="Google Shape;353;p10">
              <a:extLst>
                <a:ext uri="{FF2B5EF4-FFF2-40B4-BE49-F238E27FC236}">
                  <a16:creationId xmlns:a16="http://schemas.microsoft.com/office/drawing/2014/main" id="{AB074912-D6D5-47F6-962D-3E0C1AB58DB3}"/>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7" name="Google Shape;354;p10">
              <a:extLst>
                <a:ext uri="{FF2B5EF4-FFF2-40B4-BE49-F238E27FC236}">
                  <a16:creationId xmlns:a16="http://schemas.microsoft.com/office/drawing/2014/main" id="{D9E38233-683B-40FF-8A48-5882130D3F5D}"/>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8" name="Google Shape;355;p10">
              <a:extLst>
                <a:ext uri="{FF2B5EF4-FFF2-40B4-BE49-F238E27FC236}">
                  <a16:creationId xmlns:a16="http://schemas.microsoft.com/office/drawing/2014/main" id="{95067F93-56D1-4072-A2D9-23C231B8771D}"/>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9" name="Google Shape;356;p10">
              <a:extLst>
                <a:ext uri="{FF2B5EF4-FFF2-40B4-BE49-F238E27FC236}">
                  <a16:creationId xmlns:a16="http://schemas.microsoft.com/office/drawing/2014/main" id="{36D46BB4-B8FB-4345-A41A-2FFC980A2626}"/>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0" name="Google Shape;357;p10">
              <a:extLst>
                <a:ext uri="{FF2B5EF4-FFF2-40B4-BE49-F238E27FC236}">
                  <a16:creationId xmlns:a16="http://schemas.microsoft.com/office/drawing/2014/main" id="{1B5724E3-50D4-44E6-861B-BC0831D4A599}"/>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1" name="Google Shape;358;p10">
              <a:extLst>
                <a:ext uri="{FF2B5EF4-FFF2-40B4-BE49-F238E27FC236}">
                  <a16:creationId xmlns:a16="http://schemas.microsoft.com/office/drawing/2014/main" id="{4B4B732C-0C23-4512-91CA-9AB0F6663C9F}"/>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2" name="Google Shape;359;p10">
              <a:extLst>
                <a:ext uri="{FF2B5EF4-FFF2-40B4-BE49-F238E27FC236}">
                  <a16:creationId xmlns:a16="http://schemas.microsoft.com/office/drawing/2014/main" id="{EDAA873F-1E85-43ED-87D2-83F1D2C6D169}"/>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13" name="Title 1">
            <a:extLst>
              <a:ext uri="{FF2B5EF4-FFF2-40B4-BE49-F238E27FC236}">
                <a16:creationId xmlns:a16="http://schemas.microsoft.com/office/drawing/2014/main" id="{52C8BFF4-3827-4DF9-8FB3-F050E0DA4A44}"/>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14" name="Title 1">
            <a:extLst>
              <a:ext uri="{FF2B5EF4-FFF2-40B4-BE49-F238E27FC236}">
                <a16:creationId xmlns:a16="http://schemas.microsoft.com/office/drawing/2014/main" id="{F6A9A8A2-7B38-4FDE-9BCE-E484D49793B0}"/>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752487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ustom Layout 1 1" preserve="1">
  <p:cSld name="1_Custom Layout 1 1">
    <p:bg>
      <p:bgPr>
        <a:solidFill>
          <a:schemeClr val="lt2"/>
        </a:solidFill>
        <a:effectLst/>
      </p:bgPr>
    </p:bg>
    <p:spTree>
      <p:nvGrpSpPr>
        <p:cNvPr id="1" name="Shape 130"/>
        <p:cNvGrpSpPr/>
        <p:nvPr/>
      </p:nvGrpSpPr>
      <p:grpSpPr>
        <a:xfrm>
          <a:off x="0" y="0"/>
          <a:ext cx="0" cy="0"/>
          <a:chOff x="0" y="0"/>
          <a:chExt cx="0" cy="0"/>
        </a:xfrm>
      </p:grpSpPr>
      <p:grpSp>
        <p:nvGrpSpPr>
          <p:cNvPr id="2" name="Group 1">
            <a:extLst>
              <a:ext uri="{FF2B5EF4-FFF2-40B4-BE49-F238E27FC236}">
                <a16:creationId xmlns:a16="http://schemas.microsoft.com/office/drawing/2014/main" id="{C00AE5D1-F431-48BD-8E64-38263E4394B0}"/>
              </a:ext>
            </a:extLst>
          </p:cNvPr>
          <p:cNvGrpSpPr/>
          <p:nvPr userDrawn="1"/>
        </p:nvGrpSpPr>
        <p:grpSpPr>
          <a:xfrm>
            <a:off x="-674910" y="0"/>
            <a:ext cx="14068906" cy="6868885"/>
            <a:chOff x="-674910" y="0"/>
            <a:chExt cx="14068906" cy="6868885"/>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5"/>
            <p:cNvSpPr/>
            <p:nvPr/>
          </p:nvSpPr>
          <p:spPr>
            <a:xfrm>
              <a:off x="734925"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83" name="Google Shape;329;p10">
              <a:extLst>
                <a:ext uri="{FF2B5EF4-FFF2-40B4-BE49-F238E27FC236}">
                  <a16:creationId xmlns:a16="http://schemas.microsoft.com/office/drawing/2014/main" id="{2905A704-B0CD-4E31-90BD-D004A59D40DF}"/>
                </a:ext>
              </a:extLst>
            </p:cNvPr>
            <p:cNvGrpSpPr/>
            <p:nvPr userDrawn="1"/>
          </p:nvGrpSpPr>
          <p:grpSpPr>
            <a:xfrm flipH="1">
              <a:off x="1342278" y="4210677"/>
              <a:ext cx="1738239" cy="1743417"/>
              <a:chOff x="4067175" y="-2019300"/>
              <a:chExt cx="4220050" cy="4232623"/>
            </a:xfrm>
          </p:grpSpPr>
          <p:sp>
            <p:nvSpPr>
              <p:cNvPr id="84" name="Google Shape;330;p10">
                <a:extLst>
                  <a:ext uri="{FF2B5EF4-FFF2-40B4-BE49-F238E27FC236}">
                    <a16:creationId xmlns:a16="http://schemas.microsoft.com/office/drawing/2014/main" id="{11D6AA0B-BD74-4CEB-B2A8-6AC2E2D1861A}"/>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331;p10">
                <a:extLst>
                  <a:ext uri="{FF2B5EF4-FFF2-40B4-BE49-F238E27FC236}">
                    <a16:creationId xmlns:a16="http://schemas.microsoft.com/office/drawing/2014/main" id="{6C47DEBA-675B-4703-9EFC-2A09DA3B0661}"/>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332;p10">
                <a:extLst>
                  <a:ext uri="{FF2B5EF4-FFF2-40B4-BE49-F238E27FC236}">
                    <a16:creationId xmlns:a16="http://schemas.microsoft.com/office/drawing/2014/main" id="{B16FCBD9-46DE-45E8-AA4B-435D5B06670B}"/>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333;p10">
                <a:extLst>
                  <a:ext uri="{FF2B5EF4-FFF2-40B4-BE49-F238E27FC236}">
                    <a16:creationId xmlns:a16="http://schemas.microsoft.com/office/drawing/2014/main" id="{8DABD6D9-5490-42FD-ADFA-67CA3280DE59}"/>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334;p10">
                <a:extLst>
                  <a:ext uri="{FF2B5EF4-FFF2-40B4-BE49-F238E27FC236}">
                    <a16:creationId xmlns:a16="http://schemas.microsoft.com/office/drawing/2014/main" id="{985E416C-D023-41D2-9C29-FF96C19729F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335;p10">
                <a:extLst>
                  <a:ext uri="{FF2B5EF4-FFF2-40B4-BE49-F238E27FC236}">
                    <a16:creationId xmlns:a16="http://schemas.microsoft.com/office/drawing/2014/main" id="{BDD27AC1-6CAA-479B-B12F-6664F490906B}"/>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336;p10">
                <a:extLst>
                  <a:ext uri="{FF2B5EF4-FFF2-40B4-BE49-F238E27FC236}">
                    <a16:creationId xmlns:a16="http://schemas.microsoft.com/office/drawing/2014/main" id="{5087ED40-A11F-4359-B7C3-2D8DDE511FD6}"/>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337;p10">
                <a:extLst>
                  <a:ext uri="{FF2B5EF4-FFF2-40B4-BE49-F238E27FC236}">
                    <a16:creationId xmlns:a16="http://schemas.microsoft.com/office/drawing/2014/main" id="{2A770B17-77E2-4E6E-8592-1C5EA66F59F1}"/>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338;p10">
                <a:extLst>
                  <a:ext uri="{FF2B5EF4-FFF2-40B4-BE49-F238E27FC236}">
                    <a16:creationId xmlns:a16="http://schemas.microsoft.com/office/drawing/2014/main" id="{44316458-C844-48F3-B6C3-D6E267BD10E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3" name="Google Shape;339;p10">
                <a:extLst>
                  <a:ext uri="{FF2B5EF4-FFF2-40B4-BE49-F238E27FC236}">
                    <a16:creationId xmlns:a16="http://schemas.microsoft.com/office/drawing/2014/main" id="{79AA62E4-ECFE-4831-9EA7-8A7F080658DC}"/>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340;p10">
                <a:extLst>
                  <a:ext uri="{FF2B5EF4-FFF2-40B4-BE49-F238E27FC236}">
                    <a16:creationId xmlns:a16="http://schemas.microsoft.com/office/drawing/2014/main" id="{6C8B3547-39DB-4003-966C-3E11CBE501DA}"/>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341;p10">
                <a:extLst>
                  <a:ext uri="{FF2B5EF4-FFF2-40B4-BE49-F238E27FC236}">
                    <a16:creationId xmlns:a16="http://schemas.microsoft.com/office/drawing/2014/main" id="{CF2B4907-AD4C-4BA0-B564-366E4C6D985D}"/>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342;p10">
                <a:extLst>
                  <a:ext uri="{FF2B5EF4-FFF2-40B4-BE49-F238E27FC236}">
                    <a16:creationId xmlns:a16="http://schemas.microsoft.com/office/drawing/2014/main" id="{7F45C6F1-1C8E-4EC0-B107-7FB3F105AF1E}"/>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7" name="Google Shape;343;p10">
              <a:extLst>
                <a:ext uri="{FF2B5EF4-FFF2-40B4-BE49-F238E27FC236}">
                  <a16:creationId xmlns:a16="http://schemas.microsoft.com/office/drawing/2014/main" id="{D1698AA2-4691-47B0-BDCB-19D5C6EB410D}"/>
                </a:ext>
              </a:extLst>
            </p:cNvPr>
            <p:cNvGrpSpPr/>
            <p:nvPr userDrawn="1"/>
          </p:nvGrpSpPr>
          <p:grpSpPr>
            <a:xfrm flipH="1">
              <a:off x="123438" y="5930864"/>
              <a:ext cx="647105" cy="773048"/>
              <a:chOff x="12650622" y="-224128"/>
              <a:chExt cx="1467358" cy="1752944"/>
            </a:xfrm>
          </p:grpSpPr>
          <p:sp>
            <p:nvSpPr>
              <p:cNvPr id="98" name="Google Shape;344;p10">
                <a:extLst>
                  <a:ext uri="{FF2B5EF4-FFF2-40B4-BE49-F238E27FC236}">
                    <a16:creationId xmlns:a16="http://schemas.microsoft.com/office/drawing/2014/main" id="{3A6ECE04-1637-4261-83C5-C67F6A750F8C}"/>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9" name="Google Shape;345;p10">
                <a:extLst>
                  <a:ext uri="{FF2B5EF4-FFF2-40B4-BE49-F238E27FC236}">
                    <a16:creationId xmlns:a16="http://schemas.microsoft.com/office/drawing/2014/main" id="{E0F4EC25-A5F5-476E-9432-3D5E2D578B2E}"/>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0" name="Google Shape;346;p10">
                <a:extLst>
                  <a:ext uri="{FF2B5EF4-FFF2-40B4-BE49-F238E27FC236}">
                    <a16:creationId xmlns:a16="http://schemas.microsoft.com/office/drawing/2014/main" id="{A3367EFD-566F-4570-AFA1-7EE1B78A95F3}"/>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1" name="Google Shape;347;p10">
                <a:extLst>
                  <a:ext uri="{FF2B5EF4-FFF2-40B4-BE49-F238E27FC236}">
                    <a16:creationId xmlns:a16="http://schemas.microsoft.com/office/drawing/2014/main" id="{CFB380A1-864B-45C9-892C-24C28CD3543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2" name="Google Shape;348;p10">
                <a:extLst>
                  <a:ext uri="{FF2B5EF4-FFF2-40B4-BE49-F238E27FC236}">
                    <a16:creationId xmlns:a16="http://schemas.microsoft.com/office/drawing/2014/main" id="{9B63B8BE-6D41-4BFD-9845-EB62852956C3}"/>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3" name="Google Shape;349;p10">
                <a:extLst>
                  <a:ext uri="{FF2B5EF4-FFF2-40B4-BE49-F238E27FC236}">
                    <a16:creationId xmlns:a16="http://schemas.microsoft.com/office/drawing/2014/main" id="{3BA1B649-531D-466B-8790-84E78CACEE5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04" name="Google Shape;351;p10">
              <a:extLst>
                <a:ext uri="{FF2B5EF4-FFF2-40B4-BE49-F238E27FC236}">
                  <a16:creationId xmlns:a16="http://schemas.microsoft.com/office/drawing/2014/main" id="{9920B6D2-3A9D-467C-9086-9E1DE1916876}"/>
                </a:ext>
              </a:extLst>
            </p:cNvPr>
            <p:cNvGrpSpPr/>
            <p:nvPr userDrawn="1"/>
          </p:nvGrpSpPr>
          <p:grpSpPr>
            <a:xfrm flipH="1">
              <a:off x="1932601" y="5603187"/>
              <a:ext cx="923998" cy="943211"/>
              <a:chOff x="2148829" y="2424101"/>
              <a:chExt cx="2454481" cy="2453871"/>
            </a:xfrm>
          </p:grpSpPr>
          <p:sp>
            <p:nvSpPr>
              <p:cNvPr id="105" name="Google Shape;352;p10">
                <a:extLst>
                  <a:ext uri="{FF2B5EF4-FFF2-40B4-BE49-F238E27FC236}">
                    <a16:creationId xmlns:a16="http://schemas.microsoft.com/office/drawing/2014/main" id="{90CA48AC-DCB1-410A-8E49-2FADEDC58D58}"/>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6" name="Google Shape;353;p10">
                <a:extLst>
                  <a:ext uri="{FF2B5EF4-FFF2-40B4-BE49-F238E27FC236}">
                    <a16:creationId xmlns:a16="http://schemas.microsoft.com/office/drawing/2014/main" id="{AB074912-D6D5-47F6-962D-3E0C1AB58DB3}"/>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7" name="Google Shape;354;p10">
                <a:extLst>
                  <a:ext uri="{FF2B5EF4-FFF2-40B4-BE49-F238E27FC236}">
                    <a16:creationId xmlns:a16="http://schemas.microsoft.com/office/drawing/2014/main" id="{D9E38233-683B-40FF-8A48-5882130D3F5D}"/>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8" name="Google Shape;355;p10">
                <a:extLst>
                  <a:ext uri="{FF2B5EF4-FFF2-40B4-BE49-F238E27FC236}">
                    <a16:creationId xmlns:a16="http://schemas.microsoft.com/office/drawing/2014/main" id="{95067F93-56D1-4072-A2D9-23C231B8771D}"/>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9" name="Google Shape;356;p10">
                <a:extLst>
                  <a:ext uri="{FF2B5EF4-FFF2-40B4-BE49-F238E27FC236}">
                    <a16:creationId xmlns:a16="http://schemas.microsoft.com/office/drawing/2014/main" id="{36D46BB4-B8FB-4345-A41A-2FFC980A2626}"/>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0" name="Google Shape;357;p10">
                <a:extLst>
                  <a:ext uri="{FF2B5EF4-FFF2-40B4-BE49-F238E27FC236}">
                    <a16:creationId xmlns:a16="http://schemas.microsoft.com/office/drawing/2014/main" id="{1B5724E3-50D4-44E6-861B-BC0831D4A599}"/>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1" name="Google Shape;358;p10">
                <a:extLst>
                  <a:ext uri="{FF2B5EF4-FFF2-40B4-BE49-F238E27FC236}">
                    <a16:creationId xmlns:a16="http://schemas.microsoft.com/office/drawing/2014/main" id="{4B4B732C-0C23-4512-91CA-9AB0F6663C9F}"/>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2" name="Google Shape;359;p10">
                <a:extLst>
                  <a:ext uri="{FF2B5EF4-FFF2-40B4-BE49-F238E27FC236}">
                    <a16:creationId xmlns:a16="http://schemas.microsoft.com/office/drawing/2014/main" id="{EDAA873F-1E85-43ED-87D2-83F1D2C6D169}"/>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13" name="Google Shape;276;p8">
              <a:extLst>
                <a:ext uri="{FF2B5EF4-FFF2-40B4-BE49-F238E27FC236}">
                  <a16:creationId xmlns:a16="http://schemas.microsoft.com/office/drawing/2014/main" id="{B52374D8-94F8-4238-9078-D3C3A4A8253C}"/>
                </a:ext>
              </a:extLst>
            </p:cNvPr>
            <p:cNvSpPr/>
            <p:nvPr userDrawn="1"/>
          </p:nvSpPr>
          <p:spPr>
            <a:xfrm>
              <a:off x="9733971"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277;p8">
              <a:extLst>
                <a:ext uri="{FF2B5EF4-FFF2-40B4-BE49-F238E27FC236}">
                  <a16:creationId xmlns:a16="http://schemas.microsoft.com/office/drawing/2014/main" id="{EACBAE6F-ED56-4417-A2A0-6164F09869C5}"/>
                </a:ext>
              </a:extLst>
            </p:cNvPr>
            <p:cNvSpPr/>
            <p:nvPr userDrawn="1"/>
          </p:nvSpPr>
          <p:spPr>
            <a:xfrm>
              <a:off x="11535728"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287;p8">
              <a:extLst>
                <a:ext uri="{FF2B5EF4-FFF2-40B4-BE49-F238E27FC236}">
                  <a16:creationId xmlns:a16="http://schemas.microsoft.com/office/drawing/2014/main" id="{C425BC3F-63A1-4E7B-AA3B-457E7C6F1792}"/>
                </a:ext>
              </a:extLst>
            </p:cNvPr>
            <p:cNvSpPr/>
            <p:nvPr userDrawn="1"/>
          </p:nvSpPr>
          <p:spPr>
            <a:xfrm>
              <a:off x="10039578"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288;p8">
              <a:extLst>
                <a:ext uri="{FF2B5EF4-FFF2-40B4-BE49-F238E27FC236}">
                  <a16:creationId xmlns:a16="http://schemas.microsoft.com/office/drawing/2014/main" id="{6F50014D-A2F2-48F3-8080-801FFCF4941E}"/>
                </a:ext>
              </a:extLst>
            </p:cNvPr>
            <p:cNvSpPr/>
            <p:nvPr userDrawn="1"/>
          </p:nvSpPr>
          <p:spPr>
            <a:xfrm>
              <a:off x="10039578"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289;p8">
              <a:extLst>
                <a:ext uri="{FF2B5EF4-FFF2-40B4-BE49-F238E27FC236}">
                  <a16:creationId xmlns:a16="http://schemas.microsoft.com/office/drawing/2014/main" id="{5E8D233D-9472-49A3-9673-0C377E8DB895}"/>
                </a:ext>
              </a:extLst>
            </p:cNvPr>
            <p:cNvSpPr/>
            <p:nvPr userDrawn="1"/>
          </p:nvSpPr>
          <p:spPr>
            <a:xfrm>
              <a:off x="9115367"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290;p8">
              <a:extLst>
                <a:ext uri="{FF2B5EF4-FFF2-40B4-BE49-F238E27FC236}">
                  <a16:creationId xmlns:a16="http://schemas.microsoft.com/office/drawing/2014/main" id="{A672B2D4-0DF1-4C54-9F2F-8BFCF3676C1A}"/>
                </a:ext>
              </a:extLst>
            </p:cNvPr>
            <p:cNvSpPr/>
            <p:nvPr userDrawn="1"/>
          </p:nvSpPr>
          <p:spPr>
            <a:xfrm>
              <a:off x="8843576"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291;p8">
              <a:extLst>
                <a:ext uri="{FF2B5EF4-FFF2-40B4-BE49-F238E27FC236}">
                  <a16:creationId xmlns:a16="http://schemas.microsoft.com/office/drawing/2014/main" id="{2E99F23E-9D40-4211-9BB4-223B3B35A09A}"/>
                </a:ext>
              </a:extLst>
            </p:cNvPr>
            <p:cNvSpPr/>
            <p:nvPr userDrawn="1"/>
          </p:nvSpPr>
          <p:spPr>
            <a:xfrm>
              <a:off x="9656178"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292;p8">
              <a:extLst>
                <a:ext uri="{FF2B5EF4-FFF2-40B4-BE49-F238E27FC236}">
                  <a16:creationId xmlns:a16="http://schemas.microsoft.com/office/drawing/2014/main" id="{D9C93174-925E-45A2-8E22-BC31C955FE5D}"/>
                </a:ext>
              </a:extLst>
            </p:cNvPr>
            <p:cNvSpPr/>
            <p:nvPr userDrawn="1"/>
          </p:nvSpPr>
          <p:spPr>
            <a:xfrm>
              <a:off x="11138740"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293;p8">
              <a:extLst>
                <a:ext uri="{FF2B5EF4-FFF2-40B4-BE49-F238E27FC236}">
                  <a16:creationId xmlns:a16="http://schemas.microsoft.com/office/drawing/2014/main" id="{32F29A05-ADA3-4A71-8B7B-EA8F653FCFE2}"/>
                </a:ext>
              </a:extLst>
            </p:cNvPr>
            <p:cNvSpPr/>
            <p:nvPr userDrawn="1"/>
          </p:nvSpPr>
          <p:spPr>
            <a:xfrm>
              <a:off x="12053290"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295;p8">
              <a:extLst>
                <a:ext uri="{FF2B5EF4-FFF2-40B4-BE49-F238E27FC236}">
                  <a16:creationId xmlns:a16="http://schemas.microsoft.com/office/drawing/2014/main" id="{15C01821-2488-4F5E-A968-CC94974F1068}"/>
                </a:ext>
              </a:extLst>
            </p:cNvPr>
            <p:cNvSpPr/>
            <p:nvPr userDrawn="1"/>
          </p:nvSpPr>
          <p:spPr>
            <a:xfrm>
              <a:off x="10430540"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296;p8">
              <a:extLst>
                <a:ext uri="{FF2B5EF4-FFF2-40B4-BE49-F238E27FC236}">
                  <a16:creationId xmlns:a16="http://schemas.microsoft.com/office/drawing/2014/main" id="{B26AC119-33E8-4686-B331-E089BE488335}"/>
                </a:ext>
              </a:extLst>
            </p:cNvPr>
            <p:cNvSpPr/>
            <p:nvPr userDrawn="1"/>
          </p:nvSpPr>
          <p:spPr>
            <a:xfrm>
              <a:off x="10889744"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24" name="Google Shape;251;p7">
              <a:extLst>
                <a:ext uri="{FF2B5EF4-FFF2-40B4-BE49-F238E27FC236}">
                  <a16:creationId xmlns:a16="http://schemas.microsoft.com/office/drawing/2014/main" id="{26D8529C-F1B3-4A69-87D3-5E94D0E86671}"/>
                </a:ext>
              </a:extLst>
            </p:cNvPr>
            <p:cNvGrpSpPr/>
            <p:nvPr userDrawn="1"/>
          </p:nvGrpSpPr>
          <p:grpSpPr>
            <a:xfrm>
              <a:off x="8564044" y="4408908"/>
              <a:ext cx="2993503" cy="1873569"/>
              <a:chOff x="6689597" y="4026978"/>
              <a:chExt cx="1992915" cy="994886"/>
            </a:xfrm>
          </p:grpSpPr>
          <p:sp>
            <p:nvSpPr>
              <p:cNvPr id="125" name="Google Shape;252;p7">
                <a:extLst>
                  <a:ext uri="{FF2B5EF4-FFF2-40B4-BE49-F238E27FC236}">
                    <a16:creationId xmlns:a16="http://schemas.microsoft.com/office/drawing/2014/main" id="{0BD2E1F6-1C4F-41B7-87AE-6345EA1BE419}"/>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6" name="Google Shape;253;p7">
                <a:extLst>
                  <a:ext uri="{FF2B5EF4-FFF2-40B4-BE49-F238E27FC236}">
                    <a16:creationId xmlns:a16="http://schemas.microsoft.com/office/drawing/2014/main" id="{AE50340E-A263-4661-A8EB-2820B31E8096}"/>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254;p7">
                <a:extLst>
                  <a:ext uri="{FF2B5EF4-FFF2-40B4-BE49-F238E27FC236}">
                    <a16:creationId xmlns:a16="http://schemas.microsoft.com/office/drawing/2014/main" id="{7378AAB7-ED19-4414-BCA5-1CF92C0CFA35}"/>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255;p7">
                <a:extLst>
                  <a:ext uri="{FF2B5EF4-FFF2-40B4-BE49-F238E27FC236}">
                    <a16:creationId xmlns:a16="http://schemas.microsoft.com/office/drawing/2014/main" id="{6ECF458F-4C5D-4286-8907-4C24E21B745D}"/>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30" name="Google Shape;222;p6">
              <a:extLst>
                <a:ext uri="{FF2B5EF4-FFF2-40B4-BE49-F238E27FC236}">
                  <a16:creationId xmlns:a16="http://schemas.microsoft.com/office/drawing/2014/main" id="{B029189E-8DFB-4796-B374-4A5C0E37D69F}"/>
                </a:ext>
              </a:extLst>
            </p:cNvPr>
            <p:cNvSpPr/>
            <p:nvPr userDrawn="1"/>
          </p:nvSpPr>
          <p:spPr>
            <a:xfrm>
              <a:off x="2967064"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2" name="Google Shape;223;p6">
              <a:extLst>
                <a:ext uri="{FF2B5EF4-FFF2-40B4-BE49-F238E27FC236}">
                  <a16:creationId xmlns:a16="http://schemas.microsoft.com/office/drawing/2014/main" id="{71B263CE-099F-4DFE-9D55-91FE31BE9882}"/>
                </a:ext>
              </a:extLst>
            </p:cNvPr>
            <p:cNvSpPr/>
            <p:nvPr userDrawn="1"/>
          </p:nvSpPr>
          <p:spPr>
            <a:xfrm>
              <a:off x="748804"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3" name="Google Shape;224;p6">
              <a:extLst>
                <a:ext uri="{FF2B5EF4-FFF2-40B4-BE49-F238E27FC236}">
                  <a16:creationId xmlns:a16="http://schemas.microsoft.com/office/drawing/2014/main" id="{A41E4A7A-979F-4A97-839F-54108B783CC7}"/>
                </a:ext>
              </a:extLst>
            </p:cNvPr>
            <p:cNvSpPr/>
            <p:nvPr userDrawn="1"/>
          </p:nvSpPr>
          <p:spPr>
            <a:xfrm>
              <a:off x="7032743"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38" name="Title 1">
            <a:extLst>
              <a:ext uri="{FF2B5EF4-FFF2-40B4-BE49-F238E27FC236}">
                <a16:creationId xmlns:a16="http://schemas.microsoft.com/office/drawing/2014/main" id="{D56425B4-B58A-405B-BFEA-FA26519A16D0}"/>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211" name="Title 1">
            <a:extLst>
              <a:ext uri="{FF2B5EF4-FFF2-40B4-BE49-F238E27FC236}">
                <a16:creationId xmlns:a16="http://schemas.microsoft.com/office/drawing/2014/main" id="{C1C86BDA-E5A1-49FC-9A07-C631ABDEB58A}"/>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512345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002 Intro">
  <p:cSld name="002 Intro">
    <p:bg>
      <p:bgPr>
        <a:solidFill>
          <a:schemeClr val="lt2"/>
        </a:solidFill>
        <a:effectLst/>
      </p:bgPr>
    </p:bg>
    <p:spTree>
      <p:nvGrpSpPr>
        <p:cNvPr id="1" name="Shape 212"/>
        <p:cNvGrpSpPr/>
        <p:nvPr/>
      </p:nvGrpSpPr>
      <p:grpSpPr>
        <a:xfrm>
          <a:off x="0" y="0"/>
          <a:ext cx="0" cy="0"/>
          <a:chOff x="0" y="0"/>
          <a:chExt cx="0" cy="0"/>
        </a:xfrm>
      </p:grpSpPr>
      <p:sp>
        <p:nvSpPr>
          <p:cNvPr id="213" name="Google Shape;213;p6"/>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4" name="Google Shape;214;p6"/>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15" name="Google Shape;215;p6"/>
          <p:cNvGrpSpPr/>
          <p:nvPr/>
        </p:nvGrpSpPr>
        <p:grpSpPr>
          <a:xfrm>
            <a:off x="-61" y="3822219"/>
            <a:ext cx="12191838" cy="3035758"/>
            <a:chOff x="2579427" y="3822219"/>
            <a:chExt cx="6852812" cy="3035758"/>
          </a:xfrm>
        </p:grpSpPr>
        <p:sp>
          <p:nvSpPr>
            <p:cNvPr id="216" name="Google Shape;216;p6"/>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7" name="Google Shape;217;p6"/>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8" name="Google Shape;218;p6"/>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9" name="Google Shape;219;p6"/>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0" name="Google Shape;220;p6"/>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1" name="Google Shape;221;p6"/>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22" name="Google Shape;222;p6"/>
          <p:cNvSpPr/>
          <p:nvPr/>
        </p:nvSpPr>
        <p:spPr>
          <a:xfrm>
            <a:off x="7443925" y="54365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3" name="Google Shape;223;p6"/>
          <p:cNvSpPr/>
          <p:nvPr/>
        </p:nvSpPr>
        <p:spPr>
          <a:xfrm>
            <a:off x="3863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4" name="Google Shape;224;p6"/>
          <p:cNvSpPr/>
          <p:nvPr/>
        </p:nvSpPr>
        <p:spPr>
          <a:xfrm>
            <a:off x="9904760" y="23000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5" name="Google Shape;225;p6"/>
          <p:cNvSpPr/>
          <p:nvPr/>
        </p:nvSpPr>
        <p:spPr>
          <a:xfrm>
            <a:off x="10891" y="1616344"/>
            <a:ext cx="1593911" cy="5252541"/>
          </a:xfrm>
          <a:custGeom>
            <a:avLst/>
            <a:gdLst/>
            <a:ahLst/>
            <a:cxnLst/>
            <a:rect l="l" t="t" r="r" b="b"/>
            <a:pathLst>
              <a:path w="1593911" h="5252541" extrusionOk="0">
                <a:moveTo>
                  <a:pt x="1489392" y="0"/>
                </a:moveTo>
                <a:lnTo>
                  <a:pt x="1593911" y="49758"/>
                </a:lnTo>
                <a:cubicBezTo>
                  <a:pt x="793738" y="1625520"/>
                  <a:pt x="439437" y="3185239"/>
                  <a:pt x="383315" y="4842177"/>
                </a:cubicBezTo>
                <a:lnTo>
                  <a:pt x="376718" y="5252541"/>
                </a:lnTo>
                <a:lnTo>
                  <a:pt x="0" y="5252541"/>
                </a:lnTo>
                <a:lnTo>
                  <a:pt x="0" y="4384801"/>
                </a:lnTo>
                <a:lnTo>
                  <a:pt x="56868" y="4002098"/>
                </a:lnTo>
                <a:cubicBezTo>
                  <a:pt x="289022" y="2598026"/>
                  <a:pt x="772485" y="1241704"/>
                  <a:pt x="1489392"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6" name="Google Shape;226;p6"/>
          <p:cNvSpPr/>
          <p:nvPr/>
        </p:nvSpPr>
        <p:spPr>
          <a:xfrm>
            <a:off x="1303636" y="161656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7" name="Google Shape;227;p6"/>
          <p:cNvSpPr/>
          <p:nvPr/>
        </p:nvSpPr>
        <p:spPr>
          <a:xfrm>
            <a:off x="715866" y="23727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8" name="Google Shape;228;p6"/>
          <p:cNvSpPr/>
          <p:nvPr/>
        </p:nvSpPr>
        <p:spPr>
          <a:xfrm>
            <a:off x="3" y="744831"/>
            <a:ext cx="3794074" cy="2301935"/>
          </a:xfrm>
          <a:custGeom>
            <a:avLst/>
            <a:gdLst/>
            <a:ahLst/>
            <a:cxnLst/>
            <a:rect l="l" t="t" r="r" b="b"/>
            <a:pathLst>
              <a:path w="3794074" h="2301935" extrusionOk="0">
                <a:moveTo>
                  <a:pt x="39386" y="589"/>
                </a:moveTo>
                <a:cubicBezTo>
                  <a:pt x="692397" y="-13400"/>
                  <a:pt x="1397287" y="221708"/>
                  <a:pt x="1604798" y="752004"/>
                </a:cubicBezTo>
                <a:cubicBezTo>
                  <a:pt x="2415293" y="246370"/>
                  <a:pt x="3901558" y="997760"/>
                  <a:pt x="3787914" y="2301935"/>
                </a:cubicBezTo>
                <a:lnTo>
                  <a:pt x="3392446" y="2053355"/>
                </a:lnTo>
                <a:lnTo>
                  <a:pt x="3403528" y="1740240"/>
                </a:lnTo>
                <a:lnTo>
                  <a:pt x="3234911" y="1954270"/>
                </a:lnTo>
                <a:lnTo>
                  <a:pt x="2618457" y="1566627"/>
                </a:lnTo>
                <a:lnTo>
                  <a:pt x="2755784" y="1150949"/>
                </a:lnTo>
                <a:lnTo>
                  <a:pt x="2458098" y="1465586"/>
                </a:lnTo>
                <a:lnTo>
                  <a:pt x="1984839" y="1168116"/>
                </a:lnTo>
                <a:lnTo>
                  <a:pt x="2099568" y="902586"/>
                </a:lnTo>
                <a:lnTo>
                  <a:pt x="1867068" y="1094020"/>
                </a:lnTo>
                <a:lnTo>
                  <a:pt x="1552649" y="896285"/>
                </a:lnTo>
                <a:lnTo>
                  <a:pt x="893392" y="859997"/>
                </a:lnTo>
                <a:lnTo>
                  <a:pt x="844719" y="518200"/>
                </a:lnTo>
                <a:lnTo>
                  <a:pt x="798001" y="854782"/>
                </a:lnTo>
                <a:lnTo>
                  <a:pt x="153083" y="819147"/>
                </a:lnTo>
                <a:lnTo>
                  <a:pt x="164166" y="402602"/>
                </a:lnTo>
                <a:lnTo>
                  <a:pt x="50087" y="813498"/>
                </a:lnTo>
                <a:lnTo>
                  <a:pt x="0" y="810731"/>
                </a:lnTo>
                <a:lnTo>
                  <a:pt x="0" y="3335"/>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9" name="Google Shape;229;p6"/>
          <p:cNvSpPr/>
          <p:nvPr/>
        </p:nvSpPr>
        <p:spPr>
          <a:xfrm>
            <a:off x="10890" y="1452629"/>
            <a:ext cx="2295706" cy="1594137"/>
          </a:xfrm>
          <a:custGeom>
            <a:avLst/>
            <a:gdLst/>
            <a:ahLst/>
            <a:cxnLst/>
            <a:rect l="l" t="t" r="r" b="b"/>
            <a:pathLst>
              <a:path w="2295706" h="1594137" extrusionOk="0">
                <a:moveTo>
                  <a:pt x="913608" y="606"/>
                </a:moveTo>
                <a:cubicBezTo>
                  <a:pt x="1132454" y="6005"/>
                  <a:pt x="1361751" y="46854"/>
                  <a:pt x="1593912" y="97442"/>
                </a:cubicBezTo>
                <a:cubicBezTo>
                  <a:pt x="2241437" y="303214"/>
                  <a:pt x="2448949" y="794726"/>
                  <a:pt x="2182767" y="1594137"/>
                </a:cubicBezTo>
                <a:lnTo>
                  <a:pt x="1977212" y="1143042"/>
                </a:lnTo>
                <a:lnTo>
                  <a:pt x="2154085" y="797117"/>
                </a:lnTo>
                <a:lnTo>
                  <a:pt x="1907679" y="990720"/>
                </a:lnTo>
                <a:lnTo>
                  <a:pt x="1780781" y="712589"/>
                </a:lnTo>
                <a:lnTo>
                  <a:pt x="1920280" y="556576"/>
                </a:lnTo>
                <a:lnTo>
                  <a:pt x="1755143" y="656313"/>
                </a:lnTo>
                <a:lnTo>
                  <a:pt x="1541762" y="188485"/>
                </a:lnTo>
                <a:lnTo>
                  <a:pt x="954209" y="368837"/>
                </a:lnTo>
                <a:lnTo>
                  <a:pt x="841869" y="146549"/>
                </a:lnTo>
                <a:lnTo>
                  <a:pt x="873161" y="393826"/>
                </a:lnTo>
                <a:lnTo>
                  <a:pt x="413155" y="535063"/>
                </a:lnTo>
                <a:lnTo>
                  <a:pt x="312769" y="277792"/>
                </a:lnTo>
                <a:lnTo>
                  <a:pt x="309509" y="566789"/>
                </a:lnTo>
                <a:lnTo>
                  <a:pt x="0" y="661843"/>
                </a:lnTo>
                <a:lnTo>
                  <a:pt x="0" y="328451"/>
                </a:lnTo>
                <a:lnTo>
                  <a:pt x="76723" y="256915"/>
                </a:lnTo>
                <a:cubicBezTo>
                  <a:pt x="321324" y="54968"/>
                  <a:pt x="607224" y="-6953"/>
                  <a:pt x="913608" y="606"/>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0" name="Google Shape;230;p6"/>
          <p:cNvSpPr/>
          <p:nvPr/>
        </p:nvSpPr>
        <p:spPr>
          <a:xfrm flipH="1">
            <a:off x="10625760" y="1523083"/>
            <a:ext cx="1577126" cy="5345802"/>
          </a:xfrm>
          <a:custGeom>
            <a:avLst/>
            <a:gdLst/>
            <a:ahLst/>
            <a:cxnLst/>
            <a:rect l="l" t="t" r="r" b="b"/>
            <a:pathLst>
              <a:path w="1577126" h="5345802" extrusionOk="0">
                <a:moveTo>
                  <a:pt x="1472608" y="0"/>
                </a:moveTo>
                <a:cubicBezTo>
                  <a:pt x="755701" y="1241705"/>
                  <a:pt x="272238" y="2598027"/>
                  <a:pt x="40084" y="4002099"/>
                </a:cubicBezTo>
                <a:lnTo>
                  <a:pt x="0" y="4271849"/>
                </a:lnTo>
                <a:lnTo>
                  <a:pt x="0" y="5345802"/>
                </a:lnTo>
                <a:lnTo>
                  <a:pt x="358553" y="5345802"/>
                </a:lnTo>
                <a:lnTo>
                  <a:pt x="358491" y="5342289"/>
                </a:lnTo>
                <a:cubicBezTo>
                  <a:pt x="356250" y="3497024"/>
                  <a:pt x="696936" y="1783097"/>
                  <a:pt x="1577126" y="49759"/>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1" name="Google Shape;231;p6"/>
          <p:cNvSpPr/>
          <p:nvPr/>
        </p:nvSpPr>
        <p:spPr>
          <a:xfrm flipH="1">
            <a:off x="10625598" y="152330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2" name="Google Shape;232;p6"/>
          <p:cNvSpPr/>
          <p:nvPr/>
        </p:nvSpPr>
        <p:spPr>
          <a:xfrm flipH="1">
            <a:off x="8932540" y="14401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3" name="Google Shape;233;p6"/>
          <p:cNvSpPr/>
          <p:nvPr/>
        </p:nvSpPr>
        <p:spPr>
          <a:xfrm flipH="1">
            <a:off x="8436484" y="651571"/>
            <a:ext cx="3766402" cy="2301934"/>
          </a:xfrm>
          <a:custGeom>
            <a:avLst/>
            <a:gdLst/>
            <a:ahLst/>
            <a:cxnLst/>
            <a:rect l="l" t="t" r="r" b="b"/>
            <a:pathLst>
              <a:path w="3766402" h="2301934" extrusionOk="0">
                <a:moveTo>
                  <a:pt x="11713" y="588"/>
                </a:moveTo>
                <a:lnTo>
                  <a:pt x="0" y="1405"/>
                </a:lnTo>
                <a:lnTo>
                  <a:pt x="0" y="812260"/>
                </a:lnTo>
                <a:lnTo>
                  <a:pt x="22414" y="813498"/>
                </a:lnTo>
                <a:lnTo>
                  <a:pt x="136493" y="402602"/>
                </a:lnTo>
                <a:lnTo>
                  <a:pt x="125411" y="819146"/>
                </a:lnTo>
                <a:lnTo>
                  <a:pt x="770328" y="854782"/>
                </a:lnTo>
                <a:lnTo>
                  <a:pt x="817046" y="518200"/>
                </a:lnTo>
                <a:lnTo>
                  <a:pt x="865719" y="859997"/>
                </a:lnTo>
                <a:lnTo>
                  <a:pt x="1524976" y="896285"/>
                </a:lnTo>
                <a:lnTo>
                  <a:pt x="1839396" y="1094020"/>
                </a:lnTo>
                <a:lnTo>
                  <a:pt x="2071895" y="902586"/>
                </a:lnTo>
                <a:lnTo>
                  <a:pt x="1957166" y="1168116"/>
                </a:lnTo>
                <a:lnTo>
                  <a:pt x="2430425" y="1465585"/>
                </a:lnTo>
                <a:lnTo>
                  <a:pt x="2728112" y="1150949"/>
                </a:lnTo>
                <a:lnTo>
                  <a:pt x="2590784" y="1566627"/>
                </a:lnTo>
                <a:lnTo>
                  <a:pt x="3207238" y="1954270"/>
                </a:lnTo>
                <a:lnTo>
                  <a:pt x="3375856" y="1740240"/>
                </a:lnTo>
                <a:lnTo>
                  <a:pt x="3364774" y="2053354"/>
                </a:lnTo>
                <a:lnTo>
                  <a:pt x="3760242" y="2301934"/>
                </a:lnTo>
                <a:cubicBezTo>
                  <a:pt x="3873885" y="997760"/>
                  <a:pt x="2387620" y="246370"/>
                  <a:pt x="1577126" y="752004"/>
                </a:cubicBezTo>
                <a:cubicBezTo>
                  <a:pt x="1369614" y="221708"/>
                  <a:pt x="664725" y="-13400"/>
                  <a:pt x="11713"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4" name="Google Shape;234;p6"/>
          <p:cNvSpPr/>
          <p:nvPr/>
        </p:nvSpPr>
        <p:spPr>
          <a:xfrm flipH="1">
            <a:off x="9923965" y="1359369"/>
            <a:ext cx="2278921" cy="1594137"/>
          </a:xfrm>
          <a:custGeom>
            <a:avLst/>
            <a:gdLst/>
            <a:ahLst/>
            <a:cxnLst/>
            <a:rect l="l" t="t" r="r" b="b"/>
            <a:pathLst>
              <a:path w="2278921" h="1594137" extrusionOk="0">
                <a:moveTo>
                  <a:pt x="896822" y="607"/>
                </a:moveTo>
                <a:cubicBezTo>
                  <a:pt x="590438" y="-6953"/>
                  <a:pt x="304538" y="54969"/>
                  <a:pt x="59938" y="256915"/>
                </a:cubicBezTo>
                <a:lnTo>
                  <a:pt x="0" y="312800"/>
                </a:lnTo>
                <a:lnTo>
                  <a:pt x="0" y="656688"/>
                </a:lnTo>
                <a:lnTo>
                  <a:pt x="292723" y="566789"/>
                </a:lnTo>
                <a:lnTo>
                  <a:pt x="295983" y="277792"/>
                </a:lnTo>
                <a:lnTo>
                  <a:pt x="396370" y="535063"/>
                </a:lnTo>
                <a:lnTo>
                  <a:pt x="856375" y="393826"/>
                </a:lnTo>
                <a:lnTo>
                  <a:pt x="825083" y="146549"/>
                </a:lnTo>
                <a:lnTo>
                  <a:pt x="937424" y="368837"/>
                </a:lnTo>
                <a:lnTo>
                  <a:pt x="1524976" y="188485"/>
                </a:lnTo>
                <a:lnTo>
                  <a:pt x="1738357" y="656312"/>
                </a:lnTo>
                <a:lnTo>
                  <a:pt x="1903495" y="556576"/>
                </a:lnTo>
                <a:lnTo>
                  <a:pt x="1763996" y="712589"/>
                </a:lnTo>
                <a:lnTo>
                  <a:pt x="1890893" y="990720"/>
                </a:lnTo>
                <a:lnTo>
                  <a:pt x="2137299" y="797116"/>
                </a:lnTo>
                <a:lnTo>
                  <a:pt x="1960426" y="1143043"/>
                </a:lnTo>
                <a:lnTo>
                  <a:pt x="2165982" y="1594137"/>
                </a:lnTo>
                <a:cubicBezTo>
                  <a:pt x="2432164" y="794726"/>
                  <a:pt x="2224651" y="303214"/>
                  <a:pt x="1577126" y="97442"/>
                </a:cubicBezTo>
                <a:cubicBezTo>
                  <a:pt x="1344965" y="46854"/>
                  <a:pt x="1115668" y="6006"/>
                  <a:pt x="896822" y="607"/>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5" name="Google Shape;235;p6"/>
          <p:cNvSpPr txBox="1">
            <a:spLocks noGrp="1"/>
          </p:cNvSpPr>
          <p:nvPr>
            <p:ph type="title"/>
          </p:nvPr>
        </p:nvSpPr>
        <p:spPr>
          <a:xfrm>
            <a:off x="3028980" y="2637600"/>
            <a:ext cx="6534000" cy="13248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236" name="Google Shape;236;p6"/>
          <p:cNvSpPr txBox="1">
            <a:spLocks noGrp="1"/>
          </p:cNvSpPr>
          <p:nvPr>
            <p:ph type="body" idx="1"/>
          </p:nvPr>
        </p:nvSpPr>
        <p:spPr>
          <a:xfrm>
            <a:off x="3028950" y="4041900"/>
            <a:ext cx="6534000" cy="22359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9" name="Title 1">
            <a:extLst>
              <a:ext uri="{FF2B5EF4-FFF2-40B4-BE49-F238E27FC236}">
                <a16:creationId xmlns:a16="http://schemas.microsoft.com/office/drawing/2014/main" id="{3C7FB870-30B0-4A34-9347-7B910436DED8}"/>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0" name="Title 1">
            <a:extLst>
              <a:ext uri="{FF2B5EF4-FFF2-40B4-BE49-F238E27FC236}">
                <a16:creationId xmlns:a16="http://schemas.microsoft.com/office/drawing/2014/main" id="{006074BC-0C20-4326-9A5E-9B51EF37E27C}"/>
              </a:ext>
            </a:extLst>
          </p:cNvPr>
          <p:cNvSpPr txBox="1">
            <a:spLocks/>
          </p:cNvSpPr>
          <p:nvPr userDrawn="1"/>
        </p:nvSpPr>
        <p:spPr>
          <a:xfrm rot="5400000">
            <a:off x="-859349" y="3605493"/>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195953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003 Talking Points">
  <p:cSld name="003 Talking Points">
    <p:bg>
      <p:bgPr>
        <a:solidFill>
          <a:schemeClr val="lt2"/>
        </a:solidFill>
        <a:effectLst/>
      </p:bgPr>
    </p:bg>
    <p:spTree>
      <p:nvGrpSpPr>
        <p:cNvPr id="1" name="Shape 238"/>
        <p:cNvGrpSpPr/>
        <p:nvPr/>
      </p:nvGrpSpPr>
      <p:grpSpPr>
        <a:xfrm>
          <a:off x="0" y="0"/>
          <a:ext cx="0" cy="0"/>
          <a:chOff x="0" y="0"/>
          <a:chExt cx="0" cy="0"/>
        </a:xfrm>
      </p:grpSpPr>
      <p:sp>
        <p:nvSpPr>
          <p:cNvPr id="239" name="Google Shape;239;p7"/>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0" name="Google Shape;240;p7"/>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41" name="Google Shape;241;p7"/>
          <p:cNvGrpSpPr/>
          <p:nvPr/>
        </p:nvGrpSpPr>
        <p:grpSpPr>
          <a:xfrm>
            <a:off x="-61" y="3822219"/>
            <a:ext cx="12191838" cy="3035758"/>
            <a:chOff x="2579427" y="3822219"/>
            <a:chExt cx="6852812" cy="3035758"/>
          </a:xfrm>
        </p:grpSpPr>
        <p:sp>
          <p:nvSpPr>
            <p:cNvPr id="242" name="Google Shape;242;p7"/>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3" name="Google Shape;243;p7"/>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4" name="Google Shape;244;p7"/>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5" name="Google Shape;245;p7"/>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6" name="Google Shape;246;p7"/>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7" name="Google Shape;247;p7"/>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48" name="Google Shape;248;p7"/>
          <p:cNvSpPr/>
          <p:nvPr/>
        </p:nvSpPr>
        <p:spPr>
          <a:xfrm>
            <a:off x="6254837" y="17057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9" name="Google Shape;249;p7"/>
          <p:cNvSpPr/>
          <p:nvPr/>
        </p:nvSpPr>
        <p:spPr>
          <a:xfrm>
            <a:off x="32819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0" name="Google Shape;250;p7"/>
          <p:cNvSpPr/>
          <p:nvPr/>
        </p:nvSpPr>
        <p:spPr>
          <a:xfrm>
            <a:off x="7618760" y="26048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51" name="Google Shape;251;p7"/>
          <p:cNvGrpSpPr/>
          <p:nvPr/>
        </p:nvGrpSpPr>
        <p:grpSpPr>
          <a:xfrm flipH="1">
            <a:off x="430589" y="4984367"/>
            <a:ext cx="3753057" cy="1873569"/>
            <a:chOff x="6689597" y="4026978"/>
            <a:chExt cx="1992915" cy="994886"/>
          </a:xfrm>
        </p:grpSpPr>
        <p:sp>
          <p:nvSpPr>
            <p:cNvPr id="252" name="Google Shape;252;p7"/>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3" name="Google Shape;253;p7"/>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4" name="Google Shape;254;p7"/>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5" name="Google Shape;255;p7"/>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56" name="Google Shape;256;p7"/>
          <p:cNvSpPr/>
          <p:nvPr/>
        </p:nvSpPr>
        <p:spPr>
          <a:xfrm flipH="1">
            <a:off x="-18498" y="-2075"/>
            <a:ext cx="12243025" cy="6862144"/>
          </a:xfrm>
          <a:custGeom>
            <a:avLst/>
            <a:gdLst/>
            <a:ahLst/>
            <a:cxnLst/>
            <a:rect l="l" t="t" r="r" b="b"/>
            <a:pathLst>
              <a:path w="12243025" h="6862144" extrusionOk="0">
                <a:moveTo>
                  <a:pt x="12243025" y="0"/>
                </a:moveTo>
                <a:lnTo>
                  <a:pt x="4411278" y="726"/>
                </a:lnTo>
                <a:cubicBezTo>
                  <a:pt x="4411281" y="1176"/>
                  <a:pt x="4411285" y="1625"/>
                  <a:pt x="4411288" y="2075"/>
                </a:cubicBezTo>
                <a:lnTo>
                  <a:pt x="0" y="2075"/>
                </a:lnTo>
                <a:lnTo>
                  <a:pt x="0" y="6860075"/>
                </a:lnTo>
                <a:lnTo>
                  <a:pt x="4423732" y="6860075"/>
                </a:lnTo>
                <a:cubicBezTo>
                  <a:pt x="4423732" y="6860201"/>
                  <a:pt x="4423731" y="6860328"/>
                  <a:pt x="4423731" y="6860454"/>
                </a:cubicBezTo>
                <a:lnTo>
                  <a:pt x="6396400" y="6862144"/>
                </a:lnTo>
                <a:cubicBezTo>
                  <a:pt x="6441879" y="6615593"/>
                  <a:pt x="6322284" y="6224001"/>
                  <a:pt x="6674328" y="5930798"/>
                </a:cubicBezTo>
                <a:cubicBezTo>
                  <a:pt x="7026372" y="5637596"/>
                  <a:pt x="8318429" y="6018904"/>
                  <a:pt x="8508663" y="5102930"/>
                </a:cubicBezTo>
                <a:cubicBezTo>
                  <a:pt x="8698898" y="4186955"/>
                  <a:pt x="7728843" y="3822047"/>
                  <a:pt x="7559639" y="2870193"/>
                </a:cubicBezTo>
                <a:cubicBezTo>
                  <a:pt x="7390435" y="1918339"/>
                  <a:pt x="8252498" y="1074406"/>
                  <a:pt x="9213056" y="1111424"/>
                </a:cubicBezTo>
                <a:cubicBezTo>
                  <a:pt x="10173614" y="1148442"/>
                  <a:pt x="10422928" y="296938"/>
                  <a:pt x="11045401" y="332505"/>
                </a:cubicBezTo>
                <a:cubicBezTo>
                  <a:pt x="11667875" y="368072"/>
                  <a:pt x="12042610" y="948961"/>
                  <a:pt x="12242214" y="893544"/>
                </a:cubicBezTo>
                <a:cubicBezTo>
                  <a:pt x="12242484" y="595696"/>
                  <a:pt x="12242755" y="297848"/>
                  <a:pt x="122430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7" name="Google Shape;257;p7"/>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8" name="Google Shape;258;p7"/>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9" name="Google Shape;259;p7"/>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0" name="Google Shape;260;p7"/>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1" name="Google Shape;261;p7"/>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2" name="Google Shape;262;p7"/>
          <p:cNvSpPr txBox="1">
            <a:spLocks noGrp="1"/>
          </p:cNvSpPr>
          <p:nvPr>
            <p:ph type="title"/>
          </p:nvPr>
        </p:nvSpPr>
        <p:spPr>
          <a:xfrm>
            <a:off x="4759000" y="669575"/>
            <a:ext cx="70173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200"/>
              <a:buFont typeface="Aldrich"/>
              <a:buNone/>
              <a:defRPr sz="4200">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263" name="Google Shape;263;p7"/>
          <p:cNvSpPr txBox="1">
            <a:spLocks noGrp="1"/>
          </p:cNvSpPr>
          <p:nvPr>
            <p:ph type="body" idx="1"/>
          </p:nvPr>
        </p:nvSpPr>
        <p:spPr>
          <a:xfrm>
            <a:off x="4759000"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4" name="Google Shape;264;p7"/>
          <p:cNvSpPr txBox="1">
            <a:spLocks noGrp="1"/>
          </p:cNvSpPr>
          <p:nvPr>
            <p:ph type="body" idx="2"/>
          </p:nvPr>
        </p:nvSpPr>
        <p:spPr>
          <a:xfrm>
            <a:off x="8716925"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5" name="Google Shape;265;p7"/>
          <p:cNvSpPr txBox="1">
            <a:spLocks noGrp="1"/>
          </p:cNvSpPr>
          <p:nvPr>
            <p:ph type="body" idx="3"/>
          </p:nvPr>
        </p:nvSpPr>
        <p:spPr>
          <a:xfrm>
            <a:off x="4759000"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6" name="Google Shape;266;p7"/>
          <p:cNvSpPr txBox="1">
            <a:spLocks noGrp="1"/>
          </p:cNvSpPr>
          <p:nvPr>
            <p:ph type="body" idx="4"/>
          </p:nvPr>
        </p:nvSpPr>
        <p:spPr>
          <a:xfrm>
            <a:off x="8716925"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7" name="Google Shape;267;p7"/>
          <p:cNvSpPr txBox="1">
            <a:spLocks noGrp="1"/>
          </p:cNvSpPr>
          <p:nvPr>
            <p:ph type="title" idx="5"/>
          </p:nvPr>
        </p:nvSpPr>
        <p:spPr>
          <a:xfrm>
            <a:off x="4759000"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8" name="Google Shape;268;p7"/>
          <p:cNvSpPr txBox="1">
            <a:spLocks noGrp="1"/>
          </p:cNvSpPr>
          <p:nvPr>
            <p:ph type="title" idx="6"/>
          </p:nvPr>
        </p:nvSpPr>
        <p:spPr>
          <a:xfrm>
            <a:off x="8716925"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9" name="Google Shape;269;p7"/>
          <p:cNvSpPr txBox="1">
            <a:spLocks noGrp="1"/>
          </p:cNvSpPr>
          <p:nvPr>
            <p:ph type="title" idx="7"/>
          </p:nvPr>
        </p:nvSpPr>
        <p:spPr>
          <a:xfrm>
            <a:off x="4759000"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70" name="Google Shape;270;p7"/>
          <p:cNvSpPr txBox="1">
            <a:spLocks noGrp="1"/>
          </p:cNvSpPr>
          <p:nvPr>
            <p:ph type="title" idx="8"/>
          </p:nvPr>
        </p:nvSpPr>
        <p:spPr>
          <a:xfrm>
            <a:off x="8716925"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35" name="Title 1">
            <a:extLst>
              <a:ext uri="{FF2B5EF4-FFF2-40B4-BE49-F238E27FC236}">
                <a16:creationId xmlns:a16="http://schemas.microsoft.com/office/drawing/2014/main" id="{B6D0381C-1DFF-4695-BC42-D66D1B50C183}"/>
              </a:ext>
            </a:extLst>
          </p:cNvPr>
          <p:cNvSpPr txBox="1">
            <a:spLocks/>
          </p:cNvSpPr>
          <p:nvPr userDrawn="1"/>
        </p:nvSpPr>
        <p:spPr>
          <a:xfrm>
            <a:off x="10286307" y="-25283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6" name="Title 1">
            <a:extLst>
              <a:ext uri="{FF2B5EF4-FFF2-40B4-BE49-F238E27FC236}">
                <a16:creationId xmlns:a16="http://schemas.microsoft.com/office/drawing/2014/main" id="{B69DB110-93AA-4843-821A-C021D90491BB}"/>
              </a:ext>
            </a:extLst>
          </p:cNvPr>
          <p:cNvSpPr txBox="1">
            <a:spLocks/>
          </p:cNvSpPr>
          <p:nvPr userDrawn="1"/>
        </p:nvSpPr>
        <p:spPr>
          <a:xfrm rot="5400000">
            <a:off x="-848240" y="5689971"/>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448310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004 Section Title">
  <p:cSld name="004 Section Title">
    <p:bg>
      <p:bgPr>
        <a:solidFill>
          <a:schemeClr val="lt2"/>
        </a:solidFill>
        <a:effectLst/>
      </p:bgPr>
    </p:bg>
    <p:spTree>
      <p:nvGrpSpPr>
        <p:cNvPr id="1" name="Shape 272"/>
        <p:cNvGrpSpPr/>
        <p:nvPr/>
      </p:nvGrpSpPr>
      <p:grpSpPr>
        <a:xfrm>
          <a:off x="0" y="0"/>
          <a:ext cx="0" cy="0"/>
          <a:chOff x="0" y="0"/>
          <a:chExt cx="0" cy="0"/>
        </a:xfrm>
      </p:grpSpPr>
      <p:sp>
        <p:nvSpPr>
          <p:cNvPr id="273" name="Google Shape;273;p8"/>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4" name="Google Shape;274;p8"/>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5" name="Google Shape;275;p8"/>
          <p:cNvSpPr/>
          <p:nvPr/>
        </p:nvSpPr>
        <p:spPr>
          <a:xfrm>
            <a:off x="9925362" y="7522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6" name="Google Shape;276;p8"/>
          <p:cNvSpPr/>
          <p:nvPr/>
        </p:nvSpPr>
        <p:spPr>
          <a:xfrm>
            <a:off x="8082531" y="1484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7" name="Google Shape;277;p8"/>
          <p:cNvSpPr/>
          <p:nvPr/>
        </p:nvSpPr>
        <p:spPr>
          <a:xfrm>
            <a:off x="9884288" y="271405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8" name="Google Shape;278;p8"/>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9" name="Google Shape;279;p8"/>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0" name="Google Shape;280;p8"/>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1" name="Google Shape;281;p8"/>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2" name="Google Shape;282;p8"/>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3" name="Google Shape;283;p8"/>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4" name="Google Shape;284;p8"/>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5" name="Google Shape;285;p8"/>
          <p:cNvSpPr/>
          <p:nvPr/>
        </p:nvSpPr>
        <p:spPr>
          <a:xfrm>
            <a:off x="-81" y="5329112"/>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6" name="Google Shape;286;p8"/>
          <p:cNvSpPr/>
          <p:nvPr/>
        </p:nvSpPr>
        <p:spPr>
          <a:xfrm>
            <a:off x="0" y="5163064"/>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7" name="Google Shape;287;p8"/>
          <p:cNvSpPr/>
          <p:nvPr/>
        </p:nvSpPr>
        <p:spPr>
          <a:xfrm>
            <a:off x="8388138" y="2892917"/>
            <a:ext cx="926484" cy="3975969"/>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8" name="Google Shape;288;p8"/>
          <p:cNvSpPr/>
          <p:nvPr/>
        </p:nvSpPr>
        <p:spPr>
          <a:xfrm>
            <a:off x="8388138" y="2892916"/>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9" name="Google Shape;289;p8"/>
          <p:cNvSpPr/>
          <p:nvPr/>
        </p:nvSpPr>
        <p:spPr>
          <a:xfrm>
            <a:off x="7463927" y="2139632"/>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0" name="Google Shape;290;p8"/>
          <p:cNvSpPr/>
          <p:nvPr/>
        </p:nvSpPr>
        <p:spPr>
          <a:xfrm>
            <a:off x="7192136" y="2416794"/>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1" name="Google Shape;291;p8"/>
          <p:cNvSpPr/>
          <p:nvPr/>
        </p:nvSpPr>
        <p:spPr>
          <a:xfrm>
            <a:off x="8004738" y="2803417"/>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2" name="Google Shape;292;p8"/>
          <p:cNvSpPr/>
          <p:nvPr/>
        </p:nvSpPr>
        <p:spPr>
          <a:xfrm>
            <a:off x="9974080" y="2062331"/>
            <a:ext cx="1109224" cy="4806554"/>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3" name="Google Shape;293;p8"/>
          <p:cNvSpPr/>
          <p:nvPr/>
        </p:nvSpPr>
        <p:spPr>
          <a:xfrm>
            <a:off x="10886354" y="2062473"/>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4" name="Google Shape;294;p8"/>
          <p:cNvSpPr/>
          <p:nvPr/>
        </p:nvSpPr>
        <p:spPr>
          <a:xfrm>
            <a:off x="10501977" y="1160477"/>
            <a:ext cx="1688441" cy="89101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5" name="Google Shape;295;p8"/>
          <p:cNvSpPr/>
          <p:nvPr/>
        </p:nvSpPr>
        <p:spPr>
          <a:xfrm>
            <a:off x="9239430" y="1492397"/>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6" name="Google Shape;296;p8"/>
          <p:cNvSpPr/>
          <p:nvPr/>
        </p:nvSpPr>
        <p:spPr>
          <a:xfrm>
            <a:off x="9845907" y="195526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7" name="Google Shape;297;p8"/>
          <p:cNvSpPr txBox="1">
            <a:spLocks noGrp="1"/>
          </p:cNvSpPr>
          <p:nvPr>
            <p:ph type="body" idx="1"/>
          </p:nvPr>
        </p:nvSpPr>
        <p:spPr>
          <a:xfrm>
            <a:off x="590550" y="2584625"/>
            <a:ext cx="7737000" cy="20751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298" name="Google Shape;298;p8"/>
          <p:cNvSpPr txBox="1">
            <a:spLocks noGrp="1"/>
          </p:cNvSpPr>
          <p:nvPr>
            <p:ph type="title"/>
          </p:nvPr>
        </p:nvSpPr>
        <p:spPr>
          <a:xfrm>
            <a:off x="590550" y="1660175"/>
            <a:ext cx="7737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SzPts val="4500"/>
              <a:buFont typeface="Aldrich"/>
              <a:buNone/>
              <a:defRPr sz="4500"/>
            </a:lvl1pPr>
            <a:lvl2pPr lvl="1" rtl="0">
              <a:spcBef>
                <a:spcPts val="0"/>
              </a:spcBef>
              <a:spcAft>
                <a:spcPts val="0"/>
              </a:spcAft>
              <a:buSzPts val="4500"/>
              <a:buFont typeface="Abril Fatface"/>
              <a:buNone/>
              <a:defRPr sz="4500">
                <a:latin typeface="Abril Fatface"/>
                <a:ea typeface="Abril Fatface"/>
                <a:cs typeface="Abril Fatface"/>
                <a:sym typeface="Abril Fatface"/>
              </a:defRPr>
            </a:lvl2pPr>
            <a:lvl3pPr lvl="2" rtl="0">
              <a:spcBef>
                <a:spcPts val="0"/>
              </a:spcBef>
              <a:spcAft>
                <a:spcPts val="0"/>
              </a:spcAft>
              <a:buSzPts val="4500"/>
              <a:buFont typeface="Abril Fatface"/>
              <a:buNone/>
              <a:defRPr sz="4500">
                <a:latin typeface="Abril Fatface"/>
                <a:ea typeface="Abril Fatface"/>
                <a:cs typeface="Abril Fatface"/>
                <a:sym typeface="Abril Fatface"/>
              </a:defRPr>
            </a:lvl3pPr>
            <a:lvl4pPr lvl="3" rtl="0">
              <a:spcBef>
                <a:spcPts val="0"/>
              </a:spcBef>
              <a:spcAft>
                <a:spcPts val="0"/>
              </a:spcAft>
              <a:buSzPts val="4500"/>
              <a:buFont typeface="Abril Fatface"/>
              <a:buNone/>
              <a:defRPr sz="4500">
                <a:latin typeface="Abril Fatface"/>
                <a:ea typeface="Abril Fatface"/>
                <a:cs typeface="Abril Fatface"/>
                <a:sym typeface="Abril Fatface"/>
              </a:defRPr>
            </a:lvl4pPr>
            <a:lvl5pPr lvl="4" rtl="0">
              <a:spcBef>
                <a:spcPts val="0"/>
              </a:spcBef>
              <a:spcAft>
                <a:spcPts val="0"/>
              </a:spcAft>
              <a:buSzPts val="4500"/>
              <a:buFont typeface="Abril Fatface"/>
              <a:buNone/>
              <a:defRPr sz="4500">
                <a:latin typeface="Abril Fatface"/>
                <a:ea typeface="Abril Fatface"/>
                <a:cs typeface="Abril Fatface"/>
                <a:sym typeface="Abril Fatface"/>
              </a:defRPr>
            </a:lvl5pPr>
            <a:lvl6pPr lvl="5" rtl="0">
              <a:spcBef>
                <a:spcPts val="0"/>
              </a:spcBef>
              <a:spcAft>
                <a:spcPts val="0"/>
              </a:spcAft>
              <a:buSzPts val="4500"/>
              <a:buFont typeface="Abril Fatface"/>
              <a:buNone/>
              <a:defRPr sz="4500">
                <a:latin typeface="Abril Fatface"/>
                <a:ea typeface="Abril Fatface"/>
                <a:cs typeface="Abril Fatface"/>
                <a:sym typeface="Abril Fatface"/>
              </a:defRPr>
            </a:lvl6pPr>
            <a:lvl7pPr lvl="6" rtl="0">
              <a:spcBef>
                <a:spcPts val="0"/>
              </a:spcBef>
              <a:spcAft>
                <a:spcPts val="0"/>
              </a:spcAft>
              <a:buSzPts val="4500"/>
              <a:buFont typeface="Abril Fatface"/>
              <a:buNone/>
              <a:defRPr sz="4500">
                <a:latin typeface="Abril Fatface"/>
                <a:ea typeface="Abril Fatface"/>
                <a:cs typeface="Abril Fatface"/>
                <a:sym typeface="Abril Fatface"/>
              </a:defRPr>
            </a:lvl7pPr>
            <a:lvl8pPr lvl="7" rtl="0">
              <a:spcBef>
                <a:spcPts val="0"/>
              </a:spcBef>
              <a:spcAft>
                <a:spcPts val="0"/>
              </a:spcAft>
              <a:buSzPts val="4500"/>
              <a:buFont typeface="Abril Fatface"/>
              <a:buNone/>
              <a:defRPr sz="4500">
                <a:latin typeface="Abril Fatface"/>
                <a:ea typeface="Abril Fatface"/>
                <a:cs typeface="Abril Fatface"/>
                <a:sym typeface="Abril Fatface"/>
              </a:defRPr>
            </a:lvl8pPr>
            <a:lvl9pPr lvl="8" rtl="0">
              <a:spcBef>
                <a:spcPts val="0"/>
              </a:spcBef>
              <a:spcAft>
                <a:spcPts val="0"/>
              </a:spcAft>
              <a:buSzPts val="4500"/>
              <a:buFont typeface="Abril Fatface"/>
              <a:buNone/>
              <a:defRPr sz="4500">
                <a:latin typeface="Abril Fatface"/>
                <a:ea typeface="Abril Fatface"/>
                <a:cs typeface="Abril Fatface"/>
                <a:sym typeface="Abril Fatface"/>
              </a:defRPr>
            </a:lvl9pPr>
          </a:lstStyle>
          <a:p>
            <a:endParaRPr/>
          </a:p>
        </p:txBody>
      </p:sp>
      <p:sp>
        <p:nvSpPr>
          <p:cNvPr id="29" name="Title 1">
            <a:extLst>
              <a:ext uri="{FF2B5EF4-FFF2-40B4-BE49-F238E27FC236}">
                <a16:creationId xmlns:a16="http://schemas.microsoft.com/office/drawing/2014/main" id="{5E6CF0F9-C043-46D7-9F31-DD878D302FB4}"/>
              </a:ext>
            </a:extLst>
          </p:cNvPr>
          <p:cNvSpPr txBox="1">
            <a:spLocks/>
          </p:cNvSpPr>
          <p:nvPr userDrawn="1"/>
        </p:nvSpPr>
        <p:spPr>
          <a:xfrm>
            <a:off x="-105787" y="-25188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0" name="Title 1">
            <a:extLst>
              <a:ext uri="{FF2B5EF4-FFF2-40B4-BE49-F238E27FC236}">
                <a16:creationId xmlns:a16="http://schemas.microsoft.com/office/drawing/2014/main" id="{77F7D6C5-CC3B-4CC0-A37A-0389A8212779}"/>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551032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300"/>
        <p:cNvGrpSpPr/>
        <p:nvPr/>
      </p:nvGrpSpPr>
      <p:grpSpPr>
        <a:xfrm>
          <a:off x="0" y="0"/>
          <a:ext cx="0" cy="0"/>
          <a:chOff x="0" y="0"/>
          <a:chExt cx="0" cy="0"/>
        </a:xfrm>
      </p:grpSpPr>
      <p:sp>
        <p:nvSpPr>
          <p:cNvPr id="301" name="Google Shape;301;p9"/>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2" name="Google Shape;302;p9"/>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3" name="Google Shape;303;p9"/>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4" name="Google Shape;304;p9"/>
          <p:cNvSpPr/>
          <p:nvPr/>
        </p:nvSpPr>
        <p:spPr>
          <a:xfrm>
            <a:off x="10890" y="10887"/>
            <a:ext cx="12181110" cy="1864079"/>
          </a:xfrm>
          <a:custGeom>
            <a:avLst/>
            <a:gdLst/>
            <a:ahLst/>
            <a:cxnLst/>
            <a:rect l="l" t="t" r="r" b="b"/>
            <a:pathLst>
              <a:path w="12181110" h="1864079" extrusionOk="0">
                <a:moveTo>
                  <a:pt x="1329750" y="0"/>
                </a:moveTo>
                <a:lnTo>
                  <a:pt x="2975278" y="0"/>
                </a:lnTo>
                <a:lnTo>
                  <a:pt x="2980533" y="52138"/>
                </a:lnTo>
                <a:cubicBezTo>
                  <a:pt x="2980533" y="155580"/>
                  <a:pt x="2953672" y="252735"/>
                  <a:pt x="2906618" y="337126"/>
                </a:cubicBezTo>
                <a:cubicBezTo>
                  <a:pt x="3106548" y="376560"/>
                  <a:pt x="3263997" y="534009"/>
                  <a:pt x="3303335" y="733938"/>
                </a:cubicBezTo>
                <a:cubicBezTo>
                  <a:pt x="3330861" y="729842"/>
                  <a:pt x="3358961" y="727747"/>
                  <a:pt x="3387631" y="727747"/>
                </a:cubicBezTo>
                <a:cubicBezTo>
                  <a:pt x="3434684" y="727747"/>
                  <a:pt x="3480405" y="733557"/>
                  <a:pt x="3524219" y="744320"/>
                </a:cubicBezTo>
                <a:cubicBezTo>
                  <a:pt x="3578226" y="539056"/>
                  <a:pt x="3765012" y="387704"/>
                  <a:pt x="3987230" y="387704"/>
                </a:cubicBezTo>
                <a:cubicBezTo>
                  <a:pt x="4200114" y="387704"/>
                  <a:pt x="4380517" y="526674"/>
                  <a:pt x="4442716" y="718794"/>
                </a:cubicBezTo>
                <a:cubicBezTo>
                  <a:pt x="4484245" y="707174"/>
                  <a:pt x="4528060" y="700887"/>
                  <a:pt x="4573304" y="700887"/>
                </a:cubicBezTo>
                <a:cubicBezTo>
                  <a:pt x="4668077" y="700887"/>
                  <a:pt x="4756374" y="728128"/>
                  <a:pt x="4830954" y="775277"/>
                </a:cubicBezTo>
                <a:cubicBezTo>
                  <a:pt x="4892772" y="596588"/>
                  <a:pt x="5062603" y="468190"/>
                  <a:pt x="5262342" y="468190"/>
                </a:cubicBezTo>
                <a:cubicBezTo>
                  <a:pt x="5438078" y="468190"/>
                  <a:pt x="5590669" y="567631"/>
                  <a:pt x="5666869" y="713269"/>
                </a:cubicBezTo>
                <a:cubicBezTo>
                  <a:pt x="5725947" y="634688"/>
                  <a:pt x="5807636" y="574001"/>
                  <a:pt x="5902250" y="540935"/>
                </a:cubicBezTo>
                <a:lnTo>
                  <a:pt x="5957855" y="527678"/>
                </a:lnTo>
                <a:lnTo>
                  <a:pt x="5953183" y="481329"/>
                </a:lnTo>
                <a:cubicBezTo>
                  <a:pt x="5953183" y="243899"/>
                  <a:pt x="6145658" y="51424"/>
                  <a:pt x="6383088" y="51424"/>
                </a:cubicBezTo>
                <a:cubicBezTo>
                  <a:pt x="6620518" y="51424"/>
                  <a:pt x="6812993" y="243899"/>
                  <a:pt x="6812993" y="481329"/>
                </a:cubicBezTo>
                <a:lnTo>
                  <a:pt x="6811773" y="493434"/>
                </a:lnTo>
                <a:lnTo>
                  <a:pt x="6891387" y="530533"/>
                </a:lnTo>
                <a:cubicBezTo>
                  <a:pt x="6948001" y="564132"/>
                  <a:pt x="6997436" y="608566"/>
                  <a:pt x="7036821" y="660953"/>
                </a:cubicBezTo>
                <a:cubicBezTo>
                  <a:pt x="7113021" y="515315"/>
                  <a:pt x="7265612" y="415874"/>
                  <a:pt x="7441348" y="415874"/>
                </a:cubicBezTo>
                <a:cubicBezTo>
                  <a:pt x="7641086" y="415874"/>
                  <a:pt x="7810917" y="544272"/>
                  <a:pt x="7872736" y="722961"/>
                </a:cubicBezTo>
                <a:cubicBezTo>
                  <a:pt x="7947315" y="675812"/>
                  <a:pt x="8035612" y="648570"/>
                  <a:pt x="8130386" y="648570"/>
                </a:cubicBezTo>
                <a:cubicBezTo>
                  <a:pt x="8175630" y="648570"/>
                  <a:pt x="8219445" y="654857"/>
                  <a:pt x="8260973" y="666477"/>
                </a:cubicBezTo>
                <a:cubicBezTo>
                  <a:pt x="8323172" y="474358"/>
                  <a:pt x="8503575" y="335388"/>
                  <a:pt x="8716459" y="335388"/>
                </a:cubicBezTo>
                <a:cubicBezTo>
                  <a:pt x="8938677" y="335388"/>
                  <a:pt x="9125463" y="486740"/>
                  <a:pt x="9179469" y="692005"/>
                </a:cubicBezTo>
                <a:cubicBezTo>
                  <a:pt x="9223284" y="681242"/>
                  <a:pt x="9269004" y="675432"/>
                  <a:pt x="9316058" y="675432"/>
                </a:cubicBezTo>
                <a:cubicBezTo>
                  <a:pt x="9344728" y="675432"/>
                  <a:pt x="9372827" y="677526"/>
                  <a:pt x="9400354" y="681623"/>
                </a:cubicBezTo>
                <a:cubicBezTo>
                  <a:pt x="9439692" y="481692"/>
                  <a:pt x="9597141" y="324245"/>
                  <a:pt x="9797070" y="284810"/>
                </a:cubicBezTo>
                <a:cubicBezTo>
                  <a:pt x="9773543" y="242615"/>
                  <a:pt x="9755065" y="197228"/>
                  <a:pt x="9742468" y="149461"/>
                </a:cubicBezTo>
                <a:lnTo>
                  <a:pt x="9723179" y="0"/>
                </a:lnTo>
                <a:lnTo>
                  <a:pt x="11435591" y="0"/>
                </a:lnTo>
                <a:lnTo>
                  <a:pt x="11457680" y="22156"/>
                </a:lnTo>
                <a:cubicBezTo>
                  <a:pt x="11504593" y="77977"/>
                  <a:pt x="11537455" y="146008"/>
                  <a:pt x="11550813" y="220803"/>
                </a:cubicBezTo>
                <a:cubicBezTo>
                  <a:pt x="11566339" y="219659"/>
                  <a:pt x="11581960" y="218994"/>
                  <a:pt x="11597772" y="218994"/>
                </a:cubicBezTo>
                <a:cubicBezTo>
                  <a:pt x="11835135" y="218994"/>
                  <a:pt x="12040017" y="357963"/>
                  <a:pt x="12135553" y="559035"/>
                </a:cubicBezTo>
                <a:lnTo>
                  <a:pt x="12181110" y="544196"/>
                </a:lnTo>
                <a:lnTo>
                  <a:pt x="12181110" y="1334766"/>
                </a:lnTo>
                <a:lnTo>
                  <a:pt x="12145697" y="1324012"/>
                </a:lnTo>
                <a:cubicBezTo>
                  <a:pt x="12096738" y="1303771"/>
                  <a:pt x="12052495" y="1274458"/>
                  <a:pt x="12015062" y="1238168"/>
                </a:cubicBezTo>
                <a:cubicBezTo>
                  <a:pt x="11907620" y="1343895"/>
                  <a:pt x="11760268" y="1409141"/>
                  <a:pt x="11597676" y="1409141"/>
                </a:cubicBezTo>
                <a:cubicBezTo>
                  <a:pt x="11427655" y="1409141"/>
                  <a:pt x="11274207" y="1337896"/>
                  <a:pt x="11165813" y="1223499"/>
                </a:cubicBezTo>
                <a:cubicBezTo>
                  <a:pt x="11056085" y="1444860"/>
                  <a:pt x="10827866" y="1597071"/>
                  <a:pt x="10564119" y="1597071"/>
                </a:cubicBezTo>
                <a:cubicBezTo>
                  <a:pt x="10321231" y="1597071"/>
                  <a:pt x="10108538" y="1468007"/>
                  <a:pt x="9990714" y="1274744"/>
                </a:cubicBezTo>
                <a:cubicBezTo>
                  <a:pt x="9959757" y="1280745"/>
                  <a:pt x="9927754" y="1283888"/>
                  <a:pt x="9894987" y="1283888"/>
                </a:cubicBezTo>
                <a:cubicBezTo>
                  <a:pt x="9890892" y="1283888"/>
                  <a:pt x="9886796" y="1283794"/>
                  <a:pt x="9882700" y="1283698"/>
                </a:cubicBezTo>
                <a:cubicBezTo>
                  <a:pt x="9869841" y="1468126"/>
                  <a:pt x="9768988" y="1628294"/>
                  <a:pt x="9621835" y="1722486"/>
                </a:cubicBezTo>
                <a:lnTo>
                  <a:pt x="9607084" y="1730098"/>
                </a:lnTo>
                <a:lnTo>
                  <a:pt x="9024419" y="1730098"/>
                </a:lnTo>
                <a:lnTo>
                  <a:pt x="9012448" y="1723982"/>
                </a:lnTo>
                <a:cubicBezTo>
                  <a:pt x="8866113" y="1631326"/>
                  <a:pt x="8765037" y="1473651"/>
                  <a:pt x="8749797" y="1291604"/>
                </a:cubicBezTo>
                <a:cubicBezTo>
                  <a:pt x="8738748" y="1292365"/>
                  <a:pt x="8727699" y="1292746"/>
                  <a:pt x="8716459" y="1292746"/>
                </a:cubicBezTo>
                <a:cubicBezTo>
                  <a:pt x="8673216" y="1292746"/>
                  <a:pt x="8631306" y="1287032"/>
                  <a:pt x="8591491" y="1276269"/>
                </a:cubicBezTo>
                <a:cubicBezTo>
                  <a:pt x="8530055" y="1472483"/>
                  <a:pt x="8346794" y="1614882"/>
                  <a:pt x="8130290" y="1614882"/>
                </a:cubicBezTo>
                <a:cubicBezTo>
                  <a:pt x="7911120" y="1614882"/>
                  <a:pt x="7726050" y="1468958"/>
                  <a:pt x="7666899" y="1268933"/>
                </a:cubicBezTo>
                <a:cubicBezTo>
                  <a:pt x="7600320" y="1306843"/>
                  <a:pt x="7523358" y="1328560"/>
                  <a:pt x="7441253" y="1328560"/>
                </a:cubicBezTo>
                <a:cubicBezTo>
                  <a:pt x="7301711" y="1328560"/>
                  <a:pt x="7176839" y="1265887"/>
                  <a:pt x="7093114" y="1167207"/>
                </a:cubicBezTo>
                <a:cubicBezTo>
                  <a:pt x="7073493" y="1210736"/>
                  <a:pt x="7047775" y="1251027"/>
                  <a:pt x="7017105" y="1286936"/>
                </a:cubicBezTo>
                <a:cubicBezTo>
                  <a:pt x="6991577" y="1472198"/>
                  <a:pt x="6832701" y="1614882"/>
                  <a:pt x="6640391" y="1614882"/>
                </a:cubicBezTo>
                <a:cubicBezTo>
                  <a:pt x="6563905" y="1614882"/>
                  <a:pt x="6492753" y="1592307"/>
                  <a:pt x="6433127" y="1553445"/>
                </a:cubicBezTo>
                <a:lnTo>
                  <a:pt x="6433127" y="906191"/>
                </a:lnTo>
                <a:lnTo>
                  <a:pt x="6383088" y="911234"/>
                </a:lnTo>
                <a:cubicBezTo>
                  <a:pt x="6353409" y="911234"/>
                  <a:pt x="6324434" y="908227"/>
                  <a:pt x="6296447" y="902500"/>
                </a:cubicBezTo>
                <a:lnTo>
                  <a:pt x="6270563" y="894465"/>
                </a:lnTo>
                <a:lnTo>
                  <a:pt x="6270563" y="1605761"/>
                </a:lnTo>
                <a:cubicBezTo>
                  <a:pt x="6210937" y="1644623"/>
                  <a:pt x="6139785" y="1667198"/>
                  <a:pt x="6063299" y="1667198"/>
                </a:cubicBezTo>
                <a:cubicBezTo>
                  <a:pt x="5870990" y="1667198"/>
                  <a:pt x="5712113" y="1524513"/>
                  <a:pt x="5686585" y="1339253"/>
                </a:cubicBezTo>
                <a:cubicBezTo>
                  <a:pt x="5655915" y="1303343"/>
                  <a:pt x="5630198" y="1263053"/>
                  <a:pt x="5610576" y="1219522"/>
                </a:cubicBezTo>
                <a:cubicBezTo>
                  <a:pt x="5526851" y="1318202"/>
                  <a:pt x="5401979" y="1380876"/>
                  <a:pt x="5262438" y="1380876"/>
                </a:cubicBezTo>
                <a:cubicBezTo>
                  <a:pt x="5180332" y="1380876"/>
                  <a:pt x="5103370" y="1359160"/>
                  <a:pt x="5036790" y="1321250"/>
                </a:cubicBezTo>
                <a:cubicBezTo>
                  <a:pt x="4977639" y="1521274"/>
                  <a:pt x="4792569" y="1667198"/>
                  <a:pt x="4573399" y="1667198"/>
                </a:cubicBezTo>
                <a:cubicBezTo>
                  <a:pt x="4356895" y="1667198"/>
                  <a:pt x="4173634" y="1524800"/>
                  <a:pt x="4112198" y="1328584"/>
                </a:cubicBezTo>
                <a:cubicBezTo>
                  <a:pt x="4072383" y="1339347"/>
                  <a:pt x="4030473" y="1345062"/>
                  <a:pt x="3987230" y="1345062"/>
                </a:cubicBezTo>
                <a:cubicBezTo>
                  <a:pt x="3975989" y="1345062"/>
                  <a:pt x="3964941" y="1344681"/>
                  <a:pt x="3953892" y="1343919"/>
                </a:cubicBezTo>
                <a:cubicBezTo>
                  <a:pt x="3929508" y="1635194"/>
                  <a:pt x="3685383" y="1864079"/>
                  <a:pt x="3387726" y="1864079"/>
                </a:cubicBezTo>
                <a:cubicBezTo>
                  <a:pt x="3087403" y="1864079"/>
                  <a:pt x="2841563" y="1631098"/>
                  <a:pt x="2820989" y="1336013"/>
                </a:cubicBezTo>
                <a:cubicBezTo>
                  <a:pt x="2816893" y="1336109"/>
                  <a:pt x="2812797" y="1336204"/>
                  <a:pt x="2808701" y="1336204"/>
                </a:cubicBezTo>
                <a:cubicBezTo>
                  <a:pt x="2775934" y="1336204"/>
                  <a:pt x="2743932" y="1333061"/>
                  <a:pt x="2712975" y="1327060"/>
                </a:cubicBezTo>
                <a:cubicBezTo>
                  <a:pt x="2595151" y="1520322"/>
                  <a:pt x="2382457" y="1649386"/>
                  <a:pt x="2139570" y="1649386"/>
                </a:cubicBezTo>
                <a:cubicBezTo>
                  <a:pt x="1875823" y="1649386"/>
                  <a:pt x="1647603" y="1497176"/>
                  <a:pt x="1537876" y="1275815"/>
                </a:cubicBezTo>
                <a:cubicBezTo>
                  <a:pt x="1429481" y="1390211"/>
                  <a:pt x="1276034" y="1461458"/>
                  <a:pt x="1106013" y="1461458"/>
                </a:cubicBezTo>
                <a:cubicBezTo>
                  <a:pt x="943421" y="1461458"/>
                  <a:pt x="796069" y="1396211"/>
                  <a:pt x="688627" y="1290485"/>
                </a:cubicBezTo>
                <a:cubicBezTo>
                  <a:pt x="613761" y="1363064"/>
                  <a:pt x="511652" y="1407737"/>
                  <a:pt x="399067" y="1407737"/>
                </a:cubicBezTo>
                <a:cubicBezTo>
                  <a:pt x="214187" y="1407737"/>
                  <a:pt x="57501" y="1287151"/>
                  <a:pt x="3302" y="1120273"/>
                </a:cubicBezTo>
                <a:lnTo>
                  <a:pt x="0" y="1123065"/>
                </a:lnTo>
                <a:lnTo>
                  <a:pt x="0" y="137968"/>
                </a:lnTo>
                <a:lnTo>
                  <a:pt x="63488" y="155235"/>
                </a:lnTo>
                <a:cubicBezTo>
                  <a:pt x="230661" y="217061"/>
                  <a:pt x="349823" y="377894"/>
                  <a:pt x="349823" y="566584"/>
                </a:cubicBezTo>
                <a:cubicBezTo>
                  <a:pt x="349823" y="570584"/>
                  <a:pt x="349727" y="574489"/>
                  <a:pt x="349631" y="578490"/>
                </a:cubicBezTo>
                <a:cubicBezTo>
                  <a:pt x="365825" y="576585"/>
                  <a:pt x="382302" y="575537"/>
                  <a:pt x="398971" y="575537"/>
                </a:cubicBezTo>
                <a:cubicBezTo>
                  <a:pt x="459169" y="575537"/>
                  <a:pt x="516415" y="588396"/>
                  <a:pt x="568136" y="611351"/>
                </a:cubicBezTo>
                <a:cubicBezTo>
                  <a:pt x="663672" y="410279"/>
                  <a:pt x="868554" y="271309"/>
                  <a:pt x="1105917" y="271309"/>
                </a:cubicBezTo>
                <a:cubicBezTo>
                  <a:pt x="1121729" y="271309"/>
                  <a:pt x="1137350" y="271975"/>
                  <a:pt x="1152875" y="273119"/>
                </a:cubicBezTo>
                <a:cubicBezTo>
                  <a:pt x="1170687" y="173392"/>
                  <a:pt x="1223170" y="85691"/>
                  <a:pt x="1297405" y="22921"/>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5" name="Google Shape;305;p9"/>
          <p:cNvSpPr/>
          <p:nvPr/>
        </p:nvSpPr>
        <p:spPr>
          <a:xfrm>
            <a:off x="0" y="1108364"/>
            <a:ext cx="12194349" cy="5745665"/>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6" name="Google Shape;306;p9"/>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7" name="Google Shape;307;p9"/>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8" name="Google Shape;308;p9"/>
          <p:cNvSpPr/>
          <p:nvPr/>
        </p:nvSpPr>
        <p:spPr>
          <a:xfrm>
            <a:off x="0" y="886691"/>
            <a:ext cx="12194349" cy="277431"/>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9" name="Google Shape;309;p9"/>
          <p:cNvSpPr/>
          <p:nvPr/>
        </p:nvSpPr>
        <p:spPr>
          <a:xfrm flipH="1">
            <a:off x="-2533" y="5363852"/>
            <a:ext cx="12194533" cy="1074057"/>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0" name="Google Shape;310;p9"/>
          <p:cNvSpPr txBox="1">
            <a:spLocks noGrp="1"/>
          </p:cNvSpPr>
          <p:nvPr>
            <p:ph type="subTitle" idx="1"/>
          </p:nvPr>
        </p:nvSpPr>
        <p:spPr>
          <a:xfrm>
            <a:off x="873360" y="1813775"/>
            <a:ext cx="49611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1" name="Google Shape;311;p9"/>
          <p:cNvSpPr txBox="1">
            <a:spLocks noGrp="1"/>
          </p:cNvSpPr>
          <p:nvPr>
            <p:ph type="subTitle" idx="2"/>
          </p:nvPr>
        </p:nvSpPr>
        <p:spPr>
          <a:xfrm>
            <a:off x="6464155" y="1813775"/>
            <a:ext cx="49608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2" name="Google Shape;312;p9"/>
          <p:cNvSpPr txBox="1">
            <a:spLocks noGrp="1"/>
          </p:cNvSpPr>
          <p:nvPr>
            <p:ph type="title"/>
          </p:nvPr>
        </p:nvSpPr>
        <p:spPr>
          <a:xfrm>
            <a:off x="873350" y="836300"/>
            <a:ext cx="1055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13" name="Google Shape;313;p9"/>
          <p:cNvSpPr txBox="1">
            <a:spLocks noGrp="1"/>
          </p:cNvSpPr>
          <p:nvPr>
            <p:ph type="body" idx="3"/>
          </p:nvPr>
        </p:nvSpPr>
        <p:spPr>
          <a:xfrm>
            <a:off x="873350" y="2750800"/>
            <a:ext cx="49608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314" name="Google Shape;314;p9"/>
          <p:cNvSpPr txBox="1">
            <a:spLocks noGrp="1"/>
          </p:cNvSpPr>
          <p:nvPr>
            <p:ph type="body" idx="4"/>
          </p:nvPr>
        </p:nvSpPr>
        <p:spPr>
          <a:xfrm>
            <a:off x="6464146" y="2739050"/>
            <a:ext cx="49611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17" name="Title 1">
            <a:extLst>
              <a:ext uri="{FF2B5EF4-FFF2-40B4-BE49-F238E27FC236}">
                <a16:creationId xmlns:a16="http://schemas.microsoft.com/office/drawing/2014/main" id="{A4F82977-7949-4B7C-8AD1-8213A403FAD9}"/>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C440FED0-93DE-4B49-AC17-91972FDD9038}"/>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532175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005 One column">
  <p:cSld name="005 One column">
    <p:bg>
      <p:bgPr>
        <a:solidFill>
          <a:schemeClr val="lt2"/>
        </a:solidFill>
        <a:effectLst/>
      </p:bgPr>
    </p:bg>
    <p:spTree>
      <p:nvGrpSpPr>
        <p:cNvPr id="1" name="Shape 316"/>
        <p:cNvGrpSpPr/>
        <p:nvPr/>
      </p:nvGrpSpPr>
      <p:grpSpPr>
        <a:xfrm>
          <a:off x="0" y="0"/>
          <a:ext cx="0" cy="0"/>
          <a:chOff x="0" y="0"/>
          <a:chExt cx="0" cy="0"/>
        </a:xfrm>
      </p:grpSpPr>
      <p:sp>
        <p:nvSpPr>
          <p:cNvPr id="317" name="Google Shape;317;p10"/>
          <p:cNvSpPr/>
          <p:nvPr/>
        </p:nvSpPr>
        <p:spPr>
          <a:xfrm flipH="1">
            <a:off x="183"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8" name="Google Shape;318;p10"/>
          <p:cNvSpPr/>
          <p:nvPr/>
        </p:nvSpPr>
        <p:spPr>
          <a:xfrm flipH="1">
            <a:off x="2574292"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9" name="Google Shape;319;p10"/>
          <p:cNvSpPr/>
          <p:nvPr/>
        </p:nvSpPr>
        <p:spPr>
          <a:xfrm flipH="1">
            <a:off x="266"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0" name="Google Shape;320;p10"/>
          <p:cNvSpPr/>
          <p:nvPr/>
        </p:nvSpPr>
        <p:spPr>
          <a:xfrm flipH="1">
            <a:off x="-2083"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1" name="Google Shape;321;p10"/>
          <p:cNvSpPr/>
          <p:nvPr/>
        </p:nvSpPr>
        <p:spPr>
          <a:xfrm flipH="1">
            <a:off x="-2083"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2" name="Google Shape;322;p10"/>
          <p:cNvSpPr/>
          <p:nvPr/>
        </p:nvSpPr>
        <p:spPr>
          <a:xfrm flipH="1">
            <a:off x="-2268"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3" name="Google Shape;323;p10"/>
          <p:cNvSpPr/>
          <p:nvPr/>
        </p:nvSpPr>
        <p:spPr>
          <a:xfrm flipH="1">
            <a:off x="-2083"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4" name="Google Shape;324;p10"/>
          <p:cNvSpPr/>
          <p:nvPr/>
        </p:nvSpPr>
        <p:spPr>
          <a:xfrm flipH="1">
            <a:off x="6251"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5" name="Google Shape;325;p10"/>
          <p:cNvSpPr/>
          <p:nvPr/>
        </p:nvSpPr>
        <p:spPr>
          <a:xfrm flipH="1">
            <a:off x="6251" y="4614531"/>
            <a:ext cx="12186015" cy="2244932"/>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6" name="Google Shape;326;p10"/>
          <p:cNvSpPr/>
          <p:nvPr/>
        </p:nvSpPr>
        <p:spPr>
          <a:xfrm flipH="1">
            <a:off x="6251"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7" name="Google Shape;327;p10"/>
          <p:cNvSpPr/>
          <p:nvPr/>
        </p:nvSpPr>
        <p:spPr>
          <a:xfrm flipH="1">
            <a:off x="6251"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8" name="Google Shape;328;p10"/>
          <p:cNvSpPr/>
          <p:nvPr/>
        </p:nvSpPr>
        <p:spPr>
          <a:xfrm flipH="1">
            <a:off x="9225768" y="4465676"/>
            <a:ext cx="24774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329" name="Google Shape;329;p10"/>
          <p:cNvGrpSpPr/>
          <p:nvPr/>
        </p:nvGrpSpPr>
        <p:grpSpPr>
          <a:xfrm flipH="1">
            <a:off x="10023150" y="2947309"/>
            <a:ext cx="1738239" cy="1743417"/>
            <a:chOff x="4067175" y="-2019300"/>
            <a:chExt cx="4220050" cy="4232623"/>
          </a:xfrm>
        </p:grpSpPr>
        <p:sp>
          <p:nvSpPr>
            <p:cNvPr id="330" name="Google Shape;330;p10"/>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1" name="Google Shape;331;p10"/>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2" name="Google Shape;332;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3" name="Google Shape;333;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4" name="Google Shape;334;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5" name="Google Shape;335;p10"/>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6" name="Google Shape;336;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7" name="Google Shape;337;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8" name="Google Shape;338;p10"/>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9" name="Google Shape;339;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0" name="Google Shape;340;p10"/>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1" name="Google Shape;341;p10"/>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2" name="Google Shape;342;p10"/>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343" name="Google Shape;343;p10"/>
          <p:cNvGrpSpPr/>
          <p:nvPr/>
        </p:nvGrpSpPr>
        <p:grpSpPr>
          <a:xfrm flipH="1">
            <a:off x="9662121" y="4002367"/>
            <a:ext cx="647105" cy="773048"/>
            <a:chOff x="12650622" y="-224128"/>
            <a:chExt cx="1467358" cy="1752944"/>
          </a:xfrm>
        </p:grpSpPr>
        <p:sp>
          <p:nvSpPr>
            <p:cNvPr id="344" name="Google Shape;344;p10"/>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5" name="Google Shape;345;p10"/>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6" name="Google Shape;346;p10"/>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7" name="Google Shape;347;p10"/>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8" name="Google Shape;348;p10"/>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9" name="Google Shape;349;p10"/>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350" name="Google Shape;350;p10"/>
          <p:cNvSpPr/>
          <p:nvPr/>
        </p:nvSpPr>
        <p:spPr>
          <a:xfrm flipH="1">
            <a:off x="10544108" y="6276755"/>
            <a:ext cx="13788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351" name="Google Shape;351;p10"/>
          <p:cNvGrpSpPr/>
          <p:nvPr/>
        </p:nvGrpSpPr>
        <p:grpSpPr>
          <a:xfrm flipH="1">
            <a:off x="10554784" y="5009996"/>
            <a:ext cx="1445198" cy="1444839"/>
            <a:chOff x="2148829" y="2424101"/>
            <a:chExt cx="2454481" cy="2453871"/>
          </a:xfrm>
        </p:grpSpPr>
        <p:sp>
          <p:nvSpPr>
            <p:cNvPr id="352" name="Google Shape;352;p10"/>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3" name="Google Shape;353;p10"/>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4" name="Google Shape;354;p10"/>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5" name="Google Shape;355;p10"/>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6" name="Google Shape;356;p10"/>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7" name="Google Shape;357;p10"/>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8" name="Google Shape;358;p10"/>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9" name="Google Shape;359;p10"/>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360" name="Google Shape;360;p10"/>
          <p:cNvGrpSpPr/>
          <p:nvPr/>
        </p:nvGrpSpPr>
        <p:grpSpPr>
          <a:xfrm flipH="1">
            <a:off x="-18498" y="-2075"/>
            <a:ext cx="12243025" cy="6862144"/>
            <a:chOff x="-18498" y="-2075"/>
            <a:chExt cx="12243025" cy="6862144"/>
          </a:xfrm>
        </p:grpSpPr>
        <p:sp>
          <p:nvSpPr>
            <p:cNvPr id="361" name="Google Shape;361;p10"/>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62" name="Google Shape;362;p10"/>
            <p:cNvSpPr/>
            <p:nvPr/>
          </p:nvSpPr>
          <p:spPr>
            <a:xfrm flipH="1">
              <a:off x="-18498" y="-2075"/>
              <a:ext cx="7831747"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6056368" y="1425442"/>
                    <a:pt x="4973376" y="958781"/>
                  </a:cubicBezTo>
                  <a:cubicBezTo>
                    <a:pt x="3890384" y="492120"/>
                    <a:pt x="2927072" y="1065158"/>
                    <a:pt x="3106175" y="1687943"/>
                  </a:cubicBezTo>
                  <a:cubicBezTo>
                    <a:pt x="3285278" y="2310728"/>
                    <a:pt x="3701638" y="2965385"/>
                    <a:pt x="3516222" y="3492072"/>
                  </a:cubicBezTo>
                  <a:cubicBezTo>
                    <a:pt x="3330806" y="4018759"/>
                    <a:pt x="2426224" y="3977124"/>
                    <a:pt x="2155286" y="4206240"/>
                  </a:cubicBezTo>
                  <a:cubicBezTo>
                    <a:pt x="1884348" y="4435356"/>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363" name="Google Shape;363;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2100"/>
              <a:buNone/>
              <a:defRPr sz="2100" b="1">
                <a:solidFill>
                  <a:srgbClr val="E9AA59"/>
                </a:solidFill>
              </a:defRPr>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364" name="Google Shape;364;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365" name="Google Shape;365;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52" name="Title 1">
            <a:extLst>
              <a:ext uri="{FF2B5EF4-FFF2-40B4-BE49-F238E27FC236}">
                <a16:creationId xmlns:a16="http://schemas.microsoft.com/office/drawing/2014/main" id="{73DD142B-109F-42CB-AFE6-43308A4A9733}"/>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53" name="Title 1">
            <a:extLst>
              <a:ext uri="{FF2B5EF4-FFF2-40B4-BE49-F238E27FC236}">
                <a16:creationId xmlns:a16="http://schemas.microsoft.com/office/drawing/2014/main" id="{B1139A64-C449-4B97-A92A-71E8B82CF968}"/>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05014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8496BB-F294-E18F-C4A5-532762B2DD4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8EF15ED-9449-20B4-8FC2-34602F4E856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2E3E4EF-2A1A-87B8-6AD9-19AE86721EC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DBBD896-34FF-2EC1-8890-6A08F2591F88}"/>
              </a:ext>
            </a:extLst>
          </p:cNvPr>
          <p:cNvSpPr>
            <a:spLocks noGrp="1"/>
          </p:cNvSpPr>
          <p:nvPr>
            <p:ph type="dt" sz="half" idx="10"/>
          </p:nvPr>
        </p:nvSpPr>
        <p:spPr/>
        <p:txBody>
          <a:bodyPr/>
          <a:lstStyle/>
          <a:p>
            <a:fld id="{EBE79F17-2F3E-41F9-AFB4-F24877A05D58}" type="datetimeFigureOut">
              <a:rPr lang="zh-CN" altLang="en-US" smtClean="0"/>
              <a:t>2024/11/19</a:t>
            </a:fld>
            <a:endParaRPr lang="zh-CN" altLang="en-US"/>
          </a:p>
        </p:txBody>
      </p:sp>
      <p:sp>
        <p:nvSpPr>
          <p:cNvPr id="6" name="页脚占位符 5">
            <a:extLst>
              <a:ext uri="{FF2B5EF4-FFF2-40B4-BE49-F238E27FC236}">
                <a16:creationId xmlns:a16="http://schemas.microsoft.com/office/drawing/2014/main" id="{D1596A9B-08F4-1376-A331-A6D53B17D6D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CC82869-CE32-AACA-7557-7B14B7A2D017}"/>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2362725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009 Big Title">
  <p:cSld name="009 Big Title">
    <p:bg>
      <p:bgPr>
        <a:solidFill>
          <a:srgbClr val="F9BC6E"/>
        </a:solidFill>
        <a:effectLst/>
      </p:bgPr>
    </p:bg>
    <p:spTree>
      <p:nvGrpSpPr>
        <p:cNvPr id="1" name="Shape 420"/>
        <p:cNvGrpSpPr/>
        <p:nvPr/>
      </p:nvGrpSpPr>
      <p:grpSpPr>
        <a:xfrm>
          <a:off x="0" y="0"/>
          <a:ext cx="0" cy="0"/>
          <a:chOff x="0" y="0"/>
          <a:chExt cx="0" cy="0"/>
        </a:xfrm>
      </p:grpSpPr>
      <p:sp>
        <p:nvSpPr>
          <p:cNvPr id="421" name="Google Shape;421;p12"/>
          <p:cNvSpPr/>
          <p:nvPr/>
        </p:nvSpPr>
        <p:spPr>
          <a:xfrm flipH="1">
            <a:off x="262272" y="2731825"/>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2" name="Google Shape;422;p12"/>
          <p:cNvSpPr/>
          <p:nvPr/>
        </p:nvSpPr>
        <p:spPr>
          <a:xfrm>
            <a:off x="115838" y="4500300"/>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24" name="Google Shape;424;p12"/>
          <p:cNvGrpSpPr/>
          <p:nvPr/>
        </p:nvGrpSpPr>
        <p:grpSpPr>
          <a:xfrm flipH="1">
            <a:off x="460344" y="3846826"/>
            <a:ext cx="1768593" cy="1886188"/>
            <a:chOff x="-4259888" y="2290454"/>
            <a:chExt cx="4283344" cy="4568148"/>
          </a:xfrm>
        </p:grpSpPr>
        <p:sp>
          <p:nvSpPr>
            <p:cNvPr id="425" name="Google Shape;425;p12"/>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6" name="Google Shape;426;p12"/>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7" name="Google Shape;427;p12"/>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8" name="Google Shape;428;p12"/>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9" name="Google Shape;429;p12"/>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0" name="Google Shape;430;p12"/>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431" name="Google Shape;431;p12"/>
          <p:cNvSpPr/>
          <p:nvPr/>
        </p:nvSpPr>
        <p:spPr>
          <a:xfrm>
            <a:off x="5431809" y="2687423"/>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2" name="Google Shape;432;p12"/>
          <p:cNvSpPr/>
          <p:nvPr/>
        </p:nvSpPr>
        <p:spPr>
          <a:xfrm>
            <a:off x="7010922" y="4926841"/>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3" name="Google Shape;433;p12"/>
          <p:cNvSpPr/>
          <p:nvPr/>
        </p:nvSpPr>
        <p:spPr>
          <a:xfrm>
            <a:off x="0" y="1"/>
            <a:ext cx="12194349" cy="1955241"/>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4" name="Google Shape;434;p12"/>
          <p:cNvSpPr/>
          <p:nvPr/>
        </p:nvSpPr>
        <p:spPr>
          <a:xfrm>
            <a:off x="0" y="1480821"/>
            <a:ext cx="12194349" cy="575051"/>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5" name="Google Shape;435;p12"/>
          <p:cNvSpPr/>
          <p:nvPr/>
        </p:nvSpPr>
        <p:spPr>
          <a:xfrm>
            <a:off x="0" y="594064"/>
            <a:ext cx="12194533" cy="848611"/>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6" name="Google Shape;436;p12"/>
          <p:cNvSpPr/>
          <p:nvPr/>
        </p:nvSpPr>
        <p:spPr>
          <a:xfrm>
            <a:off x="0" y="192306"/>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7" name="Google Shape;437;p12"/>
          <p:cNvSpPr/>
          <p:nvPr/>
        </p:nvSpPr>
        <p:spPr>
          <a:xfrm>
            <a:off x="0" y="0"/>
            <a:ext cx="12194349" cy="104429"/>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8" name="Google Shape;438;p12"/>
          <p:cNvSpPr/>
          <p:nvPr/>
        </p:nvSpPr>
        <p:spPr>
          <a:xfrm>
            <a:off x="0" y="1841998"/>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DE3C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9" name="Google Shape;439;p12"/>
          <p:cNvSpPr/>
          <p:nvPr/>
        </p:nvSpPr>
        <p:spPr>
          <a:xfrm>
            <a:off x="372764" y="5334959"/>
            <a:ext cx="4193098" cy="1343044"/>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1" name="Google Shape;441;p12"/>
          <p:cNvSpPr/>
          <p:nvPr/>
        </p:nvSpPr>
        <p:spPr>
          <a:xfrm>
            <a:off x="723093" y="4901251"/>
            <a:ext cx="2301155" cy="785698"/>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2" name="Google Shape;442;p12"/>
          <p:cNvSpPr/>
          <p:nvPr/>
        </p:nvSpPr>
        <p:spPr>
          <a:xfrm>
            <a:off x="2996742" y="5743141"/>
            <a:ext cx="1356946" cy="364779"/>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3" name="Google Shape;443;p12"/>
          <p:cNvSpPr/>
          <p:nvPr/>
        </p:nvSpPr>
        <p:spPr>
          <a:xfrm>
            <a:off x="2710132" y="4941931"/>
            <a:ext cx="1356941" cy="113936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4" name="Google Shape;444;p12"/>
          <p:cNvSpPr/>
          <p:nvPr/>
        </p:nvSpPr>
        <p:spPr>
          <a:xfrm>
            <a:off x="2793215" y="4960674"/>
            <a:ext cx="1273864" cy="1120545"/>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5" name="Google Shape;445;p12"/>
          <p:cNvSpPr/>
          <p:nvPr/>
        </p:nvSpPr>
        <p:spPr>
          <a:xfrm>
            <a:off x="2791022" y="4941931"/>
            <a:ext cx="1195177" cy="316753"/>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6" name="Google Shape;446;p12"/>
          <p:cNvSpPr/>
          <p:nvPr/>
        </p:nvSpPr>
        <p:spPr>
          <a:xfrm>
            <a:off x="1779570" y="6088778"/>
            <a:ext cx="1214733" cy="12372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47" name="Google Shape;447;p12"/>
          <p:cNvGrpSpPr/>
          <p:nvPr/>
        </p:nvGrpSpPr>
        <p:grpSpPr>
          <a:xfrm rot="-567658">
            <a:off x="1936837" y="4975464"/>
            <a:ext cx="1015877" cy="1213593"/>
            <a:chOff x="12650622" y="-224128"/>
            <a:chExt cx="1467358" cy="1752944"/>
          </a:xfrm>
        </p:grpSpPr>
        <p:sp>
          <p:nvSpPr>
            <p:cNvPr id="448" name="Google Shape;448;p12"/>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9" name="Google Shape;449;p12"/>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0" name="Google Shape;450;p12"/>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1" name="Google Shape;451;p12"/>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2" name="Google Shape;452;p12"/>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3" name="Google Shape;453;p12"/>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454" name="Google Shape;454;p12"/>
          <p:cNvSpPr txBox="1">
            <a:spLocks noGrp="1"/>
          </p:cNvSpPr>
          <p:nvPr>
            <p:ph type="title"/>
          </p:nvPr>
        </p:nvSpPr>
        <p:spPr>
          <a:xfrm>
            <a:off x="548200" y="544275"/>
            <a:ext cx="110955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455" name="Google Shape;455;p12"/>
          <p:cNvSpPr txBox="1">
            <a:spLocks noGrp="1"/>
          </p:cNvSpPr>
          <p:nvPr>
            <p:ph type="body" idx="1"/>
          </p:nvPr>
        </p:nvSpPr>
        <p:spPr>
          <a:xfrm>
            <a:off x="548200" y="4813250"/>
            <a:ext cx="11095500" cy="15651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38" name="Title 1">
            <a:extLst>
              <a:ext uri="{FF2B5EF4-FFF2-40B4-BE49-F238E27FC236}">
                <a16:creationId xmlns:a16="http://schemas.microsoft.com/office/drawing/2014/main" id="{7570C947-3EC1-4102-93DE-7FD6887496EF}"/>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9" name="Title 1">
            <a:extLst>
              <a:ext uri="{FF2B5EF4-FFF2-40B4-BE49-F238E27FC236}">
                <a16:creationId xmlns:a16="http://schemas.microsoft.com/office/drawing/2014/main" id="{DB40ACC2-FB4F-4574-8D8A-92F5A7CD2337}"/>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014682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457"/>
        <p:cNvGrpSpPr/>
        <p:nvPr/>
      </p:nvGrpSpPr>
      <p:grpSpPr>
        <a:xfrm>
          <a:off x="0" y="0"/>
          <a:ext cx="0" cy="0"/>
          <a:chOff x="0" y="0"/>
          <a:chExt cx="0" cy="0"/>
        </a:xfrm>
      </p:grpSpPr>
      <p:grpSp>
        <p:nvGrpSpPr>
          <p:cNvPr id="458" name="Google Shape;458;p13"/>
          <p:cNvGrpSpPr/>
          <p:nvPr/>
        </p:nvGrpSpPr>
        <p:grpSpPr>
          <a:xfrm flipH="1">
            <a:off x="-6006" y="1"/>
            <a:ext cx="12198272" cy="6919414"/>
            <a:chOff x="-266" y="1"/>
            <a:chExt cx="12198272" cy="6919414"/>
          </a:xfrm>
        </p:grpSpPr>
        <p:sp>
          <p:nvSpPr>
            <p:cNvPr id="459" name="Google Shape;459;p13"/>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0" name="Google Shape;460;p13"/>
            <p:cNvSpPr/>
            <p:nvPr/>
          </p:nvSpPr>
          <p:spPr>
            <a:xfrm>
              <a:off x="0" y="1691673"/>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1" name="Google Shape;461;p13"/>
            <p:cNvSpPr/>
            <p:nvPr/>
          </p:nvSpPr>
          <p:spPr>
            <a:xfrm>
              <a:off x="0" y="250121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15230" y="1965913"/>
                    <a:pt x="6969129" y="2047899"/>
                    <a:pt x="6902181" y="2106728"/>
                  </a:cubicBezTo>
                  <a:lnTo>
                    <a:pt x="6854081" y="2142036"/>
                  </a:lnTo>
                  <a:lnTo>
                    <a:pt x="6825018" y="2195581"/>
                  </a:lnTo>
                  <a:cubicBezTo>
                    <a:pt x="6725687" y="2342609"/>
                    <a:pt x="6557473" y="2439276"/>
                    <a:pt x="6366681" y="2439276"/>
                  </a:cubicBezTo>
                  <a:cubicBezTo>
                    <a:pt x="6214048" y="2439276"/>
                    <a:pt x="6075864" y="2377409"/>
                    <a:pt x="5975839" y="2277384"/>
                  </a:cubicBezTo>
                  <a:lnTo>
                    <a:pt x="5933753" y="2226376"/>
                  </a:lnTo>
                  <a:lnTo>
                    <a:pt x="5877214" y="2198628"/>
                  </a:lnTo>
                  <a:cubicBezTo>
                    <a:pt x="5781474" y="2140543"/>
                    <a:pt x="5713429" y="2041386"/>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9" y="2253544"/>
                    <a:pt x="4584288" y="2253544"/>
                  </a:cubicBezTo>
                  <a:cubicBezTo>
                    <a:pt x="4367785"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4" y="1361623"/>
                  </a:cubicBezTo>
                  <a:cubicBezTo>
                    <a:pt x="4903662" y="1182934"/>
                    <a:pt x="5073492" y="1054536"/>
                    <a:pt x="5273231" y="1054536"/>
                  </a:cubicBezTo>
                  <a:cubicBezTo>
                    <a:pt x="5448967" y="1054536"/>
                    <a:pt x="5601558" y="1153977"/>
                    <a:pt x="5677759" y="1299615"/>
                  </a:cubicBezTo>
                  <a:cubicBezTo>
                    <a:pt x="5736836" y="1221034"/>
                    <a:pt x="5818525" y="1160347"/>
                    <a:pt x="5913140"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2" name="Google Shape;462;p13"/>
            <p:cNvSpPr/>
            <p:nvPr/>
          </p:nvSpPr>
          <p:spPr>
            <a:xfrm>
              <a:off x="8947421" y="1811733"/>
              <a:ext cx="3143250" cy="318325"/>
            </a:xfrm>
            <a:custGeom>
              <a:avLst/>
              <a:gdLst/>
              <a:ahLst/>
              <a:cxnLst/>
              <a:rect l="l" t="t" r="r" b="b"/>
              <a:pathLst>
                <a:path w="3143250" h="318325" extrusionOk="0">
                  <a:moveTo>
                    <a:pt x="0" y="318326"/>
                  </a:moveTo>
                  <a:lnTo>
                    <a:pt x="3143250" y="318326"/>
                  </a:lnTo>
                  <a:lnTo>
                    <a:pt x="2933033" y="262509"/>
                  </a:lnTo>
                  <a:cubicBezTo>
                    <a:pt x="2817781" y="231934"/>
                    <a:pt x="2711291" y="184309"/>
                    <a:pt x="2619375" y="122301"/>
                  </a:cubicBezTo>
                  <a:cubicBezTo>
                    <a:pt x="2413254" y="-16859"/>
                    <a:pt x="2106168" y="-16859"/>
                    <a:pt x="1899952" y="122301"/>
                  </a:cubicBezTo>
                  <a:cubicBezTo>
                    <a:pt x="1695736" y="260128"/>
                    <a:pt x="1391507" y="260128"/>
                    <a:pt x="1187291" y="122301"/>
                  </a:cubicBezTo>
                  <a:cubicBezTo>
                    <a:pt x="945737" y="-40767"/>
                    <a:pt x="585978" y="-40767"/>
                    <a:pt x="344424" y="122301"/>
                  </a:cubicBezTo>
                  <a:cubicBezTo>
                    <a:pt x="236601" y="195072"/>
                    <a:pt x="121348" y="260604"/>
                    <a:pt x="0" y="318326"/>
                  </a:cubicBezTo>
                  <a:lnTo>
                    <a:pt x="0" y="318326"/>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3" name="Google Shape;463;p13"/>
            <p:cNvSpPr/>
            <p:nvPr/>
          </p:nvSpPr>
          <p:spPr>
            <a:xfrm>
              <a:off x="7588288" y="2969887"/>
              <a:ext cx="3606069" cy="366212"/>
            </a:xfrm>
            <a:custGeom>
              <a:avLst/>
              <a:gdLst/>
              <a:ahLst/>
              <a:cxnLst/>
              <a:rect l="l" t="t" r="r" b="b"/>
              <a:pathLst>
                <a:path w="3606069" h="366212" extrusionOk="0">
                  <a:moveTo>
                    <a:pt x="3273266" y="366212"/>
                  </a:moveTo>
                  <a:lnTo>
                    <a:pt x="0" y="366212"/>
                  </a:lnTo>
                  <a:lnTo>
                    <a:pt x="144113" y="312110"/>
                  </a:lnTo>
                  <a:cubicBezTo>
                    <a:pt x="267653" y="265819"/>
                    <a:pt x="382715" y="199334"/>
                    <a:pt x="484632" y="115514"/>
                  </a:cubicBezTo>
                  <a:cubicBezTo>
                    <a:pt x="671893" y="-38505"/>
                    <a:pt x="941927" y="-38505"/>
                    <a:pt x="1129093" y="115514"/>
                  </a:cubicBezTo>
                  <a:cubicBezTo>
                    <a:pt x="1329690" y="280583"/>
                    <a:pt x="1619155" y="280583"/>
                    <a:pt x="1819751" y="115514"/>
                  </a:cubicBezTo>
                  <a:cubicBezTo>
                    <a:pt x="1978533" y="-15073"/>
                    <a:pt x="2207514" y="-15073"/>
                    <a:pt x="2366296" y="115514"/>
                  </a:cubicBezTo>
                  <a:cubicBezTo>
                    <a:pt x="2547747" y="264771"/>
                    <a:pt x="2809494" y="264771"/>
                    <a:pt x="2990945" y="115514"/>
                  </a:cubicBezTo>
                  <a:cubicBezTo>
                    <a:pt x="3080099" y="42172"/>
                    <a:pt x="3199162" y="16359"/>
                    <a:pt x="3310700" y="46268"/>
                  </a:cubicBezTo>
                  <a:cubicBezTo>
                    <a:pt x="3422238" y="76176"/>
                    <a:pt x="3512439" y="157996"/>
                    <a:pt x="3552920" y="266105"/>
                  </a:cubicBezTo>
                  <a:cubicBezTo>
                    <a:pt x="3566351" y="302014"/>
                    <a:pt x="3584353" y="335542"/>
                    <a:pt x="3606070" y="366117"/>
                  </a:cubicBezTo>
                  <a:lnTo>
                    <a:pt x="3273266" y="36611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4" name="Google Shape;464;p13"/>
            <p:cNvSpPr/>
            <p:nvPr/>
          </p:nvSpPr>
          <p:spPr>
            <a:xfrm>
              <a:off x="0" y="5186149"/>
              <a:ext cx="12194349" cy="1672246"/>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5" name="Google Shape;465;p13"/>
            <p:cNvSpPr/>
            <p:nvPr/>
          </p:nvSpPr>
          <p:spPr>
            <a:xfrm>
              <a:off x="-81" y="5403001"/>
              <a:ext cx="12194349" cy="28104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6" name="Google Shape;466;p13"/>
            <p:cNvSpPr/>
            <p:nvPr/>
          </p:nvSpPr>
          <p:spPr>
            <a:xfrm>
              <a:off x="0" y="6402906"/>
              <a:ext cx="12194533" cy="414735"/>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7" name="Google Shape;467;p13"/>
            <p:cNvSpPr/>
            <p:nvPr/>
          </p:nvSpPr>
          <p:spPr>
            <a:xfrm>
              <a:off x="-266" y="5975923"/>
              <a:ext cx="12194533" cy="2826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8" name="Google Shape;468;p13"/>
            <p:cNvSpPr/>
            <p:nvPr/>
          </p:nvSpPr>
          <p:spPr>
            <a:xfrm>
              <a:off x="0" y="5186149"/>
              <a:ext cx="12194349" cy="51037"/>
            </a:xfrm>
            <a:custGeom>
              <a:avLst/>
              <a:gdLst/>
              <a:ahLst/>
              <a:cxnLst/>
              <a:rect l="l" t="t" r="r" b="b"/>
              <a:pathLst>
                <a:path w="6860393" h="104691" extrusionOk="0">
                  <a:moveTo>
                    <a:pt x="0" y="0"/>
                  </a:moveTo>
                  <a:lnTo>
                    <a:pt x="6860394" y="0"/>
                  </a:lnTo>
                  <a:lnTo>
                    <a:pt x="6860394" y="104691"/>
                  </a:lnTo>
                  <a:lnTo>
                    <a:pt x="0" y="104691"/>
                  </a:lnTo>
                  <a:close/>
                </a:path>
              </a:pathLst>
            </a:custGeom>
            <a:solidFill>
              <a:srgbClr val="0B93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469" name="Google Shape;469;p13"/>
            <p:cNvGrpSpPr/>
            <p:nvPr/>
          </p:nvGrpSpPr>
          <p:grpSpPr>
            <a:xfrm>
              <a:off x="0" y="4274701"/>
              <a:ext cx="12194533" cy="1071701"/>
              <a:chOff x="0" y="5280348"/>
              <a:chExt cx="12194533" cy="1762086"/>
            </a:xfrm>
          </p:grpSpPr>
          <p:sp>
            <p:nvSpPr>
              <p:cNvPr id="470" name="Google Shape;470;p13"/>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1" name="Google Shape;471;p13"/>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2" name="Google Shape;472;p13"/>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3" name="Google Shape;473;p13"/>
              <p:cNvSpPr/>
              <p:nvPr/>
            </p:nvSpPr>
            <p:spPr>
              <a:xfrm>
                <a:off x="0" y="6711325"/>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474" name="Google Shape;474;p13"/>
            <p:cNvSpPr/>
            <p:nvPr/>
          </p:nvSpPr>
          <p:spPr>
            <a:xfrm>
              <a:off x="1" y="6752375"/>
              <a:ext cx="12198005"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 sz="1800" b="0" i="0" u="none" strike="noStrike" kern="1200" cap="none" spc="0" normalizeH="0" baseline="0" noProof="0">
                  <a:ln>
                    <a:noFill/>
                  </a:ln>
                  <a:solidFill>
                    <a:srgbClr val="000000"/>
                  </a:solidFill>
                  <a:effectLst/>
                  <a:uLnTx/>
                  <a:uFillTx/>
                  <a:latin typeface="Calibri"/>
                  <a:ea typeface="Calibri"/>
                  <a:cs typeface="Calibri"/>
                  <a:sym typeface="Calibri"/>
                </a:rPr>
                <a:t> </a:t>
              </a:r>
              <a:endParaRPr kumimoji="0" sz="1800" b="0" i="0" u="none" strike="noStrike" kern="1200" cap="none" spc="0" normalizeH="0" baseline="0" noProof="0">
                <a:ln>
                  <a:noFill/>
                </a:ln>
                <a:solidFill>
                  <a:srgbClr val="FFFBF8"/>
                </a:solidFill>
                <a:effectLst/>
                <a:uLnTx/>
                <a:uFillTx/>
                <a:latin typeface="Arial"/>
                <a:ea typeface="+mn-ea"/>
                <a:cs typeface="+mn-cs"/>
              </a:endParaRPr>
            </a:p>
          </p:txBody>
        </p:sp>
        <p:grpSp>
          <p:nvGrpSpPr>
            <p:cNvPr id="475" name="Google Shape;475;p13"/>
            <p:cNvGrpSpPr/>
            <p:nvPr/>
          </p:nvGrpSpPr>
          <p:grpSpPr>
            <a:xfrm>
              <a:off x="9261102" y="1405623"/>
              <a:ext cx="2930722" cy="3360545"/>
              <a:chOff x="231649" y="2116677"/>
              <a:chExt cx="3567960" cy="4091241"/>
            </a:xfrm>
          </p:grpSpPr>
          <p:grpSp>
            <p:nvGrpSpPr>
              <p:cNvPr id="476" name="Google Shape;476;p13"/>
              <p:cNvGrpSpPr/>
              <p:nvPr/>
            </p:nvGrpSpPr>
            <p:grpSpPr>
              <a:xfrm>
                <a:off x="231649" y="2773013"/>
                <a:ext cx="1834009" cy="3417487"/>
                <a:chOff x="3732495" y="1449310"/>
                <a:chExt cx="1834009" cy="3417487"/>
              </a:xfrm>
            </p:grpSpPr>
            <p:sp>
              <p:nvSpPr>
                <p:cNvPr id="477" name="Google Shape;477;p13"/>
                <p:cNvSpPr/>
                <p:nvPr/>
              </p:nvSpPr>
              <p:spPr>
                <a:xfrm>
                  <a:off x="4534185" y="1954243"/>
                  <a:ext cx="621029" cy="2912554"/>
                </a:xfrm>
                <a:custGeom>
                  <a:avLst/>
                  <a:gdLst/>
                  <a:ahLst/>
                  <a:cxnLst/>
                  <a:rect l="l" t="t" r="r" b="b"/>
                  <a:pathLst>
                    <a:path w="621029" h="2912554" extrusionOk="0">
                      <a:moveTo>
                        <a:pt x="621030" y="2912555"/>
                      </a:moveTo>
                      <a:lnTo>
                        <a:pt x="621030" y="2175034"/>
                      </a:lnTo>
                      <a:cubicBezTo>
                        <a:pt x="621030" y="1411415"/>
                        <a:pt x="420053" y="661321"/>
                        <a:pt x="38195" y="0"/>
                      </a:cubicBezTo>
                      <a:lnTo>
                        <a:pt x="0" y="18193"/>
                      </a:lnTo>
                      <a:cubicBezTo>
                        <a:pt x="468821" y="941356"/>
                        <a:pt x="519684" y="1849469"/>
                        <a:pt x="374047" y="2912555"/>
                      </a:cubicBezTo>
                      <a:lnTo>
                        <a:pt x="621030" y="2912555"/>
                      </a:ln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8" name="Google Shape;478;p13"/>
                <p:cNvSpPr/>
                <p:nvPr/>
              </p:nvSpPr>
              <p:spPr>
                <a:xfrm>
                  <a:off x="4534185" y="1954243"/>
                  <a:ext cx="110204" cy="153352"/>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9" name="Google Shape;479;p13"/>
                <p:cNvSpPr/>
                <p:nvPr/>
              </p:nvSpPr>
              <p:spPr>
                <a:xfrm>
                  <a:off x="3914679" y="1449310"/>
                  <a:ext cx="945070" cy="498646"/>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0" name="Google Shape;480;p13"/>
                <p:cNvSpPr/>
                <p:nvPr/>
              </p:nvSpPr>
              <p:spPr>
                <a:xfrm>
                  <a:off x="3732495" y="1635094"/>
                  <a:ext cx="1834009" cy="842928"/>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1" name="Google Shape;481;p13"/>
                <p:cNvSpPr/>
                <p:nvPr/>
              </p:nvSpPr>
              <p:spPr>
                <a:xfrm>
                  <a:off x="4277189" y="1894251"/>
                  <a:ext cx="949844" cy="583771"/>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482" name="Google Shape;482;p13"/>
              <p:cNvGrpSpPr/>
              <p:nvPr/>
            </p:nvGrpSpPr>
            <p:grpSpPr>
              <a:xfrm>
                <a:off x="1603968" y="2116677"/>
                <a:ext cx="2195641" cy="4091241"/>
                <a:chOff x="6245637" y="775556"/>
                <a:chExt cx="2195641" cy="4091241"/>
              </a:xfrm>
            </p:grpSpPr>
            <p:sp>
              <p:nvSpPr>
                <p:cNvPr id="483" name="Google Shape;483;p13"/>
                <p:cNvSpPr/>
                <p:nvPr/>
              </p:nvSpPr>
              <p:spPr>
                <a:xfrm>
                  <a:off x="6738079" y="1380076"/>
                  <a:ext cx="743521" cy="3486721"/>
                </a:xfrm>
                <a:custGeom>
                  <a:avLst/>
                  <a:gdLst/>
                  <a:ahLst/>
                  <a:cxnLst/>
                  <a:rect l="l" t="t" r="r" b="b"/>
                  <a:pathLst>
                    <a:path w="743521" h="3486721" extrusionOk="0">
                      <a:moveTo>
                        <a:pt x="0" y="3486722"/>
                      </a:moveTo>
                      <a:lnTo>
                        <a:pt x="0" y="2603849"/>
                      </a:lnTo>
                      <a:cubicBezTo>
                        <a:pt x="0" y="1689735"/>
                        <a:pt x="240602" y="791718"/>
                        <a:pt x="697706" y="0"/>
                      </a:cubicBezTo>
                      <a:lnTo>
                        <a:pt x="743522" y="21812"/>
                      </a:lnTo>
                      <a:cubicBezTo>
                        <a:pt x="182308" y="1126998"/>
                        <a:pt x="121444" y="2214182"/>
                        <a:pt x="295751" y="3486722"/>
                      </a:cubicBezTo>
                      <a:lnTo>
                        <a:pt x="0" y="3486722"/>
                      </a:ln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4" name="Google Shape;484;p13"/>
                <p:cNvSpPr/>
                <p:nvPr/>
              </p:nvSpPr>
              <p:spPr>
                <a:xfrm>
                  <a:off x="7349584" y="1380172"/>
                  <a:ext cx="132016" cy="18364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5" name="Google Shape;485;p13"/>
                <p:cNvSpPr/>
                <p:nvPr/>
              </p:nvSpPr>
              <p:spPr>
                <a:xfrm>
                  <a:off x="7091933" y="775556"/>
                  <a:ext cx="1131284" cy="59699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6" name="Google Shape;486;p13"/>
                <p:cNvSpPr/>
                <p:nvPr/>
              </p:nvSpPr>
              <p:spPr>
                <a:xfrm>
                  <a:off x="6245637" y="998045"/>
                  <a:ext cx="2195641" cy="1009062"/>
                </a:xfrm>
                <a:custGeom>
                  <a:avLst/>
                  <a:gdLst/>
                  <a:ahLst/>
                  <a:cxnLst/>
                  <a:rect l="l" t="t" r="r" b="b"/>
                  <a:pathLst>
                    <a:path w="2195641" h="1009062" extrusionOk="0">
                      <a:moveTo>
                        <a:pt x="2192941" y="1009062"/>
                      </a:moveTo>
                      <a:cubicBezTo>
                        <a:pt x="2242757" y="437372"/>
                        <a:pt x="1591247" y="107997"/>
                        <a:pt x="1235964" y="329644"/>
                      </a:cubicBezTo>
                      <a:cubicBezTo>
                        <a:pt x="1054037" y="-135271"/>
                        <a:pt x="0" y="-82598"/>
                        <a:pt x="0" y="326025"/>
                      </a:cubicBezTo>
                      <a:lnTo>
                        <a:pt x="267367" y="340788"/>
                      </a:lnTo>
                      <a:lnTo>
                        <a:pt x="295275" y="176482"/>
                      </a:lnTo>
                      <a:lnTo>
                        <a:pt x="304419" y="342789"/>
                      </a:lnTo>
                      <a:lnTo>
                        <a:pt x="554450" y="356600"/>
                      </a:lnTo>
                      <a:lnTo>
                        <a:pt x="604457" y="176482"/>
                      </a:lnTo>
                      <a:lnTo>
                        <a:pt x="599599" y="359076"/>
                      </a:lnTo>
                      <a:lnTo>
                        <a:pt x="882301" y="374697"/>
                      </a:lnTo>
                      <a:lnTo>
                        <a:pt x="902780" y="227155"/>
                      </a:lnTo>
                      <a:lnTo>
                        <a:pt x="924116" y="376983"/>
                      </a:lnTo>
                      <a:lnTo>
                        <a:pt x="1213104" y="392890"/>
                      </a:lnTo>
                      <a:lnTo>
                        <a:pt x="1350931" y="479568"/>
                      </a:lnTo>
                      <a:lnTo>
                        <a:pt x="1452848" y="395652"/>
                      </a:lnTo>
                      <a:lnTo>
                        <a:pt x="1402556" y="512048"/>
                      </a:lnTo>
                      <a:lnTo>
                        <a:pt x="1610011" y="642445"/>
                      </a:lnTo>
                      <a:lnTo>
                        <a:pt x="1740503" y="504523"/>
                      </a:lnTo>
                      <a:lnTo>
                        <a:pt x="1680305" y="686737"/>
                      </a:lnTo>
                      <a:lnTo>
                        <a:pt x="1950530" y="856662"/>
                      </a:lnTo>
                      <a:lnTo>
                        <a:pt x="2024444" y="762841"/>
                      </a:lnTo>
                      <a:lnTo>
                        <a:pt x="2019586" y="900096"/>
                      </a:lnTo>
                      <a:lnTo>
                        <a:pt x="2192941" y="1009062"/>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7" name="Google Shape;487;p13"/>
                <p:cNvSpPr/>
                <p:nvPr/>
              </p:nvSpPr>
              <p:spPr>
                <a:xfrm>
                  <a:off x="6652164" y="1308311"/>
                  <a:ext cx="1137071" cy="698795"/>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nvGrpSpPr>
          <p:cNvPr id="488" name="Google Shape;488;p13"/>
          <p:cNvGrpSpPr/>
          <p:nvPr/>
        </p:nvGrpSpPr>
        <p:grpSpPr>
          <a:xfrm>
            <a:off x="-18498" y="-2075"/>
            <a:ext cx="12243025" cy="6880617"/>
            <a:chOff x="-18498" y="-2075"/>
            <a:chExt cx="12243025" cy="6880617"/>
          </a:xfrm>
        </p:grpSpPr>
        <p:sp>
          <p:nvSpPr>
            <p:cNvPr id="489" name="Google Shape;489;p13"/>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90" name="Google Shape;490;p13"/>
            <p:cNvSpPr/>
            <p:nvPr/>
          </p:nvSpPr>
          <p:spPr>
            <a:xfrm flipH="1">
              <a:off x="-18498" y="-2075"/>
              <a:ext cx="7831747" cy="6880617"/>
            </a:xfrm>
            <a:custGeom>
              <a:avLst/>
              <a:gdLst/>
              <a:ahLst/>
              <a:cxnLst/>
              <a:rect l="l" t="t" r="r" b="b"/>
              <a:pathLst>
                <a:path w="7458807" h="4879870"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5523376" y="704751"/>
                    <a:pt x="4973376" y="958781"/>
                  </a:cubicBezTo>
                  <a:cubicBezTo>
                    <a:pt x="4423376" y="1212811"/>
                    <a:pt x="3134986" y="1196946"/>
                    <a:pt x="3018210" y="1760000"/>
                  </a:cubicBezTo>
                  <a:cubicBezTo>
                    <a:pt x="2901434" y="2323054"/>
                    <a:pt x="3431333" y="2860553"/>
                    <a:pt x="3375477" y="3275902"/>
                  </a:cubicBezTo>
                  <a:cubicBezTo>
                    <a:pt x="3319622" y="3691251"/>
                    <a:pt x="2778084" y="3984766"/>
                    <a:pt x="2683077" y="4252094"/>
                  </a:cubicBezTo>
                  <a:cubicBezTo>
                    <a:pt x="2588070" y="4519422"/>
                    <a:pt x="2848747" y="4705011"/>
                    <a:pt x="2805433" y="4879870"/>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491" name="Google Shape;491;p13"/>
          <p:cNvSpPr txBox="1">
            <a:spLocks noGrp="1"/>
          </p:cNvSpPr>
          <p:nvPr>
            <p:ph type="subTitle" idx="1"/>
          </p:nvPr>
        </p:nvSpPr>
        <p:spPr>
          <a:xfrm>
            <a:off x="5056206" y="1729975"/>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2" name="Google Shape;492;p13"/>
          <p:cNvSpPr txBox="1">
            <a:spLocks noGrp="1"/>
          </p:cNvSpPr>
          <p:nvPr>
            <p:ph type="subTitle" idx="2"/>
          </p:nvPr>
        </p:nvSpPr>
        <p:spPr>
          <a:xfrm>
            <a:off x="5056206" y="3334868"/>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3" name="Google Shape;493;p13"/>
          <p:cNvSpPr txBox="1">
            <a:spLocks noGrp="1"/>
          </p:cNvSpPr>
          <p:nvPr>
            <p:ph type="subTitle" idx="3"/>
          </p:nvPr>
        </p:nvSpPr>
        <p:spPr>
          <a:xfrm>
            <a:off x="5056206" y="4939762"/>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4" name="Google Shape;494;p13"/>
          <p:cNvSpPr txBox="1">
            <a:spLocks noGrp="1"/>
          </p:cNvSpPr>
          <p:nvPr>
            <p:ph type="title"/>
          </p:nvPr>
        </p:nvSpPr>
        <p:spPr>
          <a:xfrm>
            <a:off x="5056200" y="593375"/>
            <a:ext cx="6720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495" name="Google Shape;495;p13"/>
          <p:cNvSpPr txBox="1">
            <a:spLocks noGrp="1"/>
          </p:cNvSpPr>
          <p:nvPr>
            <p:ph type="body" idx="4"/>
          </p:nvPr>
        </p:nvSpPr>
        <p:spPr>
          <a:xfrm>
            <a:off x="5056200" y="2167925"/>
            <a:ext cx="6406800" cy="9252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6" name="Google Shape;496;p13"/>
          <p:cNvSpPr txBox="1">
            <a:spLocks noGrp="1"/>
          </p:cNvSpPr>
          <p:nvPr>
            <p:ph type="body" idx="5"/>
          </p:nvPr>
        </p:nvSpPr>
        <p:spPr>
          <a:xfrm>
            <a:off x="5056200" y="3761388"/>
            <a:ext cx="64068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7" name="Google Shape;497;p13"/>
          <p:cNvSpPr txBox="1">
            <a:spLocks noGrp="1"/>
          </p:cNvSpPr>
          <p:nvPr>
            <p:ph type="body" idx="6"/>
          </p:nvPr>
        </p:nvSpPr>
        <p:spPr>
          <a:xfrm>
            <a:off x="5056200" y="5353050"/>
            <a:ext cx="64077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5" name="Title 1">
            <a:extLst>
              <a:ext uri="{FF2B5EF4-FFF2-40B4-BE49-F238E27FC236}">
                <a16:creationId xmlns:a16="http://schemas.microsoft.com/office/drawing/2014/main" id="{C273E639-DE2E-443C-A1F1-58E3B8A943C8}"/>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46" name="Title 1">
            <a:extLst>
              <a:ext uri="{FF2B5EF4-FFF2-40B4-BE49-F238E27FC236}">
                <a16:creationId xmlns:a16="http://schemas.microsoft.com/office/drawing/2014/main" id="{023C7E43-BF92-43B6-8EF1-9F12B6555B49}"/>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414326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008 Team">
  <p:cSld name="008 Team">
    <p:spTree>
      <p:nvGrpSpPr>
        <p:cNvPr id="1" name="Shape 499"/>
        <p:cNvGrpSpPr/>
        <p:nvPr/>
      </p:nvGrpSpPr>
      <p:grpSpPr>
        <a:xfrm>
          <a:off x="0" y="0"/>
          <a:ext cx="0" cy="0"/>
          <a:chOff x="0" y="0"/>
          <a:chExt cx="0" cy="0"/>
        </a:xfrm>
      </p:grpSpPr>
      <p:pic>
        <p:nvPicPr>
          <p:cNvPr id="500" name="Google Shape;500;p14"/>
          <p:cNvPicPr preferRelativeResize="0"/>
          <p:nvPr/>
        </p:nvPicPr>
        <p:blipFill rotWithShape="1">
          <a:blip r:embed="rId2">
            <a:alphaModFix/>
          </a:blip>
          <a:srcRect/>
          <a:stretch/>
        </p:blipFill>
        <p:spPr>
          <a:xfrm>
            <a:off x="-71000" y="0"/>
            <a:ext cx="12263000" cy="2434600"/>
          </a:xfrm>
          <a:prstGeom prst="rect">
            <a:avLst/>
          </a:prstGeom>
          <a:noFill/>
          <a:ln>
            <a:noFill/>
          </a:ln>
        </p:spPr>
      </p:pic>
      <p:sp>
        <p:nvSpPr>
          <p:cNvPr id="501" name="Google Shape;501;p14"/>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02" name="Google Shape;502;p14"/>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03" name="Google Shape;503;p14"/>
          <p:cNvSpPr txBox="1">
            <a:spLocks noGrp="1"/>
          </p:cNvSpPr>
          <p:nvPr>
            <p:ph type="subTitle" idx="1"/>
          </p:nvPr>
        </p:nvSpPr>
        <p:spPr>
          <a:xfrm>
            <a:off x="118905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4" name="Google Shape;504;p14"/>
          <p:cNvSpPr txBox="1">
            <a:spLocks noGrp="1"/>
          </p:cNvSpPr>
          <p:nvPr>
            <p:ph type="subTitle" idx="2"/>
          </p:nvPr>
        </p:nvSpPr>
        <p:spPr>
          <a:xfrm>
            <a:off x="471330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5" name="Google Shape;505;p14"/>
          <p:cNvSpPr txBox="1">
            <a:spLocks noGrp="1"/>
          </p:cNvSpPr>
          <p:nvPr>
            <p:ph type="subTitle" idx="3"/>
          </p:nvPr>
        </p:nvSpPr>
        <p:spPr>
          <a:xfrm>
            <a:off x="8237552" y="4020675"/>
            <a:ext cx="26586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6" name="Google Shape;506;p14"/>
          <p:cNvSpPr txBox="1">
            <a:spLocks noGrp="1"/>
          </p:cNvSpPr>
          <p:nvPr>
            <p:ph type="title"/>
          </p:nvPr>
        </p:nvSpPr>
        <p:spPr>
          <a:xfrm>
            <a:off x="1189050" y="669575"/>
            <a:ext cx="97074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07" name="Google Shape;507;p14"/>
          <p:cNvSpPr txBox="1">
            <a:spLocks noGrp="1"/>
          </p:cNvSpPr>
          <p:nvPr>
            <p:ph type="body" idx="4"/>
          </p:nvPr>
        </p:nvSpPr>
        <p:spPr>
          <a:xfrm>
            <a:off x="1189050" y="4458625"/>
            <a:ext cx="2658900" cy="9252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8" name="Google Shape;508;p14"/>
          <p:cNvSpPr txBox="1">
            <a:spLocks noGrp="1"/>
          </p:cNvSpPr>
          <p:nvPr>
            <p:ph type="body" idx="5"/>
          </p:nvPr>
        </p:nvSpPr>
        <p:spPr>
          <a:xfrm>
            <a:off x="4713300" y="4447196"/>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9" name="Google Shape;509;p14"/>
          <p:cNvSpPr txBox="1">
            <a:spLocks noGrp="1"/>
          </p:cNvSpPr>
          <p:nvPr>
            <p:ph type="body" idx="6"/>
          </p:nvPr>
        </p:nvSpPr>
        <p:spPr>
          <a:xfrm>
            <a:off x="8237550" y="4433967"/>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13" name="Title 1">
            <a:extLst>
              <a:ext uri="{FF2B5EF4-FFF2-40B4-BE49-F238E27FC236}">
                <a16:creationId xmlns:a16="http://schemas.microsoft.com/office/drawing/2014/main" id="{8DB32E11-CEF6-4DB4-BC93-732FA54FD990}"/>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1F21FD9-F8FB-452A-8706-57FDDE1F61B1}"/>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BF8">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FFBF8">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444168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10 Text and Image">
  <p:cSld name="010 Text and Image">
    <p:bg>
      <p:bgPr>
        <a:solidFill>
          <a:schemeClr val="accent1"/>
        </a:solidFill>
        <a:effectLst/>
      </p:bgPr>
    </p:bg>
    <p:spTree>
      <p:nvGrpSpPr>
        <p:cNvPr id="1" name="Shape 511"/>
        <p:cNvGrpSpPr/>
        <p:nvPr/>
      </p:nvGrpSpPr>
      <p:grpSpPr>
        <a:xfrm>
          <a:off x="0" y="0"/>
          <a:ext cx="0" cy="0"/>
          <a:chOff x="0" y="0"/>
          <a:chExt cx="0" cy="0"/>
        </a:xfrm>
      </p:grpSpPr>
      <p:sp>
        <p:nvSpPr>
          <p:cNvPr id="512" name="Google Shape;512;p15"/>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3" name="Google Shape;513;p15"/>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4" name="Google Shape;514;p15"/>
          <p:cNvSpPr txBox="1">
            <a:spLocks noGrp="1"/>
          </p:cNvSpPr>
          <p:nvPr>
            <p:ph type="title"/>
          </p:nvPr>
        </p:nvSpPr>
        <p:spPr>
          <a:xfrm>
            <a:off x="411275" y="1727000"/>
            <a:ext cx="4458300" cy="23772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a:endParaRPr/>
          </a:p>
        </p:txBody>
      </p:sp>
      <p:sp>
        <p:nvSpPr>
          <p:cNvPr id="515" name="Google Shape;515;p15"/>
          <p:cNvSpPr txBox="1">
            <a:spLocks noGrp="1"/>
          </p:cNvSpPr>
          <p:nvPr>
            <p:ph type="subTitle" idx="1"/>
          </p:nvPr>
        </p:nvSpPr>
        <p:spPr>
          <a:xfrm>
            <a:off x="411275" y="5029775"/>
            <a:ext cx="44583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a:endParaRPr/>
          </a:p>
        </p:txBody>
      </p:sp>
      <p:sp>
        <p:nvSpPr>
          <p:cNvPr id="516" name="Google Shape;516;p15"/>
          <p:cNvSpPr/>
          <p:nvPr/>
        </p:nvSpPr>
        <p:spPr>
          <a:xfrm flipH="1">
            <a:off x="-2268" y="5422031"/>
            <a:ext cx="12194533" cy="10595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7" name="Google Shape;517;p15"/>
          <p:cNvSpPr/>
          <p:nvPr/>
        </p:nvSpPr>
        <p:spPr>
          <a:xfrm flipH="1">
            <a:off x="0" y="335746"/>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 name="Title 1">
            <a:extLst>
              <a:ext uri="{FF2B5EF4-FFF2-40B4-BE49-F238E27FC236}">
                <a16:creationId xmlns:a16="http://schemas.microsoft.com/office/drawing/2014/main" id="{65EA2CF2-68F5-40A7-8EB6-C74E23D31484}"/>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2D46EAA1-444D-472D-981C-7E9E8769B4BD}"/>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601972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013 Six columns">
  <p:cSld name="013 Six columns">
    <p:spTree>
      <p:nvGrpSpPr>
        <p:cNvPr id="1" name="Shape 539"/>
        <p:cNvGrpSpPr/>
        <p:nvPr/>
      </p:nvGrpSpPr>
      <p:grpSpPr>
        <a:xfrm>
          <a:off x="0" y="0"/>
          <a:ext cx="0" cy="0"/>
          <a:chOff x="0" y="0"/>
          <a:chExt cx="0" cy="0"/>
        </a:xfrm>
      </p:grpSpPr>
      <p:sp>
        <p:nvSpPr>
          <p:cNvPr id="540" name="Google Shape;540;p18"/>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1" name="Google Shape;541;p18"/>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2" name="Google Shape;542;p18"/>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3" name="Google Shape;543;p18"/>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4" name="Google Shape;544;p18"/>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5" name="Google Shape;545;p18"/>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6" name="Google Shape;546;p18"/>
          <p:cNvSpPr/>
          <p:nvPr/>
        </p:nvSpPr>
        <p:spPr>
          <a:xfrm rot="2633079">
            <a:off x="6356497" y="-431875"/>
            <a:ext cx="8351332" cy="5997073"/>
          </a:xfrm>
          <a:custGeom>
            <a:avLst/>
            <a:gdLst/>
            <a:ahLst/>
            <a:cxnLst/>
            <a:rect l="l" t="t" r="r" b="b"/>
            <a:pathLst>
              <a:path w="8359879" h="6003211" extrusionOk="0">
                <a:moveTo>
                  <a:pt x="0" y="3467123"/>
                </a:moveTo>
                <a:lnTo>
                  <a:pt x="3608135" y="0"/>
                </a:lnTo>
                <a:lnTo>
                  <a:pt x="8359879" y="4945003"/>
                </a:lnTo>
                <a:lnTo>
                  <a:pt x="7258632" y="6003211"/>
                </a:lnTo>
                <a:lnTo>
                  <a:pt x="7188949" y="5913438"/>
                </a:lnTo>
                <a:cubicBezTo>
                  <a:pt x="7150249" y="5860827"/>
                  <a:pt x="7112533" y="5806686"/>
                  <a:pt x="7075937" y="5751063"/>
                </a:cubicBezTo>
                <a:cubicBezTo>
                  <a:pt x="7020413" y="5666657"/>
                  <a:pt x="6953658" y="5541050"/>
                  <a:pt x="6878107" y="5382716"/>
                </a:cubicBezTo>
                <a:cubicBezTo>
                  <a:pt x="6861153" y="5347163"/>
                  <a:pt x="6843670" y="5309847"/>
                  <a:pt x="6825762" y="5270999"/>
                </a:cubicBezTo>
                <a:cubicBezTo>
                  <a:pt x="6658448" y="4907595"/>
                  <a:pt x="6454155" y="4407988"/>
                  <a:pt x="6235133" y="3853053"/>
                </a:cubicBezTo>
                <a:cubicBezTo>
                  <a:pt x="5936745" y="3097052"/>
                  <a:pt x="5779179" y="2852428"/>
                  <a:pt x="5521481" y="2828648"/>
                </a:cubicBezTo>
                <a:cubicBezTo>
                  <a:pt x="5026324" y="2782973"/>
                  <a:pt x="5083967" y="3347443"/>
                  <a:pt x="4663935" y="3545449"/>
                </a:cubicBezTo>
                <a:cubicBezTo>
                  <a:pt x="4319560" y="3707786"/>
                  <a:pt x="3934709" y="3545449"/>
                  <a:pt x="3705619" y="3333906"/>
                </a:cubicBezTo>
                <a:cubicBezTo>
                  <a:pt x="3365800" y="3019944"/>
                  <a:pt x="3366117" y="2681379"/>
                  <a:pt x="2723992" y="2681379"/>
                </a:cubicBezTo>
                <a:cubicBezTo>
                  <a:pt x="2175429" y="2681379"/>
                  <a:pt x="1811274" y="4055315"/>
                  <a:pt x="630086" y="3836101"/>
                </a:cubicBezTo>
                <a:cubicBezTo>
                  <a:pt x="422613" y="3797597"/>
                  <a:pt x="235911" y="3693040"/>
                  <a:pt x="73387" y="35417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7" name="Google Shape;547;p18"/>
          <p:cNvSpPr/>
          <p:nvPr/>
        </p:nvSpPr>
        <p:spPr>
          <a:xfrm rot="2633079">
            <a:off x="6663991" y="-308012"/>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8" name="Google Shape;548;p18"/>
          <p:cNvSpPr/>
          <p:nvPr/>
        </p:nvSpPr>
        <p:spPr>
          <a:xfrm rot="2633079">
            <a:off x="7203376" y="-90741"/>
            <a:ext cx="7631796" cy="5341998"/>
          </a:xfrm>
          <a:custGeom>
            <a:avLst/>
            <a:gdLst/>
            <a:ahLst/>
            <a:cxnLst/>
            <a:rect l="l" t="t" r="r" b="b"/>
            <a:pathLst>
              <a:path w="7639607" h="5347465" extrusionOk="0">
                <a:moveTo>
                  <a:pt x="5507894" y="2726591"/>
                </a:moveTo>
                <a:lnTo>
                  <a:pt x="7639607" y="4945003"/>
                </a:lnTo>
                <a:lnTo>
                  <a:pt x="7220776" y="5347465"/>
                </a:lnTo>
                <a:lnTo>
                  <a:pt x="7061195" y="5225940"/>
                </a:lnTo>
                <a:cubicBezTo>
                  <a:pt x="6328584" y="4618483"/>
                  <a:pt x="5930811" y="3694531"/>
                  <a:pt x="5752319" y="3204910"/>
                </a:cubicBezTo>
                <a:cubicBezTo>
                  <a:pt x="5710120" y="3089120"/>
                  <a:pt x="5655258" y="2970284"/>
                  <a:pt x="5590573" y="2857162"/>
                </a:cubicBezTo>
                <a:close/>
                <a:moveTo>
                  <a:pt x="0" y="2775000"/>
                </a:moveTo>
                <a:lnTo>
                  <a:pt x="2887862" y="0"/>
                </a:lnTo>
                <a:lnTo>
                  <a:pt x="5131164" y="2334539"/>
                </a:lnTo>
                <a:lnTo>
                  <a:pt x="5107306" y="2317073"/>
                </a:lnTo>
                <a:cubicBezTo>
                  <a:pt x="5014688" y="2261845"/>
                  <a:pt x="4917925" y="2229852"/>
                  <a:pt x="4819858" y="2229852"/>
                </a:cubicBezTo>
                <a:cubicBezTo>
                  <a:pt x="4112671" y="2229852"/>
                  <a:pt x="4308487" y="2730095"/>
                  <a:pt x="3693592" y="2778414"/>
                </a:cubicBezTo>
                <a:cubicBezTo>
                  <a:pt x="3104870" y="2824613"/>
                  <a:pt x="2640653" y="2082352"/>
                  <a:pt x="2039533" y="2082352"/>
                </a:cubicBezTo>
                <a:cubicBezTo>
                  <a:pt x="1265909" y="2082352"/>
                  <a:pt x="1184318" y="3004536"/>
                  <a:pt x="12277" y="2778414"/>
                </a:cubicBez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9" name="Google Shape;549;p18"/>
          <p:cNvSpPr/>
          <p:nvPr/>
        </p:nvSpPr>
        <p:spPr>
          <a:xfrm rot="2633079">
            <a:off x="10964174" y="-112225"/>
            <a:ext cx="1788463" cy="1071899"/>
          </a:xfrm>
          <a:custGeom>
            <a:avLst/>
            <a:gdLst/>
            <a:ahLst/>
            <a:cxnLst/>
            <a:rect l="l" t="t" r="r" b="b"/>
            <a:pathLst>
              <a:path w="1790293" h="1072996" extrusionOk="0">
                <a:moveTo>
                  <a:pt x="0" y="822862"/>
                </a:moveTo>
                <a:lnTo>
                  <a:pt x="856329" y="0"/>
                </a:lnTo>
                <a:lnTo>
                  <a:pt x="1790293" y="971950"/>
                </a:lnTo>
                <a:lnTo>
                  <a:pt x="1687659" y="1001832"/>
                </a:lnTo>
                <a:cubicBezTo>
                  <a:pt x="1634493" y="1014932"/>
                  <a:pt x="1580437" y="1025889"/>
                  <a:pt x="1525582" y="1034604"/>
                </a:cubicBezTo>
                <a:cubicBezTo>
                  <a:pt x="1413474" y="1052407"/>
                  <a:pt x="1301578" y="1060248"/>
                  <a:pt x="1191061" y="1058659"/>
                </a:cubicBezTo>
                <a:cubicBezTo>
                  <a:pt x="1013681" y="1080275"/>
                  <a:pt x="831215" y="1077837"/>
                  <a:pt x="647902" y="1048698"/>
                </a:cubicBezTo>
                <a:cubicBezTo>
                  <a:pt x="428509" y="1013837"/>
                  <a:pt x="221876" y="943108"/>
                  <a:pt x="33954" y="842806"/>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0" name="Google Shape;550;p18"/>
          <p:cNvSpPr/>
          <p:nvPr/>
        </p:nvSpPr>
        <p:spPr>
          <a:xfrm rot="2633079">
            <a:off x="11840458" y="6013873"/>
            <a:ext cx="680507" cy="771510"/>
          </a:xfrm>
          <a:custGeom>
            <a:avLst/>
            <a:gdLst/>
            <a:ahLst/>
            <a:cxnLst/>
            <a:rect l="l" t="t" r="r" b="b"/>
            <a:pathLst>
              <a:path w="681203" h="772300" extrusionOk="0">
                <a:moveTo>
                  <a:pt x="0" y="0"/>
                </a:moveTo>
                <a:lnTo>
                  <a:pt x="681203" y="708908"/>
                </a:lnTo>
                <a:lnTo>
                  <a:pt x="615233" y="772300"/>
                </a:lnTo>
                <a:lnTo>
                  <a:pt x="529815" y="711828"/>
                </a:lnTo>
                <a:cubicBezTo>
                  <a:pt x="499735" y="688861"/>
                  <a:pt x="470543" y="664675"/>
                  <a:pt x="442570" y="638979"/>
                </a:cubicBezTo>
                <a:cubicBezTo>
                  <a:pt x="386728" y="588118"/>
                  <a:pt x="335866" y="533018"/>
                  <a:pt x="289561" y="475480"/>
                </a:cubicBezTo>
                <a:cubicBezTo>
                  <a:pt x="196738" y="360407"/>
                  <a:pt x="121612" y="236748"/>
                  <a:pt x="55704" y="111927"/>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1" name="Google Shape;551;p18"/>
          <p:cNvSpPr/>
          <p:nvPr/>
        </p:nvSpPr>
        <p:spPr>
          <a:xfrm>
            <a:off x="2976333" y="8096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3" name="Google Shape;553;p18"/>
          <p:cNvSpPr/>
          <p:nvPr/>
        </p:nvSpPr>
        <p:spPr>
          <a:xfrm rot="-189358" flipH="1">
            <a:off x="1325910" y="3557719"/>
            <a:ext cx="647749" cy="1246040"/>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4" name="Google Shape;554;p18"/>
          <p:cNvSpPr/>
          <p:nvPr/>
        </p:nvSpPr>
        <p:spPr>
          <a:xfrm rot="-526732">
            <a:off x="505626" y="2359840"/>
            <a:ext cx="647873" cy="1246278"/>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5" name="Google Shape;555;p18"/>
          <p:cNvSpPr/>
          <p:nvPr/>
        </p:nvSpPr>
        <p:spPr>
          <a:xfrm rot="-189358" flipH="1">
            <a:off x="1125382" y="726287"/>
            <a:ext cx="647749" cy="1246040"/>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6" name="Google Shape;556;p18"/>
          <p:cNvSpPr txBox="1">
            <a:spLocks noGrp="1"/>
          </p:cNvSpPr>
          <p:nvPr>
            <p:ph type="subTitle" idx="1"/>
          </p:nvPr>
        </p:nvSpPr>
        <p:spPr>
          <a:xfrm>
            <a:off x="720400" y="216360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7" name="Google Shape;557;p18"/>
          <p:cNvSpPr txBox="1">
            <a:spLocks noGrp="1"/>
          </p:cNvSpPr>
          <p:nvPr>
            <p:ph type="subTitle" idx="2"/>
          </p:nvPr>
        </p:nvSpPr>
        <p:spPr>
          <a:xfrm>
            <a:off x="720400" y="4020325"/>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8" name="Google Shape;558;p18"/>
          <p:cNvSpPr txBox="1">
            <a:spLocks noGrp="1"/>
          </p:cNvSpPr>
          <p:nvPr>
            <p:ph type="subTitle" idx="3"/>
          </p:nvPr>
        </p:nvSpPr>
        <p:spPr>
          <a:xfrm>
            <a:off x="8381787" y="21729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9" name="Google Shape;559;p18"/>
          <p:cNvSpPr txBox="1">
            <a:spLocks noGrp="1"/>
          </p:cNvSpPr>
          <p:nvPr>
            <p:ph type="subTitle" idx="4"/>
          </p:nvPr>
        </p:nvSpPr>
        <p:spPr>
          <a:xfrm>
            <a:off x="4571787" y="218095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0" name="Google Shape;560;p18"/>
          <p:cNvSpPr txBox="1">
            <a:spLocks noGrp="1"/>
          </p:cNvSpPr>
          <p:nvPr>
            <p:ph type="subTitle" idx="5"/>
          </p:nvPr>
        </p:nvSpPr>
        <p:spPr>
          <a:xfrm>
            <a:off x="4435324" y="3948808"/>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1" name="Google Shape;561;p18"/>
          <p:cNvSpPr txBox="1">
            <a:spLocks noGrp="1"/>
          </p:cNvSpPr>
          <p:nvPr>
            <p:ph type="subTitle" idx="6"/>
          </p:nvPr>
        </p:nvSpPr>
        <p:spPr>
          <a:xfrm>
            <a:off x="8381787" y="40017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2" name="Google Shape;562;p18"/>
          <p:cNvSpPr txBox="1">
            <a:spLocks noGrp="1"/>
          </p:cNvSpPr>
          <p:nvPr>
            <p:ph type="title"/>
          </p:nvPr>
        </p:nvSpPr>
        <p:spPr>
          <a:xfrm>
            <a:off x="720400" y="898175"/>
            <a:ext cx="1091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563" name="Google Shape;563;p18"/>
          <p:cNvSpPr txBox="1">
            <a:spLocks noGrp="1"/>
          </p:cNvSpPr>
          <p:nvPr>
            <p:ph type="body" idx="7"/>
          </p:nvPr>
        </p:nvSpPr>
        <p:spPr>
          <a:xfrm>
            <a:off x="4571787" y="2589800"/>
            <a:ext cx="3250500" cy="8340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564" name="Google Shape;564;p18"/>
          <p:cNvSpPr txBox="1">
            <a:spLocks noGrp="1"/>
          </p:cNvSpPr>
          <p:nvPr>
            <p:ph type="body" idx="8"/>
          </p:nvPr>
        </p:nvSpPr>
        <p:spPr>
          <a:xfrm>
            <a:off x="8381787"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5" name="Google Shape;565;p18"/>
          <p:cNvSpPr txBox="1">
            <a:spLocks noGrp="1"/>
          </p:cNvSpPr>
          <p:nvPr>
            <p:ph type="body" idx="9"/>
          </p:nvPr>
        </p:nvSpPr>
        <p:spPr>
          <a:xfrm>
            <a:off x="4571787"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6" name="Google Shape;566;p18"/>
          <p:cNvSpPr txBox="1">
            <a:spLocks noGrp="1"/>
          </p:cNvSpPr>
          <p:nvPr>
            <p:ph type="body" idx="13"/>
          </p:nvPr>
        </p:nvSpPr>
        <p:spPr>
          <a:xfrm>
            <a:off x="720400" y="25898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7" name="Google Shape;567;p18"/>
          <p:cNvSpPr txBox="1">
            <a:spLocks noGrp="1"/>
          </p:cNvSpPr>
          <p:nvPr>
            <p:ph type="body" idx="14"/>
          </p:nvPr>
        </p:nvSpPr>
        <p:spPr>
          <a:xfrm>
            <a:off x="8381787" y="25898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8" name="Google Shape;568;p18"/>
          <p:cNvSpPr txBox="1">
            <a:spLocks noGrp="1"/>
          </p:cNvSpPr>
          <p:nvPr>
            <p:ph type="body" idx="15"/>
          </p:nvPr>
        </p:nvSpPr>
        <p:spPr>
          <a:xfrm>
            <a:off x="720400"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34" name="Title 1">
            <a:extLst>
              <a:ext uri="{FF2B5EF4-FFF2-40B4-BE49-F238E27FC236}">
                <a16:creationId xmlns:a16="http://schemas.microsoft.com/office/drawing/2014/main" id="{948ED01C-44A5-4F07-945F-F9D26B48C63B}"/>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5" name="Title 1">
            <a:extLst>
              <a:ext uri="{FF2B5EF4-FFF2-40B4-BE49-F238E27FC236}">
                <a16:creationId xmlns:a16="http://schemas.microsoft.com/office/drawing/2014/main" id="{EAF63E50-5941-462B-926B-EF6C9084A771}"/>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787851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016 Title and text left">
  <p:cSld name="016 Title and text left">
    <p:bg>
      <p:bgPr>
        <a:solidFill>
          <a:schemeClr val="lt2"/>
        </a:solidFill>
        <a:effectLst/>
      </p:bgPr>
    </p:bg>
    <p:spTree>
      <p:nvGrpSpPr>
        <p:cNvPr id="1" name="Shape 601"/>
        <p:cNvGrpSpPr/>
        <p:nvPr/>
      </p:nvGrpSpPr>
      <p:grpSpPr>
        <a:xfrm>
          <a:off x="0" y="0"/>
          <a:ext cx="0" cy="0"/>
          <a:chOff x="0" y="0"/>
          <a:chExt cx="0" cy="0"/>
        </a:xfrm>
      </p:grpSpPr>
      <p:sp>
        <p:nvSpPr>
          <p:cNvPr id="602" name="Google Shape;602;p21"/>
          <p:cNvSpPr txBox="1">
            <a:spLocks noGrp="1"/>
          </p:cNvSpPr>
          <p:nvPr>
            <p:ph type="body" idx="1"/>
          </p:nvPr>
        </p:nvSpPr>
        <p:spPr>
          <a:xfrm>
            <a:off x="644050" y="2097700"/>
            <a:ext cx="5581500" cy="3565800"/>
          </a:xfrm>
          <a:prstGeom prst="rect">
            <a:avLst/>
          </a:prstGeom>
        </p:spPr>
        <p:txBody>
          <a:bodyPr spcFirstLastPara="1" wrap="square" lIns="121900" tIns="121900" rIns="121900" bIns="121900" anchor="t" anchorCtr="0">
            <a:noAutofit/>
          </a:bodyPr>
          <a:lstStyle>
            <a:lvl1pPr marL="457200" lvl="0" indent="-349250" algn="r">
              <a:spcBef>
                <a:spcPts val="0"/>
              </a:spcBef>
              <a:spcAft>
                <a:spcPts val="0"/>
              </a:spcAft>
              <a:buSzPts val="1900"/>
              <a:buChar char="●"/>
              <a:defRPr/>
            </a:lvl1pPr>
            <a:lvl2pPr marL="914400" lvl="1" indent="-349250" algn="r">
              <a:spcBef>
                <a:spcPts val="2100"/>
              </a:spcBef>
              <a:spcAft>
                <a:spcPts val="0"/>
              </a:spcAft>
              <a:buSzPts val="1900"/>
              <a:buChar char="○"/>
              <a:defRPr/>
            </a:lvl2pPr>
            <a:lvl3pPr marL="1371600" lvl="2" indent="-349250" algn="r">
              <a:spcBef>
                <a:spcPts val="2100"/>
              </a:spcBef>
              <a:spcAft>
                <a:spcPts val="0"/>
              </a:spcAft>
              <a:buSzPts val="1900"/>
              <a:buChar char="■"/>
              <a:defRPr/>
            </a:lvl3pPr>
            <a:lvl4pPr marL="1828800" lvl="3" indent="-349250" algn="r">
              <a:spcBef>
                <a:spcPts val="2100"/>
              </a:spcBef>
              <a:spcAft>
                <a:spcPts val="0"/>
              </a:spcAft>
              <a:buSzPts val="1900"/>
              <a:buChar char="●"/>
              <a:defRPr/>
            </a:lvl4pPr>
            <a:lvl5pPr marL="2286000" lvl="4" indent="-349250" algn="r">
              <a:spcBef>
                <a:spcPts val="2100"/>
              </a:spcBef>
              <a:spcAft>
                <a:spcPts val="0"/>
              </a:spcAft>
              <a:buSzPts val="1900"/>
              <a:buChar char="○"/>
              <a:defRPr/>
            </a:lvl5pPr>
            <a:lvl6pPr marL="2743200" lvl="5" indent="-349250" algn="r">
              <a:spcBef>
                <a:spcPts val="2100"/>
              </a:spcBef>
              <a:spcAft>
                <a:spcPts val="0"/>
              </a:spcAft>
              <a:buSzPts val="1900"/>
              <a:buChar char="■"/>
              <a:defRPr/>
            </a:lvl6pPr>
            <a:lvl7pPr marL="3200400" lvl="6" indent="-349250" algn="r">
              <a:spcBef>
                <a:spcPts val="2100"/>
              </a:spcBef>
              <a:spcAft>
                <a:spcPts val="0"/>
              </a:spcAft>
              <a:buSzPts val="1900"/>
              <a:buChar char="●"/>
              <a:defRPr/>
            </a:lvl7pPr>
            <a:lvl8pPr marL="3657600" lvl="7" indent="-349250" algn="r">
              <a:spcBef>
                <a:spcPts val="2100"/>
              </a:spcBef>
              <a:spcAft>
                <a:spcPts val="0"/>
              </a:spcAft>
              <a:buSzPts val="1900"/>
              <a:buChar char="○"/>
              <a:defRPr/>
            </a:lvl8pPr>
            <a:lvl9pPr marL="4114800" lvl="8" indent="-349250" algn="r">
              <a:spcBef>
                <a:spcPts val="2100"/>
              </a:spcBef>
              <a:spcAft>
                <a:spcPts val="2100"/>
              </a:spcAft>
              <a:buSzPts val="1900"/>
              <a:buChar char="■"/>
              <a:defRPr/>
            </a:lvl9pPr>
          </a:lstStyle>
          <a:p>
            <a:endParaRPr/>
          </a:p>
        </p:txBody>
      </p:sp>
      <p:sp>
        <p:nvSpPr>
          <p:cNvPr id="603" name="Google Shape;603;p21"/>
          <p:cNvSpPr/>
          <p:nvPr/>
        </p:nvSpPr>
        <p:spPr>
          <a:xfrm flipH="1">
            <a:off x="183"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4" name="Google Shape;604;p21"/>
          <p:cNvSpPr/>
          <p:nvPr/>
        </p:nvSpPr>
        <p:spPr>
          <a:xfrm flipH="1">
            <a:off x="2574292"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5" name="Google Shape;605;p21"/>
          <p:cNvSpPr/>
          <p:nvPr/>
        </p:nvSpPr>
        <p:spPr>
          <a:xfrm flipH="1">
            <a:off x="266"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6" name="Google Shape;606;p21"/>
          <p:cNvSpPr/>
          <p:nvPr/>
        </p:nvSpPr>
        <p:spPr>
          <a:xfrm flipH="1">
            <a:off x="-2083"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7" name="Google Shape;607;p21"/>
          <p:cNvSpPr/>
          <p:nvPr/>
        </p:nvSpPr>
        <p:spPr>
          <a:xfrm flipH="1">
            <a:off x="-2083"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8" name="Google Shape;608;p21"/>
          <p:cNvSpPr/>
          <p:nvPr/>
        </p:nvSpPr>
        <p:spPr>
          <a:xfrm flipH="1">
            <a:off x="-2268"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9" name="Google Shape;609;p21"/>
          <p:cNvSpPr/>
          <p:nvPr/>
        </p:nvSpPr>
        <p:spPr>
          <a:xfrm flipH="1">
            <a:off x="-2083"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0" name="Google Shape;610;p21"/>
          <p:cNvSpPr/>
          <p:nvPr/>
        </p:nvSpPr>
        <p:spPr>
          <a:xfrm flipH="1">
            <a:off x="6251" y="5260157"/>
            <a:ext cx="12186015" cy="1598741"/>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1" name="Google Shape;611;p21"/>
          <p:cNvSpPr/>
          <p:nvPr/>
        </p:nvSpPr>
        <p:spPr>
          <a:xfrm flipH="1">
            <a:off x="6251" y="5657555"/>
            <a:ext cx="12186015" cy="1201143"/>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2" name="Google Shape;612;p21"/>
          <p:cNvSpPr/>
          <p:nvPr/>
        </p:nvSpPr>
        <p:spPr>
          <a:xfrm flipH="1">
            <a:off x="6251" y="5943204"/>
            <a:ext cx="12186015" cy="915296"/>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13" name="Google Shape;613;p21"/>
          <p:cNvGrpSpPr/>
          <p:nvPr/>
        </p:nvGrpSpPr>
        <p:grpSpPr>
          <a:xfrm flipH="1">
            <a:off x="601835" y="4367083"/>
            <a:ext cx="1435583" cy="2099267"/>
            <a:chOff x="4610438" y="3689854"/>
            <a:chExt cx="2773002" cy="4054987"/>
          </a:xfrm>
        </p:grpSpPr>
        <p:sp>
          <p:nvSpPr>
            <p:cNvPr id="614" name="Google Shape;614;p21"/>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615" name="Google Shape;615;p21"/>
            <p:cNvGrpSpPr/>
            <p:nvPr/>
          </p:nvGrpSpPr>
          <p:grpSpPr>
            <a:xfrm>
              <a:off x="4610438" y="3689854"/>
              <a:ext cx="2773002" cy="4054987"/>
              <a:chOff x="4768606" y="1356086"/>
              <a:chExt cx="2773002" cy="4054987"/>
            </a:xfrm>
          </p:grpSpPr>
          <p:sp>
            <p:nvSpPr>
              <p:cNvPr id="616" name="Google Shape;616;p21"/>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7" name="Google Shape;617;p21"/>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8" name="Google Shape;618;p21"/>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9" name="Google Shape;619;p21"/>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0" name="Google Shape;620;p21"/>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1" name="Google Shape;621;p21"/>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2" name="Google Shape;622;p21"/>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3" name="Google Shape;623;p21"/>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4" name="Google Shape;624;p21"/>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5" name="Google Shape;625;p21"/>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6" name="Google Shape;626;p21"/>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7" name="Google Shape;627;p21"/>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8" name="Google Shape;628;p21"/>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9" name="Google Shape;629;p21"/>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0" name="Google Shape;630;p21"/>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31" name="Google Shape;631;p21"/>
              <p:cNvGrpSpPr/>
              <p:nvPr/>
            </p:nvGrpSpPr>
            <p:grpSpPr>
              <a:xfrm>
                <a:off x="6306235" y="1356086"/>
                <a:ext cx="1235373" cy="1660293"/>
                <a:chOff x="6306235" y="1356086"/>
                <a:chExt cx="1235373" cy="1660293"/>
              </a:xfrm>
            </p:grpSpPr>
            <p:sp>
              <p:nvSpPr>
                <p:cNvPr id="632" name="Google Shape;632;p21"/>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33" name="Google Shape;633;p21"/>
                <p:cNvGrpSpPr/>
                <p:nvPr/>
              </p:nvGrpSpPr>
              <p:grpSpPr>
                <a:xfrm>
                  <a:off x="6306235" y="1356086"/>
                  <a:ext cx="1235373" cy="1647158"/>
                  <a:chOff x="6306235" y="1356086"/>
                  <a:chExt cx="1235373" cy="1647158"/>
                </a:xfrm>
              </p:grpSpPr>
              <p:sp>
                <p:nvSpPr>
                  <p:cNvPr id="634" name="Google Shape;634;p21"/>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5" name="Google Shape;635;p21"/>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6" name="Google Shape;636;p21"/>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grpSp>
      <p:grpSp>
        <p:nvGrpSpPr>
          <p:cNvPr id="637" name="Google Shape;637;p21"/>
          <p:cNvGrpSpPr/>
          <p:nvPr/>
        </p:nvGrpSpPr>
        <p:grpSpPr>
          <a:xfrm flipH="1">
            <a:off x="3086158" y="4745494"/>
            <a:ext cx="835510" cy="2016215"/>
            <a:chOff x="4028392" y="3097874"/>
            <a:chExt cx="1270158" cy="3065088"/>
          </a:xfrm>
        </p:grpSpPr>
        <p:sp>
          <p:nvSpPr>
            <p:cNvPr id="638" name="Google Shape;638;p21"/>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9" name="Google Shape;639;p21"/>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0" name="Google Shape;640;p21"/>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1" name="Google Shape;641;p21"/>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2" name="Google Shape;642;p21"/>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3" name="Google Shape;643;p21"/>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644" name="Google Shape;644;p21"/>
          <p:cNvGrpSpPr/>
          <p:nvPr/>
        </p:nvGrpSpPr>
        <p:grpSpPr>
          <a:xfrm>
            <a:off x="2172114" y="4705836"/>
            <a:ext cx="835510" cy="2016215"/>
            <a:chOff x="4180792" y="3250274"/>
            <a:chExt cx="1270158" cy="3065088"/>
          </a:xfrm>
        </p:grpSpPr>
        <p:sp>
          <p:nvSpPr>
            <p:cNvPr id="645" name="Google Shape;645;p21"/>
            <p:cNvSpPr/>
            <p:nvPr/>
          </p:nvSpPr>
          <p:spPr>
            <a:xfrm>
              <a:off x="4237658" y="32798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6" name="Google Shape;646;p21"/>
            <p:cNvSpPr/>
            <p:nvPr/>
          </p:nvSpPr>
          <p:spPr>
            <a:xfrm>
              <a:off x="4180792" y="32502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a:ln>
                    <a:noFill/>
                  </a:ln>
                  <a:solidFill>
                    <a:srgbClr val="FFFBF8"/>
                  </a:solidFill>
                  <a:effectLst/>
                  <a:uLnTx/>
                  <a:uFillTx/>
                  <a:latin typeface="Arial"/>
                  <a:ea typeface="+mn-ea"/>
                  <a:cs typeface="+mn-cs"/>
                </a:rPr>
                <a:t>	</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7" name="Google Shape;647;p21"/>
            <p:cNvSpPr/>
            <p:nvPr/>
          </p:nvSpPr>
          <p:spPr>
            <a:xfrm>
              <a:off x="4367024" y="46349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8" name="Google Shape;648;p21"/>
            <p:cNvSpPr/>
            <p:nvPr/>
          </p:nvSpPr>
          <p:spPr>
            <a:xfrm>
              <a:off x="5117180" y="47888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9" name="Google Shape;649;p21"/>
            <p:cNvSpPr/>
            <p:nvPr/>
          </p:nvSpPr>
          <p:spPr>
            <a:xfrm>
              <a:off x="4872316" y="37115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0" name="Google Shape;650;p21"/>
            <p:cNvSpPr/>
            <p:nvPr/>
          </p:nvSpPr>
          <p:spPr>
            <a:xfrm>
              <a:off x="4319870" y="38200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651" name="Google Shape;651;p21"/>
          <p:cNvSpPr/>
          <p:nvPr/>
        </p:nvSpPr>
        <p:spPr>
          <a:xfrm flipH="1">
            <a:off x="6251" y="6328103"/>
            <a:ext cx="12186015" cy="530203"/>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2" name="Google Shape;652;p21"/>
          <p:cNvSpPr txBox="1">
            <a:spLocks noGrp="1"/>
          </p:cNvSpPr>
          <p:nvPr>
            <p:ph type="title"/>
          </p:nvPr>
        </p:nvSpPr>
        <p:spPr>
          <a:xfrm>
            <a:off x="644200" y="974375"/>
            <a:ext cx="5581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4" name="Title 1">
            <a:extLst>
              <a:ext uri="{FF2B5EF4-FFF2-40B4-BE49-F238E27FC236}">
                <a16:creationId xmlns:a16="http://schemas.microsoft.com/office/drawing/2014/main" id="{DC26E4C9-79FA-4673-8A98-7879785074BA}"/>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55" name="Title 1">
            <a:extLst>
              <a:ext uri="{FF2B5EF4-FFF2-40B4-BE49-F238E27FC236}">
                <a16:creationId xmlns:a16="http://schemas.microsoft.com/office/drawing/2014/main" id="{FA662C1C-4478-4587-B07D-25AF1FF0AFA4}"/>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533753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016 Title and text left 1">
  <p:cSld name="016 Title and text left 1">
    <p:spTree>
      <p:nvGrpSpPr>
        <p:cNvPr id="1" name="Shape 654"/>
        <p:cNvGrpSpPr/>
        <p:nvPr/>
      </p:nvGrpSpPr>
      <p:grpSpPr>
        <a:xfrm>
          <a:off x="0" y="0"/>
          <a:ext cx="0" cy="0"/>
          <a:chOff x="0" y="0"/>
          <a:chExt cx="0" cy="0"/>
        </a:xfrm>
      </p:grpSpPr>
      <p:sp>
        <p:nvSpPr>
          <p:cNvPr id="655" name="Google Shape;655;p22"/>
          <p:cNvSpPr txBox="1">
            <a:spLocks noGrp="1"/>
          </p:cNvSpPr>
          <p:nvPr>
            <p:ph type="body" idx="1"/>
          </p:nvPr>
        </p:nvSpPr>
        <p:spPr>
          <a:xfrm>
            <a:off x="644050" y="2097700"/>
            <a:ext cx="5581500" cy="3565800"/>
          </a:xfrm>
          <a:prstGeom prst="rect">
            <a:avLst/>
          </a:prstGeom>
        </p:spPr>
        <p:txBody>
          <a:bodyPr spcFirstLastPara="1" wrap="square" lIns="121900" tIns="121900" rIns="121900" bIns="121900" anchor="t" anchorCtr="0">
            <a:noAutofit/>
          </a:bodyPr>
          <a:lstStyle>
            <a:lvl1pPr marL="457200" lvl="0" indent="-349250" algn="r" rtl="0">
              <a:spcBef>
                <a:spcPts val="0"/>
              </a:spcBef>
              <a:spcAft>
                <a:spcPts val="0"/>
              </a:spcAft>
              <a:buSzPts val="1900"/>
              <a:buChar char="●"/>
              <a:defRPr/>
            </a:lvl1pPr>
            <a:lvl2pPr marL="914400" lvl="1" indent="-349250" algn="r" rtl="0">
              <a:spcBef>
                <a:spcPts val="2100"/>
              </a:spcBef>
              <a:spcAft>
                <a:spcPts val="0"/>
              </a:spcAft>
              <a:buSzPts val="1900"/>
              <a:buChar char="○"/>
              <a:defRPr/>
            </a:lvl2pPr>
            <a:lvl3pPr marL="1371600" lvl="2" indent="-349250" algn="r" rtl="0">
              <a:spcBef>
                <a:spcPts val="2100"/>
              </a:spcBef>
              <a:spcAft>
                <a:spcPts val="0"/>
              </a:spcAft>
              <a:buSzPts val="1900"/>
              <a:buChar char="■"/>
              <a:defRPr/>
            </a:lvl3pPr>
            <a:lvl4pPr marL="1828800" lvl="3" indent="-349250" algn="r" rtl="0">
              <a:spcBef>
                <a:spcPts val="2100"/>
              </a:spcBef>
              <a:spcAft>
                <a:spcPts val="0"/>
              </a:spcAft>
              <a:buSzPts val="1900"/>
              <a:buChar char="●"/>
              <a:defRPr/>
            </a:lvl4pPr>
            <a:lvl5pPr marL="2286000" lvl="4" indent="-349250" algn="r" rtl="0">
              <a:spcBef>
                <a:spcPts val="2100"/>
              </a:spcBef>
              <a:spcAft>
                <a:spcPts val="0"/>
              </a:spcAft>
              <a:buSzPts val="1900"/>
              <a:buChar char="○"/>
              <a:defRPr/>
            </a:lvl5pPr>
            <a:lvl6pPr marL="2743200" lvl="5" indent="-349250" algn="r" rtl="0">
              <a:spcBef>
                <a:spcPts val="2100"/>
              </a:spcBef>
              <a:spcAft>
                <a:spcPts val="0"/>
              </a:spcAft>
              <a:buSzPts val="1900"/>
              <a:buChar char="■"/>
              <a:defRPr/>
            </a:lvl6pPr>
            <a:lvl7pPr marL="3200400" lvl="6" indent="-349250" algn="r" rtl="0">
              <a:spcBef>
                <a:spcPts val="2100"/>
              </a:spcBef>
              <a:spcAft>
                <a:spcPts val="0"/>
              </a:spcAft>
              <a:buSzPts val="1900"/>
              <a:buChar char="●"/>
              <a:defRPr/>
            </a:lvl7pPr>
            <a:lvl8pPr marL="3657600" lvl="7" indent="-349250" algn="r" rtl="0">
              <a:spcBef>
                <a:spcPts val="2100"/>
              </a:spcBef>
              <a:spcAft>
                <a:spcPts val="0"/>
              </a:spcAft>
              <a:buSzPts val="1900"/>
              <a:buChar char="○"/>
              <a:defRPr/>
            </a:lvl8pPr>
            <a:lvl9pPr marL="4114800" lvl="8" indent="-349250" algn="r" rtl="0">
              <a:spcBef>
                <a:spcPts val="2100"/>
              </a:spcBef>
              <a:spcAft>
                <a:spcPts val="2100"/>
              </a:spcAft>
              <a:buSzPts val="1900"/>
              <a:buChar char="■"/>
              <a:defRPr/>
            </a:lvl9pPr>
          </a:lstStyle>
          <a:p>
            <a:endParaRPr/>
          </a:p>
        </p:txBody>
      </p:sp>
      <p:sp>
        <p:nvSpPr>
          <p:cNvPr id="656" name="Google Shape;656;p22"/>
          <p:cNvSpPr txBox="1">
            <a:spLocks noGrp="1"/>
          </p:cNvSpPr>
          <p:nvPr>
            <p:ph type="title"/>
          </p:nvPr>
        </p:nvSpPr>
        <p:spPr>
          <a:xfrm>
            <a:off x="644200" y="974375"/>
            <a:ext cx="5581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grpSp>
        <p:nvGrpSpPr>
          <p:cNvPr id="657" name="Google Shape;657;p22"/>
          <p:cNvGrpSpPr/>
          <p:nvPr/>
        </p:nvGrpSpPr>
        <p:grpSpPr>
          <a:xfrm>
            <a:off x="822425" y="5519027"/>
            <a:ext cx="2040352" cy="1338977"/>
            <a:chOff x="975725" y="5557227"/>
            <a:chExt cx="2040352" cy="1338977"/>
          </a:xfrm>
        </p:grpSpPr>
        <p:sp>
          <p:nvSpPr>
            <p:cNvPr id="658" name="Google Shape;658;p22"/>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59" name="Google Shape;659;p22"/>
            <p:cNvGrpSpPr/>
            <p:nvPr/>
          </p:nvGrpSpPr>
          <p:grpSpPr>
            <a:xfrm flipH="1">
              <a:off x="1071688" y="5557227"/>
              <a:ext cx="835252" cy="890789"/>
              <a:chOff x="-4259888" y="2290454"/>
              <a:chExt cx="4283344" cy="4568148"/>
            </a:xfrm>
          </p:grpSpPr>
          <p:sp>
            <p:nvSpPr>
              <p:cNvPr id="660" name="Google Shape;660;p22"/>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1" name="Google Shape;661;p22"/>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2" name="Google Shape;662;p22"/>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3" name="Google Shape;663;p22"/>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4" name="Google Shape;664;p22"/>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5" name="Google Shape;665;p22"/>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666" name="Google Shape;666;p22"/>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7" name="Google Shape;667;p22"/>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8" name="Google Shape;668;p22"/>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9" name="Google Shape;669;p22"/>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0" name="Google Shape;670;p22"/>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1" name="Google Shape;671;p22"/>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2" name="Google Shape;672;p22"/>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3" name="Google Shape;673;p22"/>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74" name="Google Shape;674;p22"/>
            <p:cNvGrpSpPr/>
            <p:nvPr/>
          </p:nvGrpSpPr>
          <p:grpSpPr>
            <a:xfrm rot="-568258">
              <a:off x="1768426" y="6089716"/>
              <a:ext cx="479762" cy="573137"/>
              <a:chOff x="12650622" y="-224128"/>
              <a:chExt cx="1467358" cy="1752944"/>
            </a:xfrm>
          </p:grpSpPr>
          <p:sp>
            <p:nvSpPr>
              <p:cNvPr id="675" name="Google Shape;675;p22"/>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6" name="Google Shape;676;p22"/>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7" name="Google Shape;677;p22"/>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8" name="Google Shape;678;p22"/>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9" name="Google Shape;679;p22"/>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80" name="Google Shape;680;p22"/>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sp>
        <p:nvSpPr>
          <p:cNvPr id="681" name="Google Shape;681;p22"/>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2" name="Google Shape;682;p22"/>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3" name="Google Shape;683;p22"/>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4" name="Google Shape;684;p22"/>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5" name="Google Shape;685;p22"/>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Title 1">
            <a:extLst>
              <a:ext uri="{FF2B5EF4-FFF2-40B4-BE49-F238E27FC236}">
                <a16:creationId xmlns:a16="http://schemas.microsoft.com/office/drawing/2014/main" id="{245978A8-C47F-49DA-A154-53FC8B8F996C}"/>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CD19B">
                    <a:lumMod val="5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CD19B">
                  <a:lumMod val="50000"/>
                </a:srgbClr>
              </a:solidFill>
              <a:effectLst/>
              <a:uLnTx/>
              <a:uFillTx/>
              <a:latin typeface="#9Slide07 HoneyCream" pitchFamily="2" charset="0"/>
              <a:ea typeface="+mj-ea"/>
              <a:cs typeface="+mj-cs"/>
            </a:endParaRPr>
          </a:p>
        </p:txBody>
      </p:sp>
      <p:sp>
        <p:nvSpPr>
          <p:cNvPr id="37" name="Title 1">
            <a:extLst>
              <a:ext uri="{FF2B5EF4-FFF2-40B4-BE49-F238E27FC236}">
                <a16:creationId xmlns:a16="http://schemas.microsoft.com/office/drawing/2014/main" id="{0D9168C9-27C1-4828-978E-99F288582C95}"/>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CD19B">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CD19B">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195040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017 Title and text right 1">
  <p:cSld name="017 Title and text right 1">
    <p:bg>
      <p:bgPr>
        <a:solidFill>
          <a:srgbClr val="D2DFE6"/>
        </a:solidFill>
        <a:effectLst/>
      </p:bgPr>
    </p:bg>
    <p:spTree>
      <p:nvGrpSpPr>
        <p:cNvPr id="1" name="Shape 724"/>
        <p:cNvGrpSpPr/>
        <p:nvPr/>
      </p:nvGrpSpPr>
      <p:grpSpPr>
        <a:xfrm>
          <a:off x="0" y="0"/>
          <a:ext cx="0" cy="0"/>
          <a:chOff x="0" y="0"/>
          <a:chExt cx="0" cy="0"/>
        </a:xfrm>
      </p:grpSpPr>
      <p:grpSp>
        <p:nvGrpSpPr>
          <p:cNvPr id="725" name="Google Shape;725;p24"/>
          <p:cNvGrpSpPr/>
          <p:nvPr/>
        </p:nvGrpSpPr>
        <p:grpSpPr>
          <a:xfrm flipH="1">
            <a:off x="26227" y="52523"/>
            <a:ext cx="12213796" cy="6869243"/>
            <a:chOff x="0" y="-4144"/>
            <a:chExt cx="12213796" cy="6869243"/>
          </a:xfrm>
        </p:grpSpPr>
        <p:sp>
          <p:nvSpPr>
            <p:cNvPr id="726" name="Google Shape;726;p24"/>
            <p:cNvSpPr/>
            <p:nvPr/>
          </p:nvSpPr>
          <p:spPr>
            <a:xfrm>
              <a:off x="0" y="0"/>
              <a:ext cx="6861836" cy="6861836"/>
            </a:xfrm>
            <a:custGeom>
              <a:avLst/>
              <a:gdLst/>
              <a:ahLst/>
              <a:cxnLst/>
              <a:rect l="l" t="t" r="r" b="b"/>
              <a:pathLst>
                <a:path w="6295262" h="6295262" extrusionOk="0">
                  <a:moveTo>
                    <a:pt x="0" y="0"/>
                  </a:moveTo>
                  <a:lnTo>
                    <a:pt x="6295263" y="0"/>
                  </a:lnTo>
                  <a:lnTo>
                    <a:pt x="6295263" y="901256"/>
                  </a:lnTo>
                  <a:lnTo>
                    <a:pt x="6295263" y="6295263"/>
                  </a:lnTo>
                  <a:lnTo>
                    <a:pt x="0" y="6295263"/>
                  </a:lnTo>
                  <a:close/>
                </a:path>
              </a:pathLst>
            </a:custGeom>
            <a:solidFill>
              <a:srgbClr val="5EBEE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7" name="Google Shape;727;p24"/>
            <p:cNvSpPr/>
            <p:nvPr/>
          </p:nvSpPr>
          <p:spPr>
            <a:xfrm>
              <a:off x="1558718" y="1098384"/>
              <a:ext cx="2399753" cy="2399753"/>
            </a:xfrm>
            <a:custGeom>
              <a:avLst/>
              <a:gdLst/>
              <a:ahLst/>
              <a:cxnLst/>
              <a:rect l="l" t="t" r="r" b="b"/>
              <a:pathLst>
                <a:path w="2201608" h="2201608" extrusionOk="0">
                  <a:moveTo>
                    <a:pt x="1100804" y="0"/>
                  </a:moveTo>
                  <a:cubicBezTo>
                    <a:pt x="1708785" y="0"/>
                    <a:pt x="2201608" y="492824"/>
                    <a:pt x="2201608" y="1100804"/>
                  </a:cubicBezTo>
                  <a:cubicBezTo>
                    <a:pt x="2201608"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064" y="777812"/>
                    <a:pt x="516064" y="1100804"/>
                  </a:cubicBezTo>
                  <a:cubicBezTo>
                    <a:pt x="516064" y="1423702"/>
                    <a:pt x="777811" y="1685544"/>
                    <a:pt x="1100804" y="1685544"/>
                  </a:cubicBezTo>
                  <a:cubicBezTo>
                    <a:pt x="1423702" y="1685544"/>
                    <a:pt x="1685449" y="1423797"/>
                    <a:pt x="1685449" y="1100804"/>
                  </a:cubicBezTo>
                  <a:cubicBezTo>
                    <a:pt x="1685544" y="777907"/>
                    <a:pt x="1423797" y="516064"/>
                    <a:pt x="1100804" y="516064"/>
                  </a:cubicBezTo>
                  <a:close/>
                </a:path>
              </a:pathLst>
            </a:custGeom>
            <a:solidFill>
              <a:srgbClr val="2C9D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8" name="Google Shape;728;p24"/>
            <p:cNvSpPr/>
            <p:nvPr/>
          </p:nvSpPr>
          <p:spPr>
            <a:xfrm>
              <a:off x="0" y="0"/>
              <a:ext cx="6861836" cy="6861836"/>
            </a:xfrm>
            <a:custGeom>
              <a:avLst/>
              <a:gdLst/>
              <a:ahLst/>
              <a:cxnLst/>
              <a:rect l="l" t="t" r="r" b="b"/>
              <a:pathLst>
                <a:path w="6295262" h="6295262" extrusionOk="0">
                  <a:moveTo>
                    <a:pt x="0" y="5063776"/>
                  </a:moveTo>
                  <a:lnTo>
                    <a:pt x="5063776" y="0"/>
                  </a:lnTo>
                  <a:lnTo>
                    <a:pt x="6295263" y="0"/>
                  </a:lnTo>
                  <a:lnTo>
                    <a:pt x="0" y="6295263"/>
                  </a:lnTo>
                  <a:close/>
                </a:path>
              </a:pathLst>
            </a:custGeom>
            <a:solidFill>
              <a:srgbClr val="37A5D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9" name="Google Shape;729;p24"/>
            <p:cNvSpPr/>
            <p:nvPr/>
          </p:nvSpPr>
          <p:spPr>
            <a:xfrm>
              <a:off x="2174542" y="1714102"/>
              <a:ext cx="1784293" cy="1784189"/>
            </a:xfrm>
            <a:custGeom>
              <a:avLst/>
              <a:gdLst/>
              <a:ahLst/>
              <a:cxnLst/>
              <a:rect l="l" t="t" r="r" b="b"/>
              <a:pathLst>
                <a:path w="1636966" h="1636871" extrusionOk="0">
                  <a:moveTo>
                    <a:pt x="0" y="1497711"/>
                  </a:moveTo>
                  <a:lnTo>
                    <a:pt x="394240" y="1103471"/>
                  </a:lnTo>
                  <a:cubicBezTo>
                    <a:pt x="439674" y="1114806"/>
                    <a:pt x="487204" y="1120807"/>
                    <a:pt x="536162" y="1120807"/>
                  </a:cubicBezTo>
                  <a:cubicBezTo>
                    <a:pt x="859060" y="1120807"/>
                    <a:pt x="1120807" y="859060"/>
                    <a:pt x="1120807" y="536067"/>
                  </a:cubicBezTo>
                  <a:cubicBezTo>
                    <a:pt x="1120807" y="487109"/>
                    <a:pt x="1114806" y="439579"/>
                    <a:pt x="1103471" y="394240"/>
                  </a:cubicBezTo>
                  <a:lnTo>
                    <a:pt x="1497711" y="0"/>
                  </a:lnTo>
                  <a:cubicBezTo>
                    <a:pt x="1586389" y="158687"/>
                    <a:pt x="1636967" y="341471"/>
                    <a:pt x="1636967" y="536067"/>
                  </a:cubicBezTo>
                  <a:cubicBezTo>
                    <a:pt x="1636967" y="1144048"/>
                    <a:pt x="1144143" y="1636871"/>
                    <a:pt x="536162" y="1636871"/>
                  </a:cubicBezTo>
                  <a:cubicBezTo>
                    <a:pt x="341471" y="1636967"/>
                    <a:pt x="158687" y="1586389"/>
                    <a:pt x="0" y="1497711"/>
                  </a:cubicBezTo>
                  <a:close/>
                </a:path>
              </a:pathLst>
            </a:custGeom>
            <a:solidFill>
              <a:srgbClr val="1791C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0" name="Google Shape;730;p24"/>
            <p:cNvSpPr/>
            <p:nvPr/>
          </p:nvSpPr>
          <p:spPr>
            <a:xfrm>
              <a:off x="0" y="0"/>
              <a:ext cx="5920893" cy="6184290"/>
            </a:xfrm>
            <a:custGeom>
              <a:avLst/>
              <a:gdLst/>
              <a:ahLst/>
              <a:cxnLst/>
              <a:rect l="l" t="t" r="r" b="b"/>
              <a:pathLst>
                <a:path w="5432012" h="5673661" extrusionOk="0">
                  <a:moveTo>
                    <a:pt x="0" y="0"/>
                  </a:moveTo>
                  <a:lnTo>
                    <a:pt x="827723" y="0"/>
                  </a:lnTo>
                  <a:cubicBezTo>
                    <a:pt x="867156" y="112395"/>
                    <a:pt x="900875" y="226314"/>
                    <a:pt x="928116" y="342043"/>
                  </a:cubicBezTo>
                  <a:cubicBezTo>
                    <a:pt x="949071" y="431101"/>
                    <a:pt x="915448" y="519303"/>
                    <a:pt x="840391" y="571691"/>
                  </a:cubicBezTo>
                  <a:cubicBezTo>
                    <a:pt x="570643" y="760095"/>
                    <a:pt x="288608" y="921925"/>
                    <a:pt x="0" y="1069562"/>
                  </a:cubicBezTo>
                  <a:lnTo>
                    <a:pt x="0" y="0"/>
                  </a:lnTo>
                  <a:lnTo>
                    <a:pt x="0" y="0"/>
                  </a:lnTo>
                  <a:close/>
                  <a:moveTo>
                    <a:pt x="1149763" y="0"/>
                  </a:moveTo>
                  <a:lnTo>
                    <a:pt x="2383250" y="0"/>
                  </a:lnTo>
                  <a:cubicBezTo>
                    <a:pt x="2428970" y="140589"/>
                    <a:pt x="2444020" y="277368"/>
                    <a:pt x="2427446" y="410242"/>
                  </a:cubicBezTo>
                  <a:cubicBezTo>
                    <a:pt x="2416778" y="495967"/>
                    <a:pt x="2361343" y="563594"/>
                    <a:pt x="2279333" y="590931"/>
                  </a:cubicBezTo>
                  <a:cubicBezTo>
                    <a:pt x="2027206" y="674846"/>
                    <a:pt x="1762506" y="712280"/>
                    <a:pt x="1487424" y="711708"/>
                  </a:cubicBezTo>
                  <a:cubicBezTo>
                    <a:pt x="1399508" y="711518"/>
                    <a:pt x="1324356" y="662845"/>
                    <a:pt x="1288256" y="582644"/>
                  </a:cubicBezTo>
                  <a:cubicBezTo>
                    <a:pt x="1206437" y="401003"/>
                    <a:pt x="1159097" y="207264"/>
                    <a:pt x="1149763" y="0"/>
                  </a:cubicBezTo>
                  <a:lnTo>
                    <a:pt x="1149763" y="0"/>
                  </a:lnTo>
                  <a:close/>
                  <a:moveTo>
                    <a:pt x="2658618" y="0"/>
                  </a:moveTo>
                  <a:lnTo>
                    <a:pt x="3549777" y="0"/>
                  </a:lnTo>
                  <a:cubicBezTo>
                    <a:pt x="3662077" y="97155"/>
                    <a:pt x="3769709" y="197453"/>
                    <a:pt x="3872579" y="300895"/>
                  </a:cubicBezTo>
                  <a:cubicBezTo>
                    <a:pt x="3914870" y="343472"/>
                    <a:pt x="3936206" y="395192"/>
                    <a:pt x="3936206" y="455200"/>
                  </a:cubicBezTo>
                  <a:cubicBezTo>
                    <a:pt x="3936206" y="515207"/>
                    <a:pt x="3936206" y="575310"/>
                    <a:pt x="3936206" y="635318"/>
                  </a:cubicBezTo>
                  <a:cubicBezTo>
                    <a:pt x="3936206" y="745141"/>
                    <a:pt x="3856578" y="836771"/>
                    <a:pt x="3747897" y="852107"/>
                  </a:cubicBezTo>
                  <a:cubicBezTo>
                    <a:pt x="3505200" y="886397"/>
                    <a:pt x="3262503" y="887825"/>
                    <a:pt x="3019806" y="842296"/>
                  </a:cubicBezTo>
                  <a:cubicBezTo>
                    <a:pt x="2948273" y="828865"/>
                    <a:pt x="2892647" y="785717"/>
                    <a:pt x="2861786" y="719709"/>
                  </a:cubicBezTo>
                  <a:cubicBezTo>
                    <a:pt x="2765108" y="512540"/>
                    <a:pt x="2705005" y="264033"/>
                    <a:pt x="2658618" y="0"/>
                  </a:cubicBezTo>
                  <a:lnTo>
                    <a:pt x="2658618" y="0"/>
                  </a:lnTo>
                  <a:close/>
                  <a:moveTo>
                    <a:pt x="4270343" y="0"/>
                  </a:moveTo>
                  <a:lnTo>
                    <a:pt x="5432012" y="0"/>
                  </a:lnTo>
                  <a:lnTo>
                    <a:pt x="5357146" y="523780"/>
                  </a:lnTo>
                  <a:cubicBezTo>
                    <a:pt x="5345430" y="605504"/>
                    <a:pt x="5293614" y="669703"/>
                    <a:pt x="5216081" y="698278"/>
                  </a:cubicBezTo>
                  <a:cubicBezTo>
                    <a:pt x="4989671" y="781622"/>
                    <a:pt x="4761167" y="817150"/>
                    <a:pt x="4531424" y="821627"/>
                  </a:cubicBezTo>
                  <a:cubicBezTo>
                    <a:pt x="4424934" y="823722"/>
                    <a:pt x="4334161" y="751142"/>
                    <a:pt x="4312730" y="646843"/>
                  </a:cubicBezTo>
                  <a:cubicBezTo>
                    <a:pt x="4270058" y="439007"/>
                    <a:pt x="4248150" y="231077"/>
                    <a:pt x="4267010" y="23241"/>
                  </a:cubicBezTo>
                  <a:cubicBezTo>
                    <a:pt x="4267676" y="15335"/>
                    <a:pt x="4268820" y="7620"/>
                    <a:pt x="4270343" y="0"/>
                  </a:cubicBezTo>
                  <a:lnTo>
                    <a:pt x="4270343" y="0"/>
                  </a:lnTo>
                  <a:close/>
                  <a:moveTo>
                    <a:pt x="0" y="5673661"/>
                  </a:moveTo>
                  <a:lnTo>
                    <a:pt x="0" y="4243007"/>
                  </a:lnTo>
                  <a:cubicBezTo>
                    <a:pt x="210979" y="4031266"/>
                    <a:pt x="438817" y="3861816"/>
                    <a:pt x="691420" y="3754088"/>
                  </a:cubicBezTo>
                  <a:cubicBezTo>
                    <a:pt x="729710" y="3737801"/>
                    <a:pt x="766382" y="3732848"/>
                    <a:pt x="807625" y="3738658"/>
                  </a:cubicBezTo>
                  <a:cubicBezTo>
                    <a:pt x="990029" y="3764090"/>
                    <a:pt x="1159193" y="3823240"/>
                    <a:pt x="1309783" y="3929920"/>
                  </a:cubicBezTo>
                  <a:cubicBezTo>
                    <a:pt x="1407890" y="3999453"/>
                    <a:pt x="1431512" y="4135850"/>
                    <a:pt x="1362456" y="4234244"/>
                  </a:cubicBezTo>
                  <a:cubicBezTo>
                    <a:pt x="979361" y="4780026"/>
                    <a:pt x="516255" y="5247608"/>
                    <a:pt x="5906" y="5668899"/>
                  </a:cubicBezTo>
                  <a:cubicBezTo>
                    <a:pt x="4000" y="5670519"/>
                    <a:pt x="2000" y="5672042"/>
                    <a:pt x="0" y="5673661"/>
                  </a:cubicBezTo>
                  <a:lnTo>
                    <a:pt x="0" y="5673661"/>
                  </a:lnTo>
                  <a:close/>
                  <a:moveTo>
                    <a:pt x="0" y="4010216"/>
                  </a:moveTo>
                  <a:cubicBezTo>
                    <a:pt x="50673" y="4012121"/>
                    <a:pt x="100013" y="3995738"/>
                    <a:pt x="142304" y="3962114"/>
                  </a:cubicBezTo>
                  <a:cubicBezTo>
                    <a:pt x="582930" y="3611785"/>
                    <a:pt x="957644" y="3223260"/>
                    <a:pt x="1232249" y="2776728"/>
                  </a:cubicBezTo>
                  <a:cubicBezTo>
                    <a:pt x="1259967" y="2731675"/>
                    <a:pt x="1269873" y="2684431"/>
                    <a:pt x="1262634" y="2632043"/>
                  </a:cubicBezTo>
                  <a:cubicBezTo>
                    <a:pt x="1253300" y="2564416"/>
                    <a:pt x="1237869" y="2500313"/>
                    <a:pt x="1216057" y="2440210"/>
                  </a:cubicBezTo>
                  <a:cubicBezTo>
                    <a:pt x="1181576" y="2345246"/>
                    <a:pt x="1090327" y="2287429"/>
                    <a:pt x="989743" y="2296954"/>
                  </a:cubicBezTo>
                  <a:cubicBezTo>
                    <a:pt x="659797" y="2328005"/>
                    <a:pt x="329851" y="2399252"/>
                    <a:pt x="0" y="2481929"/>
                  </a:cubicBezTo>
                  <a:lnTo>
                    <a:pt x="0" y="4010216"/>
                  </a:lnTo>
                  <a:lnTo>
                    <a:pt x="0" y="4010216"/>
                  </a:lnTo>
                  <a:close/>
                  <a:moveTo>
                    <a:pt x="0" y="2365343"/>
                  </a:moveTo>
                  <a:cubicBezTo>
                    <a:pt x="457295" y="2246090"/>
                    <a:pt x="901541" y="2105882"/>
                    <a:pt x="1313593" y="1914049"/>
                  </a:cubicBezTo>
                  <a:cubicBezTo>
                    <a:pt x="1355312" y="1894618"/>
                    <a:pt x="1386078" y="1866805"/>
                    <a:pt x="1409510" y="1827276"/>
                  </a:cubicBezTo>
                  <a:cubicBezTo>
                    <a:pt x="1541526" y="1604582"/>
                    <a:pt x="1575626" y="1355122"/>
                    <a:pt x="1497902" y="1075277"/>
                  </a:cubicBezTo>
                  <a:cubicBezTo>
                    <a:pt x="1482757" y="1020699"/>
                    <a:pt x="1451610" y="978884"/>
                    <a:pt x="1403699" y="948690"/>
                  </a:cubicBezTo>
                  <a:cubicBezTo>
                    <a:pt x="1253300" y="854012"/>
                    <a:pt x="1097185" y="778097"/>
                    <a:pt x="932021" y="731520"/>
                  </a:cubicBezTo>
                  <a:cubicBezTo>
                    <a:pt x="871157" y="714375"/>
                    <a:pt x="812292" y="722471"/>
                    <a:pt x="758285" y="755523"/>
                  </a:cubicBezTo>
                  <a:cubicBezTo>
                    <a:pt x="491871" y="918591"/>
                    <a:pt x="243173" y="1124712"/>
                    <a:pt x="0" y="1344073"/>
                  </a:cubicBezTo>
                  <a:lnTo>
                    <a:pt x="0" y="2365343"/>
                  </a:lnTo>
                  <a:lnTo>
                    <a:pt x="0" y="2365343"/>
                  </a:lnTo>
                  <a:close/>
                  <a:moveTo>
                    <a:pt x="3155156" y="1122902"/>
                  </a:moveTo>
                  <a:cubicBezTo>
                    <a:pt x="3136964" y="1040702"/>
                    <a:pt x="3078480" y="979742"/>
                    <a:pt x="2997041" y="958406"/>
                  </a:cubicBezTo>
                  <a:cubicBezTo>
                    <a:pt x="2684145" y="876110"/>
                    <a:pt x="2367439" y="827246"/>
                    <a:pt x="2046161" y="819912"/>
                  </a:cubicBezTo>
                  <a:cubicBezTo>
                    <a:pt x="1953578" y="817817"/>
                    <a:pt x="1873377" y="870395"/>
                    <a:pt x="1838420" y="956120"/>
                  </a:cubicBezTo>
                  <a:cubicBezTo>
                    <a:pt x="1783747" y="1090136"/>
                    <a:pt x="1776222" y="1245013"/>
                    <a:pt x="1826609" y="1425321"/>
                  </a:cubicBezTo>
                  <a:cubicBezTo>
                    <a:pt x="1850612" y="1511332"/>
                    <a:pt x="1919573" y="1571339"/>
                    <a:pt x="2008061" y="1583341"/>
                  </a:cubicBezTo>
                  <a:cubicBezTo>
                    <a:pt x="2335149" y="1627727"/>
                    <a:pt x="2661285" y="1655636"/>
                    <a:pt x="2984754" y="1646301"/>
                  </a:cubicBezTo>
                  <a:cubicBezTo>
                    <a:pt x="3046000" y="1644491"/>
                    <a:pt x="3098102" y="1620774"/>
                    <a:pt x="3139631" y="1575626"/>
                  </a:cubicBezTo>
                  <a:cubicBezTo>
                    <a:pt x="3181064" y="1530477"/>
                    <a:pt x="3200400" y="1476566"/>
                    <a:pt x="3197066" y="1415415"/>
                  </a:cubicBezTo>
                  <a:cubicBezTo>
                    <a:pt x="3191637" y="1317117"/>
                    <a:pt x="3176588" y="1219772"/>
                    <a:pt x="3155156" y="1122902"/>
                  </a:cubicBezTo>
                  <a:lnTo>
                    <a:pt x="3155156" y="1122902"/>
                  </a:lnTo>
                  <a:close/>
                  <a:moveTo>
                    <a:pt x="1968913" y="2483453"/>
                  </a:moveTo>
                  <a:cubicBezTo>
                    <a:pt x="1920526" y="2429923"/>
                    <a:pt x="1855565" y="2404967"/>
                    <a:pt x="1783842" y="2412397"/>
                  </a:cubicBezTo>
                  <a:cubicBezTo>
                    <a:pt x="1712119" y="2419826"/>
                    <a:pt x="1653635" y="2457545"/>
                    <a:pt x="1617250" y="2519934"/>
                  </a:cubicBezTo>
                  <a:cubicBezTo>
                    <a:pt x="1475994" y="2762345"/>
                    <a:pt x="1365123" y="3032665"/>
                    <a:pt x="1288542" y="3334417"/>
                  </a:cubicBezTo>
                  <a:cubicBezTo>
                    <a:pt x="1274921" y="3388043"/>
                    <a:pt x="1280636" y="3438525"/>
                    <a:pt x="1305687" y="3487770"/>
                  </a:cubicBezTo>
                  <a:cubicBezTo>
                    <a:pt x="1394651" y="3662077"/>
                    <a:pt x="1547336" y="3776758"/>
                    <a:pt x="1751648" y="3843433"/>
                  </a:cubicBezTo>
                  <a:cubicBezTo>
                    <a:pt x="1824895" y="3867341"/>
                    <a:pt x="1899095" y="3853244"/>
                    <a:pt x="1958531" y="3804285"/>
                  </a:cubicBezTo>
                  <a:cubicBezTo>
                    <a:pt x="2144935" y="3650933"/>
                    <a:pt x="2270665" y="3457004"/>
                    <a:pt x="2362105" y="3240310"/>
                  </a:cubicBezTo>
                  <a:cubicBezTo>
                    <a:pt x="2387632" y="3179731"/>
                    <a:pt x="2385917" y="3117628"/>
                    <a:pt x="2356866" y="3058668"/>
                  </a:cubicBezTo>
                  <a:cubicBezTo>
                    <a:pt x="2247233" y="2835212"/>
                    <a:pt x="2116074" y="2646426"/>
                    <a:pt x="1968913" y="2483453"/>
                  </a:cubicBezTo>
                  <a:lnTo>
                    <a:pt x="1968913" y="2483453"/>
                  </a:lnTo>
                  <a:close/>
                  <a:moveTo>
                    <a:pt x="3384614" y="1981391"/>
                  </a:moveTo>
                  <a:cubicBezTo>
                    <a:pt x="3416618" y="2040350"/>
                    <a:pt x="3448717" y="2099405"/>
                    <a:pt x="3480721" y="2158365"/>
                  </a:cubicBezTo>
                  <a:cubicBezTo>
                    <a:pt x="3524345" y="2238566"/>
                    <a:pt x="3515201" y="2332196"/>
                    <a:pt x="3457004" y="2402491"/>
                  </a:cubicBezTo>
                  <a:cubicBezTo>
                    <a:pt x="3283458" y="2612041"/>
                    <a:pt x="3097530" y="2787682"/>
                    <a:pt x="2896362" y="2922175"/>
                  </a:cubicBezTo>
                  <a:cubicBezTo>
                    <a:pt x="2806541" y="2982182"/>
                    <a:pt x="2688812" y="2968657"/>
                    <a:pt x="2614898" y="2889790"/>
                  </a:cubicBezTo>
                  <a:cubicBezTo>
                    <a:pt x="2417826" y="2679383"/>
                    <a:pt x="2271427" y="2424684"/>
                    <a:pt x="2167414" y="2133124"/>
                  </a:cubicBezTo>
                  <a:cubicBezTo>
                    <a:pt x="2143601" y="2066354"/>
                    <a:pt x="2151698" y="1998631"/>
                    <a:pt x="2190655" y="1939385"/>
                  </a:cubicBezTo>
                  <a:cubicBezTo>
                    <a:pt x="2229612" y="1880140"/>
                    <a:pt x="2288477" y="1845755"/>
                    <a:pt x="2359152" y="1841087"/>
                  </a:cubicBezTo>
                  <a:cubicBezTo>
                    <a:pt x="2655189" y="1821561"/>
                    <a:pt x="2943606" y="1829181"/>
                    <a:pt x="3223070" y="1869091"/>
                  </a:cubicBezTo>
                  <a:cubicBezTo>
                    <a:pt x="3294031" y="1879283"/>
                    <a:pt x="3350514" y="1918621"/>
                    <a:pt x="3384614" y="1981391"/>
                  </a:cubicBezTo>
                  <a:lnTo>
                    <a:pt x="3384614" y="1981391"/>
                  </a:lnTo>
                  <a:close/>
                  <a:moveTo>
                    <a:pt x="4267867" y="998792"/>
                  </a:moveTo>
                  <a:cubicBezTo>
                    <a:pt x="4100798" y="1010317"/>
                    <a:pt x="3933635" y="1033463"/>
                    <a:pt x="3766566" y="1069372"/>
                  </a:cubicBezTo>
                  <a:cubicBezTo>
                    <a:pt x="3704939" y="1082612"/>
                    <a:pt x="3656838" y="1117092"/>
                    <a:pt x="3624548" y="1171289"/>
                  </a:cubicBezTo>
                  <a:cubicBezTo>
                    <a:pt x="3592259" y="1225487"/>
                    <a:pt x="3584734" y="1284161"/>
                    <a:pt x="3602355" y="1344644"/>
                  </a:cubicBezTo>
                  <a:cubicBezTo>
                    <a:pt x="3639693" y="1472851"/>
                    <a:pt x="3693509" y="1587151"/>
                    <a:pt x="3757994" y="1692497"/>
                  </a:cubicBezTo>
                  <a:cubicBezTo>
                    <a:pt x="3792379" y="1748600"/>
                    <a:pt x="3844004" y="1783461"/>
                    <a:pt x="3908965" y="1794224"/>
                  </a:cubicBezTo>
                  <a:cubicBezTo>
                    <a:pt x="3973925" y="1804988"/>
                    <a:pt x="4034028" y="1788605"/>
                    <a:pt x="4084606" y="1746599"/>
                  </a:cubicBezTo>
                  <a:cubicBezTo>
                    <a:pt x="4224338" y="1630394"/>
                    <a:pt x="4347972" y="1496473"/>
                    <a:pt x="4458462" y="1347978"/>
                  </a:cubicBezTo>
                  <a:cubicBezTo>
                    <a:pt x="4510659" y="1277779"/>
                    <a:pt x="4516946" y="1189101"/>
                    <a:pt x="4474940" y="1112330"/>
                  </a:cubicBezTo>
                  <a:cubicBezTo>
                    <a:pt x="4433126" y="1035463"/>
                    <a:pt x="4355116" y="992791"/>
                    <a:pt x="4267867" y="99879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1" name="Google Shape;731;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B79A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2" name="Google Shape;732;p24"/>
            <p:cNvSpPr/>
            <p:nvPr/>
          </p:nvSpPr>
          <p:spPr>
            <a:xfrm>
              <a:off x="0" y="0"/>
              <a:ext cx="5920893" cy="6184290"/>
            </a:xfrm>
            <a:custGeom>
              <a:avLst/>
              <a:gdLst/>
              <a:ahLst/>
              <a:cxnLst/>
              <a:rect l="l" t="t" r="r" b="b"/>
              <a:pathLst>
                <a:path w="5432012" h="5673661" extrusionOk="0">
                  <a:moveTo>
                    <a:pt x="0" y="5063776"/>
                  </a:moveTo>
                  <a:lnTo>
                    <a:pt x="1201103" y="3862673"/>
                  </a:lnTo>
                  <a:cubicBezTo>
                    <a:pt x="1238250" y="3882581"/>
                    <a:pt x="1274445" y="3904869"/>
                    <a:pt x="1309688" y="3929824"/>
                  </a:cubicBezTo>
                  <a:cubicBezTo>
                    <a:pt x="1407795" y="3999357"/>
                    <a:pt x="1431417" y="4135755"/>
                    <a:pt x="1362361" y="4234148"/>
                  </a:cubicBezTo>
                  <a:cubicBezTo>
                    <a:pt x="979361" y="4780026"/>
                    <a:pt x="516255" y="5247608"/>
                    <a:pt x="5906" y="5668899"/>
                  </a:cubicBezTo>
                  <a:cubicBezTo>
                    <a:pt x="4000" y="5670519"/>
                    <a:pt x="2000" y="5672042"/>
                    <a:pt x="0" y="5673661"/>
                  </a:cubicBezTo>
                  <a:lnTo>
                    <a:pt x="0" y="5063776"/>
                  </a:lnTo>
                  <a:lnTo>
                    <a:pt x="0" y="5063776"/>
                  </a:lnTo>
                  <a:close/>
                  <a:moveTo>
                    <a:pt x="1418273" y="3645503"/>
                  </a:moveTo>
                  <a:cubicBezTo>
                    <a:pt x="1504664" y="3734562"/>
                    <a:pt x="1616869" y="3799428"/>
                    <a:pt x="1751648" y="3843338"/>
                  </a:cubicBezTo>
                  <a:cubicBezTo>
                    <a:pt x="1824895" y="3867245"/>
                    <a:pt x="1899095" y="3853148"/>
                    <a:pt x="1958531" y="3804190"/>
                  </a:cubicBezTo>
                  <a:cubicBezTo>
                    <a:pt x="2144935" y="3650837"/>
                    <a:pt x="2270665" y="3456908"/>
                    <a:pt x="2362105" y="3240215"/>
                  </a:cubicBezTo>
                  <a:cubicBezTo>
                    <a:pt x="2387632" y="3179636"/>
                    <a:pt x="2385917" y="3117533"/>
                    <a:pt x="2356866" y="3058573"/>
                  </a:cubicBezTo>
                  <a:cubicBezTo>
                    <a:pt x="2317718" y="2978849"/>
                    <a:pt x="2275808" y="2903601"/>
                    <a:pt x="2231422" y="2832259"/>
                  </a:cubicBezTo>
                  <a:lnTo>
                    <a:pt x="1418273" y="3645503"/>
                  </a:lnTo>
                  <a:lnTo>
                    <a:pt x="1418273" y="3645503"/>
                  </a:lnTo>
                  <a:close/>
                  <a:moveTo>
                    <a:pt x="2420112" y="2643664"/>
                  </a:moveTo>
                  <a:lnTo>
                    <a:pt x="3198114" y="1865662"/>
                  </a:lnTo>
                  <a:cubicBezTo>
                    <a:pt x="3206496" y="1866805"/>
                    <a:pt x="3214878" y="1867948"/>
                    <a:pt x="3223260" y="1869186"/>
                  </a:cubicBezTo>
                  <a:cubicBezTo>
                    <a:pt x="3294031" y="1879283"/>
                    <a:pt x="3350514" y="1918621"/>
                    <a:pt x="3384709" y="1981391"/>
                  </a:cubicBezTo>
                  <a:cubicBezTo>
                    <a:pt x="3416713" y="2040350"/>
                    <a:pt x="3448812" y="2099405"/>
                    <a:pt x="3480816" y="2158365"/>
                  </a:cubicBezTo>
                  <a:cubicBezTo>
                    <a:pt x="3524441" y="2238566"/>
                    <a:pt x="3515297" y="2332196"/>
                    <a:pt x="3457099" y="2402491"/>
                  </a:cubicBezTo>
                  <a:cubicBezTo>
                    <a:pt x="3283553" y="2612041"/>
                    <a:pt x="3097625" y="2787682"/>
                    <a:pt x="2896457" y="2922175"/>
                  </a:cubicBezTo>
                  <a:cubicBezTo>
                    <a:pt x="2806637" y="2982182"/>
                    <a:pt x="2688908" y="2968657"/>
                    <a:pt x="2614994" y="2889790"/>
                  </a:cubicBezTo>
                  <a:cubicBezTo>
                    <a:pt x="2543461" y="2813495"/>
                    <a:pt x="2478596" y="2731294"/>
                    <a:pt x="2420112" y="2643664"/>
                  </a:cubicBezTo>
                  <a:lnTo>
                    <a:pt x="2420112" y="2643664"/>
                  </a:lnTo>
                  <a:close/>
                  <a:moveTo>
                    <a:pt x="3631311" y="1432465"/>
                  </a:moveTo>
                  <a:lnTo>
                    <a:pt x="4042220" y="1021556"/>
                  </a:lnTo>
                  <a:cubicBezTo>
                    <a:pt x="4117467" y="1011555"/>
                    <a:pt x="4192715" y="1004030"/>
                    <a:pt x="4267867" y="998792"/>
                  </a:cubicBezTo>
                  <a:cubicBezTo>
                    <a:pt x="4355116" y="992791"/>
                    <a:pt x="4433126" y="1035463"/>
                    <a:pt x="4475036" y="1112234"/>
                  </a:cubicBezTo>
                  <a:cubicBezTo>
                    <a:pt x="4516946" y="1189006"/>
                    <a:pt x="4510755" y="1277684"/>
                    <a:pt x="4458557" y="1347883"/>
                  </a:cubicBezTo>
                  <a:cubicBezTo>
                    <a:pt x="4348067" y="1496282"/>
                    <a:pt x="4224433" y="1630299"/>
                    <a:pt x="4084701" y="1746504"/>
                  </a:cubicBezTo>
                  <a:cubicBezTo>
                    <a:pt x="4034123" y="1788605"/>
                    <a:pt x="3973925" y="1804892"/>
                    <a:pt x="3909060" y="1794129"/>
                  </a:cubicBezTo>
                  <a:cubicBezTo>
                    <a:pt x="3844099" y="1783366"/>
                    <a:pt x="3792474" y="1748600"/>
                    <a:pt x="3758089" y="1692402"/>
                  </a:cubicBezTo>
                  <a:cubicBezTo>
                    <a:pt x="3708654" y="1611821"/>
                    <a:pt x="3665506" y="1525905"/>
                    <a:pt x="3631311" y="1432465"/>
                  </a:cubicBezTo>
                  <a:lnTo>
                    <a:pt x="3631311" y="1432465"/>
                  </a:lnTo>
                  <a:close/>
                  <a:moveTo>
                    <a:pt x="4342638" y="721138"/>
                  </a:moveTo>
                  <a:lnTo>
                    <a:pt x="5063776" y="0"/>
                  </a:lnTo>
                  <a:lnTo>
                    <a:pt x="5432012" y="0"/>
                  </a:lnTo>
                  <a:lnTo>
                    <a:pt x="5357146" y="523780"/>
                  </a:lnTo>
                  <a:cubicBezTo>
                    <a:pt x="5345430" y="605504"/>
                    <a:pt x="5293614" y="669703"/>
                    <a:pt x="5216081" y="698278"/>
                  </a:cubicBezTo>
                  <a:cubicBezTo>
                    <a:pt x="4989671" y="781622"/>
                    <a:pt x="4761167" y="817150"/>
                    <a:pt x="4531424" y="821627"/>
                  </a:cubicBezTo>
                  <a:cubicBezTo>
                    <a:pt x="4452652" y="823151"/>
                    <a:pt x="4382453" y="783908"/>
                    <a:pt x="4342638" y="721138"/>
                  </a:cubicBezTo>
                  <a:close/>
                </a:path>
              </a:pathLst>
            </a:custGeom>
            <a:solidFill>
              <a:srgbClr val="1787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3" name="Google Shape;733;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F80A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4" name="Google Shape;734;p24"/>
            <p:cNvSpPr/>
            <p:nvPr/>
          </p:nvSpPr>
          <p:spPr>
            <a:xfrm>
              <a:off x="0" y="0"/>
              <a:ext cx="5678675" cy="5903036"/>
            </a:xfrm>
            <a:custGeom>
              <a:avLst/>
              <a:gdLst/>
              <a:ahLst/>
              <a:cxnLst/>
              <a:rect l="l" t="t" r="r" b="b"/>
              <a:pathLst>
                <a:path w="5209794" h="5415629" extrusionOk="0">
                  <a:moveTo>
                    <a:pt x="0" y="0"/>
                  </a:moveTo>
                  <a:lnTo>
                    <a:pt x="597408" y="0"/>
                  </a:lnTo>
                  <a:cubicBezTo>
                    <a:pt x="642842" y="123444"/>
                    <a:pt x="681514" y="249460"/>
                    <a:pt x="711708" y="377571"/>
                  </a:cubicBezTo>
                  <a:cubicBezTo>
                    <a:pt x="718090" y="404813"/>
                    <a:pt x="709041" y="428435"/>
                    <a:pt x="686181" y="444437"/>
                  </a:cubicBezTo>
                  <a:cubicBezTo>
                    <a:pt x="466439" y="597884"/>
                    <a:pt x="236220" y="734568"/>
                    <a:pt x="0" y="860393"/>
                  </a:cubicBezTo>
                  <a:lnTo>
                    <a:pt x="0" y="0"/>
                  </a:lnTo>
                  <a:lnTo>
                    <a:pt x="0" y="0"/>
                  </a:lnTo>
                  <a:close/>
                  <a:moveTo>
                    <a:pt x="5097018" y="552641"/>
                  </a:moveTo>
                  <a:cubicBezTo>
                    <a:pt x="5121021" y="543782"/>
                    <a:pt x="5134451" y="527114"/>
                    <a:pt x="5138071" y="501777"/>
                  </a:cubicBezTo>
                  <a:lnTo>
                    <a:pt x="5209794" y="0"/>
                  </a:lnTo>
                  <a:lnTo>
                    <a:pt x="4371690" y="0"/>
                  </a:lnTo>
                  <a:cubicBezTo>
                    <a:pt x="4362926" y="9811"/>
                    <a:pt x="4357402" y="22574"/>
                    <a:pt x="4356068" y="37243"/>
                  </a:cubicBezTo>
                  <a:cubicBezTo>
                    <a:pt x="4338542" y="231077"/>
                    <a:pt x="4360164" y="425577"/>
                    <a:pt x="4399217" y="615601"/>
                  </a:cubicBezTo>
                  <a:cubicBezTo>
                    <a:pt x="4405598" y="646652"/>
                    <a:pt x="4431125" y="667131"/>
                    <a:pt x="4462939" y="666464"/>
                  </a:cubicBezTo>
                  <a:cubicBezTo>
                    <a:pt x="4680395" y="662273"/>
                    <a:pt x="4892326" y="627983"/>
                    <a:pt x="5097018" y="552641"/>
                  </a:cubicBezTo>
                  <a:lnTo>
                    <a:pt x="5097018" y="552641"/>
                  </a:lnTo>
                  <a:close/>
                  <a:moveTo>
                    <a:pt x="720662" y="3892201"/>
                  </a:moveTo>
                  <a:cubicBezTo>
                    <a:pt x="707517" y="3890391"/>
                    <a:pt x="699040" y="3891439"/>
                    <a:pt x="686848" y="3896678"/>
                  </a:cubicBezTo>
                  <a:cubicBezTo>
                    <a:pt x="424339" y="4008787"/>
                    <a:pt x="197168" y="4191762"/>
                    <a:pt x="0" y="4397979"/>
                  </a:cubicBezTo>
                  <a:lnTo>
                    <a:pt x="0" y="5415630"/>
                  </a:lnTo>
                  <a:cubicBezTo>
                    <a:pt x="437674" y="5037773"/>
                    <a:pt x="836486" y="4620292"/>
                    <a:pt x="1169861" y="4145090"/>
                  </a:cubicBezTo>
                  <a:cubicBezTo>
                    <a:pt x="1189863" y="4116515"/>
                    <a:pt x="1183005" y="4076605"/>
                    <a:pt x="1154525" y="4056412"/>
                  </a:cubicBezTo>
                  <a:cubicBezTo>
                    <a:pt x="1024319" y="3964210"/>
                    <a:pt x="877919" y="3914204"/>
                    <a:pt x="720662" y="3892201"/>
                  </a:cubicBezTo>
                  <a:lnTo>
                    <a:pt x="720662" y="3892201"/>
                  </a:lnTo>
                  <a:close/>
                  <a:moveTo>
                    <a:pt x="0" y="3824859"/>
                  </a:moveTo>
                  <a:cubicBezTo>
                    <a:pt x="399955" y="3504343"/>
                    <a:pt x="765048" y="3133725"/>
                    <a:pt x="1034606" y="2695385"/>
                  </a:cubicBezTo>
                  <a:cubicBezTo>
                    <a:pt x="1043464" y="2681002"/>
                    <a:pt x="1045750" y="2669953"/>
                    <a:pt x="1043464" y="2653189"/>
                  </a:cubicBezTo>
                  <a:cubicBezTo>
                    <a:pt x="1035939" y="2598706"/>
                    <a:pt x="1023461" y="2544699"/>
                    <a:pt x="1004697" y="2492978"/>
                  </a:cubicBezTo>
                  <a:cubicBezTo>
                    <a:pt x="994315" y="2464403"/>
                    <a:pt x="968978" y="2448401"/>
                    <a:pt x="938784" y="2451259"/>
                  </a:cubicBezTo>
                  <a:cubicBezTo>
                    <a:pt x="622554" y="2481072"/>
                    <a:pt x="309182" y="2548223"/>
                    <a:pt x="0" y="2625376"/>
                  </a:cubicBezTo>
                  <a:lnTo>
                    <a:pt x="0" y="3824859"/>
                  </a:lnTo>
                  <a:lnTo>
                    <a:pt x="0" y="3824859"/>
                  </a:lnTo>
                  <a:close/>
                  <a:moveTo>
                    <a:pt x="824389" y="880777"/>
                  </a:moveTo>
                  <a:cubicBezTo>
                    <a:pt x="805148" y="875348"/>
                    <a:pt x="790861" y="877348"/>
                    <a:pt x="773811" y="887730"/>
                  </a:cubicBezTo>
                  <a:cubicBezTo>
                    <a:pt x="497110" y="1057180"/>
                    <a:pt x="242983" y="1272064"/>
                    <a:pt x="0" y="1493615"/>
                  </a:cubicBezTo>
                  <a:lnTo>
                    <a:pt x="0" y="2187512"/>
                  </a:lnTo>
                  <a:cubicBezTo>
                    <a:pt x="403384" y="2078927"/>
                    <a:pt x="804196" y="1949577"/>
                    <a:pt x="1182624" y="1773460"/>
                  </a:cubicBezTo>
                  <a:cubicBezTo>
                    <a:pt x="1195959" y="1767268"/>
                    <a:pt x="1203103" y="1760792"/>
                    <a:pt x="1210628" y="1748123"/>
                  </a:cubicBezTo>
                  <a:cubicBezTo>
                    <a:pt x="1328642" y="1549146"/>
                    <a:pt x="1344644" y="1338739"/>
                    <a:pt x="1282922" y="1116711"/>
                  </a:cubicBezTo>
                  <a:cubicBezTo>
                    <a:pt x="1278160" y="1099376"/>
                    <a:pt x="1270730" y="1089374"/>
                    <a:pt x="1255490" y="1079849"/>
                  </a:cubicBezTo>
                  <a:cubicBezTo>
                    <a:pt x="1121188" y="995267"/>
                    <a:pt x="977551" y="924020"/>
                    <a:pt x="824389" y="880777"/>
                  </a:cubicBezTo>
                  <a:lnTo>
                    <a:pt x="824389" y="880777"/>
                  </a:lnTo>
                  <a:close/>
                  <a:moveTo>
                    <a:pt x="1239774" y="0"/>
                  </a:moveTo>
                  <a:cubicBezTo>
                    <a:pt x="1248537" y="177546"/>
                    <a:pt x="1288542" y="350901"/>
                    <a:pt x="1364266" y="518922"/>
                  </a:cubicBezTo>
                  <a:cubicBezTo>
                    <a:pt x="1375315" y="543592"/>
                    <a:pt x="1395222" y="556451"/>
                    <a:pt x="1422273" y="556546"/>
                  </a:cubicBezTo>
                  <a:cubicBezTo>
                    <a:pt x="1674686" y="557022"/>
                    <a:pt x="1925003" y="523494"/>
                    <a:pt x="2164937" y="443675"/>
                  </a:cubicBezTo>
                  <a:cubicBezTo>
                    <a:pt x="2190179" y="435293"/>
                    <a:pt x="2204752" y="417481"/>
                    <a:pt x="2208086" y="391097"/>
                  </a:cubicBezTo>
                  <a:cubicBezTo>
                    <a:pt x="2224850" y="256794"/>
                    <a:pt x="2200466" y="124587"/>
                    <a:pt x="2153317" y="95"/>
                  </a:cubicBezTo>
                  <a:lnTo>
                    <a:pt x="1239774" y="95"/>
                  </a:lnTo>
                  <a:lnTo>
                    <a:pt x="1239774" y="0"/>
                  </a:lnTo>
                  <a:close/>
                  <a:moveTo>
                    <a:pt x="2938177" y="1156335"/>
                  </a:moveTo>
                  <a:cubicBezTo>
                    <a:pt x="2932557" y="1130999"/>
                    <a:pt x="2917222" y="1114997"/>
                    <a:pt x="2892171" y="1108424"/>
                  </a:cubicBezTo>
                  <a:cubicBezTo>
                    <a:pt x="2592800" y="1029748"/>
                    <a:pt x="2286857" y="982028"/>
                    <a:pt x="1977200" y="974979"/>
                  </a:cubicBezTo>
                  <a:cubicBezTo>
                    <a:pt x="1949006" y="974312"/>
                    <a:pt x="1927384" y="988505"/>
                    <a:pt x="1916716" y="1014603"/>
                  </a:cubicBezTo>
                  <a:cubicBezTo>
                    <a:pt x="1868138" y="1133761"/>
                    <a:pt x="1876711" y="1261586"/>
                    <a:pt x="1910715" y="1383506"/>
                  </a:cubicBezTo>
                  <a:cubicBezTo>
                    <a:pt x="1918049" y="1409891"/>
                    <a:pt x="1936433" y="1425893"/>
                    <a:pt x="1963579" y="1429512"/>
                  </a:cubicBezTo>
                  <a:cubicBezTo>
                    <a:pt x="2278380" y="1472184"/>
                    <a:pt x="2596991" y="1500283"/>
                    <a:pt x="2915031" y="1491139"/>
                  </a:cubicBezTo>
                  <a:cubicBezTo>
                    <a:pt x="2934367" y="1490567"/>
                    <a:pt x="2947035" y="1484852"/>
                    <a:pt x="2960084" y="1470565"/>
                  </a:cubicBezTo>
                  <a:cubicBezTo>
                    <a:pt x="2973229" y="1456277"/>
                    <a:pt x="2977896" y="1443228"/>
                    <a:pt x="2976753" y="1423892"/>
                  </a:cubicBezTo>
                  <a:cubicBezTo>
                    <a:pt x="2971705" y="1333786"/>
                    <a:pt x="2957608" y="1244346"/>
                    <a:pt x="2938177" y="1156335"/>
                  </a:cubicBezTo>
                  <a:lnTo>
                    <a:pt x="2938177" y="1156335"/>
                  </a:lnTo>
                  <a:close/>
                  <a:moveTo>
                    <a:pt x="1788319" y="2587371"/>
                  </a:moveTo>
                  <a:cubicBezTo>
                    <a:pt x="1773174" y="2570607"/>
                    <a:pt x="1756886" y="2564321"/>
                    <a:pt x="1734407" y="2566702"/>
                  </a:cubicBezTo>
                  <a:cubicBezTo>
                    <a:pt x="1711928" y="2568988"/>
                    <a:pt x="1697260" y="2578513"/>
                    <a:pt x="1685925" y="2598039"/>
                  </a:cubicBezTo>
                  <a:cubicBezTo>
                    <a:pt x="1544764" y="2840260"/>
                    <a:pt x="1442466" y="3100959"/>
                    <a:pt x="1373505" y="3372517"/>
                  </a:cubicBezTo>
                  <a:cubicBezTo>
                    <a:pt x="1369219" y="3389566"/>
                    <a:pt x="1370552" y="3401568"/>
                    <a:pt x="1378553" y="3417189"/>
                  </a:cubicBezTo>
                  <a:cubicBezTo>
                    <a:pt x="1452848" y="3562826"/>
                    <a:pt x="1581722" y="3646075"/>
                    <a:pt x="1734407" y="3695795"/>
                  </a:cubicBezTo>
                  <a:cubicBezTo>
                    <a:pt x="1757172" y="3703225"/>
                    <a:pt x="1776127" y="3699605"/>
                    <a:pt x="1794701" y="3684365"/>
                  </a:cubicBezTo>
                  <a:cubicBezTo>
                    <a:pt x="1959769" y="3548539"/>
                    <a:pt x="2071497" y="3375184"/>
                    <a:pt x="2153888" y="3179826"/>
                  </a:cubicBezTo>
                  <a:cubicBezTo>
                    <a:pt x="2161985" y="3160776"/>
                    <a:pt x="2161508" y="3145536"/>
                    <a:pt x="2152364" y="3126962"/>
                  </a:cubicBezTo>
                  <a:cubicBezTo>
                    <a:pt x="2055686" y="2930557"/>
                    <a:pt x="1935004" y="2749963"/>
                    <a:pt x="1788319" y="2587371"/>
                  </a:cubicBezTo>
                  <a:lnTo>
                    <a:pt x="1788319" y="2587371"/>
                  </a:lnTo>
                  <a:close/>
                  <a:moveTo>
                    <a:pt x="3182874" y="2055495"/>
                  </a:moveTo>
                  <a:cubicBezTo>
                    <a:pt x="3172206" y="2035778"/>
                    <a:pt x="3158014" y="2025968"/>
                    <a:pt x="3135916" y="2022824"/>
                  </a:cubicBezTo>
                  <a:cubicBezTo>
                    <a:pt x="2860643" y="1983486"/>
                    <a:pt x="2581275" y="1977771"/>
                    <a:pt x="2304098" y="1996059"/>
                  </a:cubicBezTo>
                  <a:cubicBezTo>
                    <a:pt x="2281904" y="1997488"/>
                    <a:pt x="2267236" y="2006060"/>
                    <a:pt x="2255044" y="2024634"/>
                  </a:cubicBezTo>
                  <a:cubicBezTo>
                    <a:pt x="2242852" y="2043208"/>
                    <a:pt x="2240852" y="2060162"/>
                    <a:pt x="2248281" y="2081022"/>
                  </a:cubicBezTo>
                  <a:cubicBezTo>
                    <a:pt x="2340864" y="2340483"/>
                    <a:pt x="2473738" y="2581847"/>
                    <a:pt x="2662809" y="2783681"/>
                  </a:cubicBezTo>
                  <a:cubicBezTo>
                    <a:pt x="2684716" y="2807113"/>
                    <a:pt x="2718149" y="2810923"/>
                    <a:pt x="2744820" y="2793111"/>
                  </a:cubicBezTo>
                  <a:cubicBezTo>
                    <a:pt x="2944749" y="2659475"/>
                    <a:pt x="3119247" y="2488216"/>
                    <a:pt x="3272219" y="2303431"/>
                  </a:cubicBezTo>
                  <a:cubicBezTo>
                    <a:pt x="3290030" y="2281904"/>
                    <a:pt x="3292412" y="2256854"/>
                    <a:pt x="3279172" y="2232279"/>
                  </a:cubicBezTo>
                  <a:cubicBezTo>
                    <a:pt x="3246978" y="2173415"/>
                    <a:pt x="3214878" y="2114455"/>
                    <a:pt x="3182874" y="2055495"/>
                  </a:cubicBezTo>
                  <a:lnTo>
                    <a:pt x="3182874" y="2055495"/>
                  </a:lnTo>
                  <a:close/>
                  <a:moveTo>
                    <a:pt x="4213098" y="1153573"/>
                  </a:moveTo>
                  <a:cubicBezTo>
                    <a:pt x="4051935" y="1164717"/>
                    <a:pt x="3891724" y="1187101"/>
                    <a:pt x="3733705" y="1221010"/>
                  </a:cubicBezTo>
                  <a:cubicBezTo>
                    <a:pt x="3714274" y="1225201"/>
                    <a:pt x="3702558" y="1233583"/>
                    <a:pt x="3692366" y="1250633"/>
                  </a:cubicBezTo>
                  <a:cubicBezTo>
                    <a:pt x="3682174" y="1267682"/>
                    <a:pt x="3680365" y="1282065"/>
                    <a:pt x="3685889" y="1301115"/>
                  </a:cubicBezTo>
                  <a:cubicBezTo>
                    <a:pt x="3717893" y="1411034"/>
                    <a:pt x="3765137" y="1513808"/>
                    <a:pt x="3824859" y="1611344"/>
                  </a:cubicBezTo>
                  <a:cubicBezTo>
                    <a:pt x="3835718" y="1629061"/>
                    <a:pt x="3848386" y="1637538"/>
                    <a:pt x="3868865" y="1640967"/>
                  </a:cubicBezTo>
                  <a:cubicBezTo>
                    <a:pt x="3889343" y="1644301"/>
                    <a:pt x="3904107" y="1640396"/>
                    <a:pt x="3920014" y="1627061"/>
                  </a:cubicBezTo>
                  <a:cubicBezTo>
                    <a:pt x="4051268" y="1517904"/>
                    <a:pt x="4166807" y="1391984"/>
                    <a:pt x="4268629" y="1255109"/>
                  </a:cubicBezTo>
                  <a:cubicBezTo>
                    <a:pt x="4284631" y="1233583"/>
                    <a:pt x="4286250" y="1209961"/>
                    <a:pt x="4273391" y="1186529"/>
                  </a:cubicBezTo>
                  <a:cubicBezTo>
                    <a:pt x="4260628" y="1163098"/>
                    <a:pt x="4239864" y="1151763"/>
                    <a:pt x="4213098" y="1153573"/>
                  </a:cubicBezTo>
                  <a:lnTo>
                    <a:pt x="4213098" y="1153573"/>
                  </a:lnTo>
                  <a:close/>
                  <a:moveTo>
                    <a:pt x="2750630" y="0"/>
                  </a:moveTo>
                  <a:cubicBezTo>
                    <a:pt x="2790063" y="219932"/>
                    <a:pt x="2843213" y="453485"/>
                    <a:pt x="2936843" y="654082"/>
                  </a:cubicBezTo>
                  <a:cubicBezTo>
                    <a:pt x="2946464" y="674751"/>
                    <a:pt x="2960465" y="685610"/>
                    <a:pt x="2982849" y="689801"/>
                  </a:cubicBezTo>
                  <a:cubicBezTo>
                    <a:pt x="3207830" y="731996"/>
                    <a:pt x="3434524" y="730377"/>
                    <a:pt x="3660648" y="698468"/>
                  </a:cubicBezTo>
                  <a:cubicBezTo>
                    <a:pt x="3692843" y="693896"/>
                    <a:pt x="3715512" y="667893"/>
                    <a:pt x="3715512" y="635318"/>
                  </a:cubicBezTo>
                  <a:cubicBezTo>
                    <a:pt x="3715512" y="575310"/>
                    <a:pt x="3715512" y="515207"/>
                    <a:pt x="3715512" y="455200"/>
                  </a:cubicBezTo>
                  <a:cubicBezTo>
                    <a:pt x="3715512" y="436150"/>
                    <a:pt x="3710369" y="423767"/>
                    <a:pt x="3696938" y="410242"/>
                  </a:cubicBezTo>
                  <a:cubicBezTo>
                    <a:pt x="3553111" y="265462"/>
                    <a:pt x="3401187" y="128873"/>
                    <a:pt x="3242977" y="0"/>
                  </a:cubicBezTo>
                  <a:lnTo>
                    <a:pt x="2750630" y="0"/>
                  </a:lnTo>
                  <a:close/>
                </a:path>
              </a:pathLst>
            </a:custGeom>
            <a:solidFill>
              <a:srgbClr val="37A5D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5" name="Google Shape;735;p24"/>
            <p:cNvSpPr/>
            <p:nvPr/>
          </p:nvSpPr>
          <p:spPr>
            <a:xfrm>
              <a:off x="1763543" y="1104097"/>
              <a:ext cx="1820684" cy="2323755"/>
            </a:xfrm>
            <a:custGeom>
              <a:avLst/>
              <a:gdLst/>
              <a:ahLst/>
              <a:cxnLst/>
              <a:rect l="l" t="t" r="r" b="b"/>
              <a:pathLst>
                <a:path w="1670352" h="2131885" extrusionOk="0">
                  <a:moveTo>
                    <a:pt x="541211" y="2131886"/>
                  </a:moveTo>
                  <a:cubicBezTo>
                    <a:pt x="318992" y="2052161"/>
                    <a:pt x="129921" y="1903095"/>
                    <a:pt x="0" y="1710595"/>
                  </a:cubicBezTo>
                  <a:cubicBezTo>
                    <a:pt x="21812" y="1668399"/>
                    <a:pt x="44672" y="1626679"/>
                    <a:pt x="68675" y="1585436"/>
                  </a:cubicBezTo>
                  <a:cubicBezTo>
                    <a:pt x="80010" y="1565910"/>
                    <a:pt x="94774" y="1556480"/>
                    <a:pt x="117158" y="1554099"/>
                  </a:cubicBezTo>
                  <a:cubicBezTo>
                    <a:pt x="139637" y="1551813"/>
                    <a:pt x="155924" y="1558004"/>
                    <a:pt x="171069" y="1574768"/>
                  </a:cubicBezTo>
                  <a:cubicBezTo>
                    <a:pt x="317754" y="1737360"/>
                    <a:pt x="438436" y="1917954"/>
                    <a:pt x="535019" y="2114360"/>
                  </a:cubicBezTo>
                  <a:cubicBezTo>
                    <a:pt x="537972" y="2120551"/>
                    <a:pt x="539972" y="2126266"/>
                    <a:pt x="541211" y="2131886"/>
                  </a:cubicBezTo>
                  <a:lnTo>
                    <a:pt x="541211" y="2131886"/>
                  </a:lnTo>
                  <a:close/>
                  <a:moveTo>
                    <a:pt x="265938" y="205073"/>
                  </a:moveTo>
                  <a:cubicBezTo>
                    <a:pt x="420338" y="92678"/>
                    <a:pt x="605028" y="19431"/>
                    <a:pt x="805434" y="0"/>
                  </a:cubicBezTo>
                  <a:cubicBezTo>
                    <a:pt x="963454" y="22765"/>
                    <a:pt x="1120045" y="55150"/>
                    <a:pt x="1274922" y="95917"/>
                  </a:cubicBezTo>
                  <a:cubicBezTo>
                    <a:pt x="1300067" y="102489"/>
                    <a:pt x="1315403" y="118491"/>
                    <a:pt x="1320927" y="143827"/>
                  </a:cubicBezTo>
                  <a:cubicBezTo>
                    <a:pt x="1340358" y="231838"/>
                    <a:pt x="1354455" y="321278"/>
                    <a:pt x="1359408" y="411385"/>
                  </a:cubicBezTo>
                  <a:cubicBezTo>
                    <a:pt x="1360456" y="430721"/>
                    <a:pt x="1355789" y="443770"/>
                    <a:pt x="1342739" y="458057"/>
                  </a:cubicBezTo>
                  <a:cubicBezTo>
                    <a:pt x="1329595" y="472345"/>
                    <a:pt x="1317022" y="478060"/>
                    <a:pt x="1297686" y="478631"/>
                  </a:cubicBezTo>
                  <a:cubicBezTo>
                    <a:pt x="979742" y="487871"/>
                    <a:pt x="661130" y="459676"/>
                    <a:pt x="346234" y="417005"/>
                  </a:cubicBezTo>
                  <a:cubicBezTo>
                    <a:pt x="319088" y="413290"/>
                    <a:pt x="300704" y="397288"/>
                    <a:pt x="293370" y="370999"/>
                  </a:cubicBezTo>
                  <a:cubicBezTo>
                    <a:pt x="278225" y="316421"/>
                    <a:pt x="268034" y="260699"/>
                    <a:pt x="265938" y="205073"/>
                  </a:cubicBezTo>
                  <a:lnTo>
                    <a:pt x="265938" y="205073"/>
                  </a:lnTo>
                  <a:close/>
                  <a:moveTo>
                    <a:pt x="1490948" y="1006412"/>
                  </a:moveTo>
                  <a:cubicBezTo>
                    <a:pt x="1495425" y="1035463"/>
                    <a:pt x="1497711" y="1065181"/>
                    <a:pt x="1497711" y="1095470"/>
                  </a:cubicBezTo>
                  <a:cubicBezTo>
                    <a:pt x="1497711" y="1401127"/>
                    <a:pt x="1263206" y="1651921"/>
                    <a:pt x="964311" y="1677924"/>
                  </a:cubicBezTo>
                  <a:cubicBezTo>
                    <a:pt x="990124" y="1709833"/>
                    <a:pt x="1017175" y="1740979"/>
                    <a:pt x="1045559" y="1771174"/>
                  </a:cubicBezTo>
                  <a:cubicBezTo>
                    <a:pt x="1067467" y="1794605"/>
                    <a:pt x="1100900" y="1798415"/>
                    <a:pt x="1127570" y="1780603"/>
                  </a:cubicBezTo>
                  <a:cubicBezTo>
                    <a:pt x="1327499" y="1646968"/>
                    <a:pt x="1501997" y="1475708"/>
                    <a:pt x="1654969" y="1290923"/>
                  </a:cubicBezTo>
                  <a:cubicBezTo>
                    <a:pt x="1672781" y="1269397"/>
                    <a:pt x="1675162" y="1244346"/>
                    <a:pt x="1661922" y="1219772"/>
                  </a:cubicBezTo>
                  <a:cubicBezTo>
                    <a:pt x="1629823" y="1160812"/>
                    <a:pt x="1597819" y="1101757"/>
                    <a:pt x="1565720" y="1042797"/>
                  </a:cubicBezTo>
                  <a:cubicBezTo>
                    <a:pt x="1555052" y="1023080"/>
                    <a:pt x="1540859" y="1013269"/>
                    <a:pt x="1518761" y="1010126"/>
                  </a:cubicBezTo>
                  <a:cubicBezTo>
                    <a:pt x="1509427" y="1008983"/>
                    <a:pt x="1500188" y="1007650"/>
                    <a:pt x="1490948" y="100641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6" name="Google Shape;736;p24"/>
            <p:cNvSpPr/>
            <p:nvPr/>
          </p:nvSpPr>
          <p:spPr>
            <a:xfrm>
              <a:off x="0" y="0"/>
              <a:ext cx="5678675" cy="5903036"/>
            </a:xfrm>
            <a:custGeom>
              <a:avLst/>
              <a:gdLst/>
              <a:ahLst/>
              <a:cxnLst/>
              <a:rect l="l" t="t" r="r" b="b"/>
              <a:pathLst>
                <a:path w="5209794" h="5415629" extrusionOk="0">
                  <a:moveTo>
                    <a:pt x="0" y="5063776"/>
                  </a:moveTo>
                  <a:lnTo>
                    <a:pt x="1063657" y="4000119"/>
                  </a:lnTo>
                  <a:cubicBezTo>
                    <a:pt x="1094708" y="4016788"/>
                    <a:pt x="1125093" y="4035552"/>
                    <a:pt x="1154525" y="4056412"/>
                  </a:cubicBezTo>
                  <a:cubicBezTo>
                    <a:pt x="1183005" y="4076605"/>
                    <a:pt x="1189863" y="4116515"/>
                    <a:pt x="1169861" y="4145090"/>
                  </a:cubicBezTo>
                  <a:cubicBezTo>
                    <a:pt x="836486" y="4620292"/>
                    <a:pt x="437674" y="5037678"/>
                    <a:pt x="0" y="5415630"/>
                  </a:cubicBezTo>
                  <a:lnTo>
                    <a:pt x="0" y="5063776"/>
                  </a:lnTo>
                  <a:lnTo>
                    <a:pt x="0" y="5063776"/>
                  </a:lnTo>
                  <a:close/>
                  <a:moveTo>
                    <a:pt x="1496187" y="3567589"/>
                  </a:moveTo>
                  <a:lnTo>
                    <a:pt x="2077403" y="2986373"/>
                  </a:lnTo>
                  <a:cubicBezTo>
                    <a:pt x="2103787" y="3032284"/>
                    <a:pt x="2128742" y="3079147"/>
                    <a:pt x="2152269" y="3126962"/>
                  </a:cubicBezTo>
                  <a:cubicBezTo>
                    <a:pt x="2161413" y="3145536"/>
                    <a:pt x="2161889" y="3160776"/>
                    <a:pt x="2153793" y="3179826"/>
                  </a:cubicBezTo>
                  <a:cubicBezTo>
                    <a:pt x="2071402" y="3375184"/>
                    <a:pt x="1959578" y="3548539"/>
                    <a:pt x="1794605" y="3684365"/>
                  </a:cubicBezTo>
                  <a:cubicBezTo>
                    <a:pt x="1776127" y="3699605"/>
                    <a:pt x="1757172" y="3703225"/>
                    <a:pt x="1734312" y="3695795"/>
                  </a:cubicBezTo>
                  <a:cubicBezTo>
                    <a:pt x="1644587" y="3666554"/>
                    <a:pt x="1563148" y="3625787"/>
                    <a:pt x="1496187" y="3567589"/>
                  </a:cubicBezTo>
                  <a:lnTo>
                    <a:pt x="1496187" y="3567589"/>
                  </a:lnTo>
                  <a:close/>
                  <a:moveTo>
                    <a:pt x="2492788" y="2570988"/>
                  </a:moveTo>
                  <a:lnTo>
                    <a:pt x="3051905" y="2011871"/>
                  </a:lnTo>
                  <a:cubicBezTo>
                    <a:pt x="3079909" y="2015204"/>
                    <a:pt x="3107912" y="2018824"/>
                    <a:pt x="3135821" y="2022824"/>
                  </a:cubicBezTo>
                  <a:cubicBezTo>
                    <a:pt x="3158014" y="2025968"/>
                    <a:pt x="3172111" y="2035778"/>
                    <a:pt x="3182779" y="2055495"/>
                  </a:cubicBezTo>
                  <a:cubicBezTo>
                    <a:pt x="3214783" y="2114455"/>
                    <a:pt x="3246882" y="2173415"/>
                    <a:pt x="3278981" y="2232470"/>
                  </a:cubicBezTo>
                  <a:cubicBezTo>
                    <a:pt x="3292316" y="2256949"/>
                    <a:pt x="3289840" y="2282095"/>
                    <a:pt x="3272028" y="2303621"/>
                  </a:cubicBezTo>
                  <a:cubicBezTo>
                    <a:pt x="3119057" y="2488311"/>
                    <a:pt x="2944559" y="2659666"/>
                    <a:pt x="2744629" y="2793302"/>
                  </a:cubicBezTo>
                  <a:cubicBezTo>
                    <a:pt x="2717959" y="2811113"/>
                    <a:pt x="2684621" y="2807303"/>
                    <a:pt x="2662619" y="2783872"/>
                  </a:cubicBezTo>
                  <a:cubicBezTo>
                    <a:pt x="2600135" y="2716911"/>
                    <a:pt x="2543651" y="2645759"/>
                    <a:pt x="2492788" y="2570988"/>
                  </a:cubicBezTo>
                  <a:lnTo>
                    <a:pt x="2492788" y="2570988"/>
                  </a:lnTo>
                  <a:close/>
                  <a:moveTo>
                    <a:pt x="3704463" y="1359313"/>
                  </a:moveTo>
                  <a:lnTo>
                    <a:pt x="3868865" y="1194911"/>
                  </a:lnTo>
                  <a:cubicBezTo>
                    <a:pt x="3982784" y="1175290"/>
                    <a:pt x="4097750" y="1161574"/>
                    <a:pt x="4213193" y="1153573"/>
                  </a:cubicBezTo>
                  <a:cubicBezTo>
                    <a:pt x="4239959" y="1151763"/>
                    <a:pt x="4260723" y="1163098"/>
                    <a:pt x="4273487" y="1186625"/>
                  </a:cubicBezTo>
                  <a:cubicBezTo>
                    <a:pt x="4286346" y="1210151"/>
                    <a:pt x="4284726" y="1233773"/>
                    <a:pt x="4268724" y="1255205"/>
                  </a:cubicBezTo>
                  <a:cubicBezTo>
                    <a:pt x="4166902" y="1391984"/>
                    <a:pt x="4051364" y="1517999"/>
                    <a:pt x="3920109" y="1627156"/>
                  </a:cubicBezTo>
                  <a:cubicBezTo>
                    <a:pt x="3904203" y="1640396"/>
                    <a:pt x="3889439" y="1644396"/>
                    <a:pt x="3868960" y="1641062"/>
                  </a:cubicBezTo>
                  <a:cubicBezTo>
                    <a:pt x="3848481" y="1637633"/>
                    <a:pt x="3835813" y="1629156"/>
                    <a:pt x="3824954" y="1611439"/>
                  </a:cubicBezTo>
                  <a:cubicBezTo>
                    <a:pt x="3775805" y="1531239"/>
                    <a:pt x="3735134" y="1447610"/>
                    <a:pt x="3704463" y="1359313"/>
                  </a:cubicBezTo>
                  <a:lnTo>
                    <a:pt x="3704463" y="1359313"/>
                  </a:lnTo>
                  <a:close/>
                  <a:moveTo>
                    <a:pt x="4415885" y="647890"/>
                  </a:moveTo>
                  <a:lnTo>
                    <a:pt x="5063776" y="0"/>
                  </a:lnTo>
                  <a:lnTo>
                    <a:pt x="5209794" y="0"/>
                  </a:lnTo>
                  <a:lnTo>
                    <a:pt x="5138071" y="501872"/>
                  </a:lnTo>
                  <a:cubicBezTo>
                    <a:pt x="5134451" y="527114"/>
                    <a:pt x="5120926" y="543878"/>
                    <a:pt x="5097018" y="552736"/>
                  </a:cubicBezTo>
                  <a:cubicBezTo>
                    <a:pt x="4892421" y="628079"/>
                    <a:pt x="4680395" y="662369"/>
                    <a:pt x="4462939" y="666560"/>
                  </a:cubicBezTo>
                  <a:cubicBezTo>
                    <a:pt x="4444175" y="666940"/>
                    <a:pt x="4427697" y="659987"/>
                    <a:pt x="4415885" y="647890"/>
                  </a:cubicBezTo>
                  <a:close/>
                </a:path>
              </a:pathLst>
            </a:custGeom>
            <a:solidFill>
              <a:srgbClr val="2698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7" name="Google Shape;737;p24"/>
            <p:cNvSpPr/>
            <p:nvPr/>
          </p:nvSpPr>
          <p:spPr>
            <a:xfrm>
              <a:off x="0" y="0"/>
              <a:ext cx="6861836" cy="6861836"/>
            </a:xfrm>
            <a:custGeom>
              <a:avLst/>
              <a:gdLst/>
              <a:ahLst/>
              <a:cxnLst/>
              <a:rect l="l" t="t" r="r" b="b"/>
              <a:pathLst>
                <a:path w="6295262" h="6295262" extrusionOk="0">
                  <a:moveTo>
                    <a:pt x="6295263" y="0"/>
                  </a:moveTo>
                  <a:lnTo>
                    <a:pt x="0" y="6295263"/>
                  </a:lnTo>
                  <a:lnTo>
                    <a:pt x="6295263" y="6295263"/>
                  </a:lnTo>
                  <a:lnTo>
                    <a:pt x="6295263" y="901256"/>
                  </a:lnTo>
                  <a:close/>
                </a:path>
              </a:pathLst>
            </a:custGeom>
            <a:solidFill>
              <a:srgbClr val="F0F9F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8" name="Google Shape;738;p24"/>
            <p:cNvSpPr/>
            <p:nvPr/>
          </p:nvSpPr>
          <p:spPr>
            <a:xfrm>
              <a:off x="96595" y="133468"/>
              <a:ext cx="6765281" cy="6728424"/>
            </a:xfrm>
            <a:custGeom>
              <a:avLst/>
              <a:gdLst/>
              <a:ahLst/>
              <a:cxnLst/>
              <a:rect l="l" t="t" r="r" b="b"/>
              <a:pathLst>
                <a:path w="6206680" h="6172866" extrusionOk="0">
                  <a:moveTo>
                    <a:pt x="39338" y="6172867"/>
                  </a:moveTo>
                  <a:lnTo>
                    <a:pt x="167545" y="6172867"/>
                  </a:lnTo>
                  <a:lnTo>
                    <a:pt x="64103" y="6069521"/>
                  </a:lnTo>
                  <a:lnTo>
                    <a:pt x="0" y="6133624"/>
                  </a:lnTo>
                  <a:lnTo>
                    <a:pt x="39338" y="6172867"/>
                  </a:lnTo>
                  <a:lnTo>
                    <a:pt x="39338" y="6172867"/>
                  </a:lnTo>
                  <a:close/>
                  <a:moveTo>
                    <a:pt x="617411" y="6172867"/>
                  </a:moveTo>
                  <a:lnTo>
                    <a:pt x="745617" y="6172867"/>
                  </a:lnTo>
                  <a:lnTo>
                    <a:pt x="353187" y="5780437"/>
                  </a:lnTo>
                  <a:cubicBezTo>
                    <a:pt x="331851" y="5801773"/>
                    <a:pt x="310420" y="5823109"/>
                    <a:pt x="289084" y="5844540"/>
                  </a:cubicBezTo>
                  <a:lnTo>
                    <a:pt x="617411" y="6172867"/>
                  </a:lnTo>
                  <a:lnTo>
                    <a:pt x="617411" y="6172867"/>
                  </a:lnTo>
                  <a:close/>
                  <a:moveTo>
                    <a:pt x="6206681" y="778859"/>
                  </a:moveTo>
                  <a:lnTo>
                    <a:pt x="6206681" y="650653"/>
                  </a:lnTo>
                  <a:lnTo>
                    <a:pt x="5845112" y="289084"/>
                  </a:lnTo>
                  <a:cubicBezTo>
                    <a:pt x="5823775" y="310420"/>
                    <a:pt x="5802344" y="331851"/>
                    <a:pt x="5781008" y="353187"/>
                  </a:cubicBezTo>
                  <a:lnTo>
                    <a:pt x="6206681" y="778859"/>
                  </a:lnTo>
                  <a:lnTo>
                    <a:pt x="6206681" y="778859"/>
                  </a:lnTo>
                  <a:close/>
                  <a:moveTo>
                    <a:pt x="6206681" y="200787"/>
                  </a:moveTo>
                  <a:lnTo>
                    <a:pt x="6206681" y="72580"/>
                  </a:lnTo>
                  <a:lnTo>
                    <a:pt x="6134100" y="0"/>
                  </a:lnTo>
                  <a:lnTo>
                    <a:pt x="6069997" y="64103"/>
                  </a:lnTo>
                  <a:lnTo>
                    <a:pt x="6206681" y="200787"/>
                  </a:lnTo>
                  <a:lnTo>
                    <a:pt x="6206681" y="200787"/>
                  </a:lnTo>
                  <a:close/>
                  <a:moveTo>
                    <a:pt x="578168" y="5555552"/>
                  </a:moveTo>
                  <a:cubicBezTo>
                    <a:pt x="599504" y="5534216"/>
                    <a:pt x="620840" y="5512784"/>
                    <a:pt x="642271" y="5491449"/>
                  </a:cubicBezTo>
                  <a:cubicBezTo>
                    <a:pt x="813149" y="5662327"/>
                    <a:pt x="984028" y="5833206"/>
                    <a:pt x="1155002" y="6004179"/>
                  </a:cubicBezTo>
                  <a:cubicBezTo>
                    <a:pt x="1133666" y="6025515"/>
                    <a:pt x="1112330" y="6046851"/>
                    <a:pt x="1090898" y="6068283"/>
                  </a:cubicBezTo>
                  <a:cubicBezTo>
                    <a:pt x="919925" y="5897309"/>
                    <a:pt x="749046" y="5726430"/>
                    <a:pt x="578168" y="5555552"/>
                  </a:cubicBezTo>
                  <a:lnTo>
                    <a:pt x="578168" y="5555552"/>
                  </a:lnTo>
                  <a:close/>
                  <a:moveTo>
                    <a:pt x="867156" y="5266468"/>
                  </a:moveTo>
                  <a:cubicBezTo>
                    <a:pt x="1038035" y="5437347"/>
                    <a:pt x="1209008" y="5608225"/>
                    <a:pt x="1379887" y="5779199"/>
                  </a:cubicBezTo>
                  <a:cubicBezTo>
                    <a:pt x="1401223" y="5757863"/>
                    <a:pt x="1422654" y="5736431"/>
                    <a:pt x="1443990" y="5715095"/>
                  </a:cubicBezTo>
                  <a:cubicBezTo>
                    <a:pt x="1273112" y="5544217"/>
                    <a:pt x="1102233" y="5373338"/>
                    <a:pt x="931259" y="5202365"/>
                  </a:cubicBezTo>
                  <a:cubicBezTo>
                    <a:pt x="909923" y="5223796"/>
                    <a:pt x="888587" y="5245132"/>
                    <a:pt x="867156" y="5266468"/>
                  </a:cubicBezTo>
                  <a:lnTo>
                    <a:pt x="867156" y="5266468"/>
                  </a:lnTo>
                  <a:close/>
                  <a:moveTo>
                    <a:pt x="1156240" y="4977479"/>
                  </a:moveTo>
                  <a:cubicBezTo>
                    <a:pt x="1177576" y="4956143"/>
                    <a:pt x="1199007" y="4934712"/>
                    <a:pt x="1220343" y="4913376"/>
                  </a:cubicBezTo>
                  <a:cubicBezTo>
                    <a:pt x="1391222" y="5084255"/>
                    <a:pt x="1562100" y="5255229"/>
                    <a:pt x="1733074" y="5426107"/>
                  </a:cubicBezTo>
                  <a:cubicBezTo>
                    <a:pt x="1711738" y="5447443"/>
                    <a:pt x="1690307" y="5468779"/>
                    <a:pt x="1668971" y="5490210"/>
                  </a:cubicBezTo>
                  <a:cubicBezTo>
                    <a:pt x="1498092" y="5319332"/>
                    <a:pt x="1327118" y="5148358"/>
                    <a:pt x="1156240" y="4977479"/>
                  </a:cubicBezTo>
                  <a:lnTo>
                    <a:pt x="1156240" y="4977479"/>
                  </a:lnTo>
                  <a:close/>
                  <a:moveTo>
                    <a:pt x="1445323" y="4688491"/>
                  </a:moveTo>
                  <a:cubicBezTo>
                    <a:pt x="1616202" y="4859370"/>
                    <a:pt x="1787176" y="5030343"/>
                    <a:pt x="1958054" y="5201221"/>
                  </a:cubicBezTo>
                  <a:cubicBezTo>
                    <a:pt x="1979390" y="5179886"/>
                    <a:pt x="2000822" y="5158550"/>
                    <a:pt x="2022158" y="5137118"/>
                  </a:cubicBezTo>
                  <a:cubicBezTo>
                    <a:pt x="1851279" y="4966240"/>
                    <a:pt x="1680305" y="4795266"/>
                    <a:pt x="1509427" y="4624388"/>
                  </a:cubicBezTo>
                  <a:cubicBezTo>
                    <a:pt x="1487996" y="4645724"/>
                    <a:pt x="1466660" y="4667060"/>
                    <a:pt x="1445323" y="4688491"/>
                  </a:cubicBezTo>
                  <a:lnTo>
                    <a:pt x="1445323" y="4688491"/>
                  </a:lnTo>
                  <a:close/>
                  <a:moveTo>
                    <a:pt x="1734312" y="4399407"/>
                  </a:moveTo>
                  <a:cubicBezTo>
                    <a:pt x="1755648" y="4378071"/>
                    <a:pt x="1776984" y="4356640"/>
                    <a:pt x="1798415" y="4335304"/>
                  </a:cubicBezTo>
                  <a:cubicBezTo>
                    <a:pt x="1969294" y="4506183"/>
                    <a:pt x="2140172" y="4677061"/>
                    <a:pt x="2311146" y="4848035"/>
                  </a:cubicBezTo>
                  <a:cubicBezTo>
                    <a:pt x="2289810" y="4869371"/>
                    <a:pt x="2268379" y="4890802"/>
                    <a:pt x="2247043" y="4912138"/>
                  </a:cubicBezTo>
                  <a:cubicBezTo>
                    <a:pt x="2076164" y="4741259"/>
                    <a:pt x="1905191" y="4570381"/>
                    <a:pt x="1734312" y="4399407"/>
                  </a:cubicBezTo>
                  <a:lnTo>
                    <a:pt x="1734312" y="4399407"/>
                  </a:lnTo>
                  <a:close/>
                  <a:moveTo>
                    <a:pt x="2023396" y="4110419"/>
                  </a:moveTo>
                  <a:cubicBezTo>
                    <a:pt x="2194274" y="4281392"/>
                    <a:pt x="2365248" y="4452271"/>
                    <a:pt x="2536127" y="4623150"/>
                  </a:cubicBezTo>
                  <a:cubicBezTo>
                    <a:pt x="2557463" y="4601814"/>
                    <a:pt x="2578799" y="4580382"/>
                    <a:pt x="2600230" y="4559046"/>
                  </a:cubicBezTo>
                  <a:cubicBezTo>
                    <a:pt x="2429351" y="4388168"/>
                    <a:pt x="2258378" y="4217289"/>
                    <a:pt x="2087499" y="4046315"/>
                  </a:cubicBezTo>
                  <a:cubicBezTo>
                    <a:pt x="2066068" y="4067651"/>
                    <a:pt x="2044732" y="4089083"/>
                    <a:pt x="2023396" y="4110419"/>
                  </a:cubicBezTo>
                  <a:lnTo>
                    <a:pt x="2023396" y="4110419"/>
                  </a:lnTo>
                  <a:close/>
                  <a:moveTo>
                    <a:pt x="2312384" y="3821430"/>
                  </a:moveTo>
                  <a:cubicBezTo>
                    <a:pt x="2333720" y="3800094"/>
                    <a:pt x="2355152" y="3778663"/>
                    <a:pt x="2376488" y="3757327"/>
                  </a:cubicBezTo>
                  <a:cubicBezTo>
                    <a:pt x="2547366" y="3928205"/>
                    <a:pt x="2718340" y="4099179"/>
                    <a:pt x="2889218" y="4270058"/>
                  </a:cubicBezTo>
                  <a:cubicBezTo>
                    <a:pt x="2867883" y="4291394"/>
                    <a:pt x="2846546" y="4312730"/>
                    <a:pt x="2825115" y="4334161"/>
                  </a:cubicBezTo>
                  <a:cubicBezTo>
                    <a:pt x="2654237" y="4163187"/>
                    <a:pt x="2483358" y="3992309"/>
                    <a:pt x="2312384" y="3821430"/>
                  </a:cubicBezTo>
                  <a:lnTo>
                    <a:pt x="2312384" y="3821430"/>
                  </a:lnTo>
                  <a:close/>
                  <a:moveTo>
                    <a:pt x="2601468" y="3532346"/>
                  </a:moveTo>
                  <a:cubicBezTo>
                    <a:pt x="2772442" y="3703225"/>
                    <a:pt x="2943320" y="3874103"/>
                    <a:pt x="3114199" y="4045077"/>
                  </a:cubicBezTo>
                  <a:cubicBezTo>
                    <a:pt x="3135535" y="4023741"/>
                    <a:pt x="3156966" y="4002310"/>
                    <a:pt x="3178302" y="3980974"/>
                  </a:cubicBezTo>
                  <a:cubicBezTo>
                    <a:pt x="3007424" y="3810095"/>
                    <a:pt x="2836545" y="3639217"/>
                    <a:pt x="2665571" y="3468243"/>
                  </a:cubicBezTo>
                  <a:cubicBezTo>
                    <a:pt x="2644235" y="3489674"/>
                    <a:pt x="2622804" y="3511010"/>
                    <a:pt x="2601468" y="3532346"/>
                  </a:cubicBezTo>
                  <a:lnTo>
                    <a:pt x="2601468" y="3532346"/>
                  </a:lnTo>
                  <a:close/>
                  <a:moveTo>
                    <a:pt x="2890552" y="3243358"/>
                  </a:moveTo>
                  <a:cubicBezTo>
                    <a:pt x="2911888" y="3222022"/>
                    <a:pt x="2933224" y="3200686"/>
                    <a:pt x="2954655" y="3179255"/>
                  </a:cubicBezTo>
                  <a:cubicBezTo>
                    <a:pt x="3125534" y="3350133"/>
                    <a:pt x="3296508" y="3521107"/>
                    <a:pt x="3467386" y="3691985"/>
                  </a:cubicBezTo>
                  <a:cubicBezTo>
                    <a:pt x="3446050" y="3713321"/>
                    <a:pt x="3424619" y="3734753"/>
                    <a:pt x="3403283" y="3756089"/>
                  </a:cubicBezTo>
                  <a:cubicBezTo>
                    <a:pt x="3232309" y="3585210"/>
                    <a:pt x="3061430" y="3414236"/>
                    <a:pt x="2890552" y="3243358"/>
                  </a:cubicBezTo>
                  <a:lnTo>
                    <a:pt x="2890552" y="3243358"/>
                  </a:lnTo>
                  <a:close/>
                  <a:moveTo>
                    <a:pt x="3179540" y="2954369"/>
                  </a:moveTo>
                  <a:cubicBezTo>
                    <a:pt x="3350419" y="3125248"/>
                    <a:pt x="3521393" y="3296222"/>
                    <a:pt x="3692271" y="3467100"/>
                  </a:cubicBezTo>
                  <a:cubicBezTo>
                    <a:pt x="3713607" y="3445764"/>
                    <a:pt x="3735038" y="3424333"/>
                    <a:pt x="3756375" y="3402997"/>
                  </a:cubicBezTo>
                  <a:cubicBezTo>
                    <a:pt x="3585496" y="3232118"/>
                    <a:pt x="3414522" y="3061145"/>
                    <a:pt x="3243644" y="2890266"/>
                  </a:cubicBezTo>
                  <a:cubicBezTo>
                    <a:pt x="3222308" y="2911602"/>
                    <a:pt x="3200971" y="2932938"/>
                    <a:pt x="3179540" y="2954369"/>
                  </a:cubicBezTo>
                  <a:lnTo>
                    <a:pt x="3179540" y="2954369"/>
                  </a:lnTo>
                  <a:close/>
                  <a:moveTo>
                    <a:pt x="3468624" y="2665286"/>
                  </a:moveTo>
                  <a:cubicBezTo>
                    <a:pt x="3489960" y="2643950"/>
                    <a:pt x="3511391" y="2622518"/>
                    <a:pt x="3532727" y="2601182"/>
                  </a:cubicBezTo>
                  <a:cubicBezTo>
                    <a:pt x="3703606" y="2772061"/>
                    <a:pt x="3874579" y="2942939"/>
                    <a:pt x="4045458" y="3113913"/>
                  </a:cubicBezTo>
                  <a:cubicBezTo>
                    <a:pt x="4024122" y="3135249"/>
                    <a:pt x="4002691" y="3156680"/>
                    <a:pt x="3981355" y="3178016"/>
                  </a:cubicBezTo>
                  <a:cubicBezTo>
                    <a:pt x="3810476" y="3007138"/>
                    <a:pt x="3639503" y="2836259"/>
                    <a:pt x="3468624" y="2665286"/>
                  </a:cubicBezTo>
                  <a:lnTo>
                    <a:pt x="3468624" y="2665286"/>
                  </a:lnTo>
                  <a:close/>
                  <a:moveTo>
                    <a:pt x="3757708" y="2376297"/>
                  </a:moveTo>
                  <a:cubicBezTo>
                    <a:pt x="3928586" y="2547176"/>
                    <a:pt x="4099465" y="2718149"/>
                    <a:pt x="4270439" y="2889028"/>
                  </a:cubicBezTo>
                  <a:cubicBezTo>
                    <a:pt x="4291775" y="2867692"/>
                    <a:pt x="4313111" y="2846356"/>
                    <a:pt x="4334542" y="2824925"/>
                  </a:cubicBezTo>
                  <a:cubicBezTo>
                    <a:pt x="4163663" y="2654046"/>
                    <a:pt x="3992785" y="2483072"/>
                    <a:pt x="3821811" y="2312194"/>
                  </a:cubicBezTo>
                  <a:cubicBezTo>
                    <a:pt x="3800380" y="2333530"/>
                    <a:pt x="3779044" y="2354961"/>
                    <a:pt x="3757708" y="2376297"/>
                  </a:cubicBezTo>
                  <a:lnTo>
                    <a:pt x="3757708" y="2376297"/>
                  </a:lnTo>
                  <a:close/>
                  <a:moveTo>
                    <a:pt x="4046696" y="2087309"/>
                  </a:moveTo>
                  <a:cubicBezTo>
                    <a:pt x="4068033" y="2065973"/>
                    <a:pt x="4089464" y="2044541"/>
                    <a:pt x="4110800" y="2023205"/>
                  </a:cubicBezTo>
                  <a:cubicBezTo>
                    <a:pt x="4281678" y="2194084"/>
                    <a:pt x="4452652" y="2365058"/>
                    <a:pt x="4623530" y="2535936"/>
                  </a:cubicBezTo>
                  <a:cubicBezTo>
                    <a:pt x="4602195" y="2557272"/>
                    <a:pt x="4580859" y="2578608"/>
                    <a:pt x="4559427" y="2600039"/>
                  </a:cubicBezTo>
                  <a:cubicBezTo>
                    <a:pt x="4388549" y="2429066"/>
                    <a:pt x="4217670" y="2258187"/>
                    <a:pt x="4046696" y="2087309"/>
                  </a:cubicBezTo>
                  <a:lnTo>
                    <a:pt x="4046696" y="2087309"/>
                  </a:lnTo>
                  <a:close/>
                  <a:moveTo>
                    <a:pt x="4335780" y="1798225"/>
                  </a:moveTo>
                  <a:cubicBezTo>
                    <a:pt x="4506659" y="1969103"/>
                    <a:pt x="4677537" y="2140077"/>
                    <a:pt x="4848511" y="2310956"/>
                  </a:cubicBezTo>
                  <a:cubicBezTo>
                    <a:pt x="4869847" y="2289620"/>
                    <a:pt x="4891278" y="2268188"/>
                    <a:pt x="4912614" y="2246852"/>
                  </a:cubicBezTo>
                  <a:cubicBezTo>
                    <a:pt x="4741736" y="2075974"/>
                    <a:pt x="4570762" y="1905000"/>
                    <a:pt x="4399884" y="1734122"/>
                  </a:cubicBezTo>
                  <a:cubicBezTo>
                    <a:pt x="4378452" y="1755553"/>
                    <a:pt x="4357116" y="1776889"/>
                    <a:pt x="4335780" y="1798225"/>
                  </a:cubicBezTo>
                  <a:lnTo>
                    <a:pt x="4335780" y="1798225"/>
                  </a:lnTo>
                  <a:close/>
                  <a:moveTo>
                    <a:pt x="4624864" y="1509236"/>
                  </a:moveTo>
                  <a:cubicBezTo>
                    <a:pt x="4646200" y="1487900"/>
                    <a:pt x="4667631" y="1466469"/>
                    <a:pt x="4688967" y="1445133"/>
                  </a:cubicBezTo>
                  <a:cubicBezTo>
                    <a:pt x="4859846" y="1616012"/>
                    <a:pt x="5030819" y="1786890"/>
                    <a:pt x="5201698" y="1957864"/>
                  </a:cubicBezTo>
                  <a:cubicBezTo>
                    <a:pt x="5180362" y="1979200"/>
                    <a:pt x="5158931" y="2000631"/>
                    <a:pt x="5137595" y="2021967"/>
                  </a:cubicBezTo>
                  <a:cubicBezTo>
                    <a:pt x="4966621" y="1851089"/>
                    <a:pt x="4795742" y="1680115"/>
                    <a:pt x="4624864" y="1509236"/>
                  </a:cubicBezTo>
                  <a:lnTo>
                    <a:pt x="4624864" y="1509236"/>
                  </a:lnTo>
                  <a:close/>
                  <a:moveTo>
                    <a:pt x="4913853" y="1220248"/>
                  </a:moveTo>
                  <a:cubicBezTo>
                    <a:pt x="5084731" y="1391126"/>
                    <a:pt x="5255705" y="1562100"/>
                    <a:pt x="5426583" y="1732978"/>
                  </a:cubicBezTo>
                  <a:cubicBezTo>
                    <a:pt x="5447919" y="1711643"/>
                    <a:pt x="5469351" y="1690211"/>
                    <a:pt x="5490686" y="1668875"/>
                  </a:cubicBezTo>
                  <a:cubicBezTo>
                    <a:pt x="5319808" y="1497997"/>
                    <a:pt x="5148834" y="1327023"/>
                    <a:pt x="4977956" y="1156145"/>
                  </a:cubicBezTo>
                  <a:cubicBezTo>
                    <a:pt x="4956620" y="1177481"/>
                    <a:pt x="4935284" y="1198817"/>
                    <a:pt x="4913853" y="1220248"/>
                  </a:cubicBezTo>
                  <a:lnTo>
                    <a:pt x="4913853" y="1220248"/>
                  </a:lnTo>
                  <a:close/>
                  <a:moveTo>
                    <a:pt x="5202936" y="931164"/>
                  </a:moveTo>
                  <a:cubicBezTo>
                    <a:pt x="5224273" y="909828"/>
                    <a:pt x="5245704" y="888397"/>
                    <a:pt x="5267040" y="867061"/>
                  </a:cubicBezTo>
                  <a:cubicBezTo>
                    <a:pt x="5437918" y="1037939"/>
                    <a:pt x="5608891" y="1208913"/>
                    <a:pt x="5779770" y="1379792"/>
                  </a:cubicBezTo>
                  <a:cubicBezTo>
                    <a:pt x="5758434" y="1401128"/>
                    <a:pt x="5737003" y="1422559"/>
                    <a:pt x="5715667" y="1443895"/>
                  </a:cubicBezTo>
                  <a:cubicBezTo>
                    <a:pt x="5544693" y="1273016"/>
                    <a:pt x="5373815" y="1102138"/>
                    <a:pt x="5202936" y="931164"/>
                  </a:cubicBezTo>
                  <a:lnTo>
                    <a:pt x="5202936" y="931164"/>
                  </a:lnTo>
                  <a:close/>
                  <a:moveTo>
                    <a:pt x="5491925" y="642175"/>
                  </a:moveTo>
                  <a:cubicBezTo>
                    <a:pt x="5513261" y="620840"/>
                    <a:pt x="5534692" y="599408"/>
                    <a:pt x="5556028" y="578072"/>
                  </a:cubicBezTo>
                  <a:cubicBezTo>
                    <a:pt x="5726906" y="748951"/>
                    <a:pt x="5897880" y="919829"/>
                    <a:pt x="6068759" y="1090803"/>
                  </a:cubicBezTo>
                  <a:cubicBezTo>
                    <a:pt x="6047423" y="1112139"/>
                    <a:pt x="6025992" y="1133570"/>
                    <a:pt x="6004656" y="1154906"/>
                  </a:cubicBezTo>
                  <a:cubicBezTo>
                    <a:pt x="5833777" y="984028"/>
                    <a:pt x="5662899" y="813054"/>
                    <a:pt x="5491925" y="642175"/>
                  </a:cubicBezTo>
                  <a:close/>
                </a:path>
              </a:pathLst>
            </a:custGeom>
            <a:solidFill>
              <a:srgbClr val="D2DF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9" name="Google Shape;739;p24"/>
            <p:cNvSpPr/>
            <p:nvPr/>
          </p:nvSpPr>
          <p:spPr>
            <a:xfrm>
              <a:off x="1273191" y="1273191"/>
              <a:ext cx="5589180" cy="5589180"/>
            </a:xfrm>
            <a:custGeom>
              <a:avLst/>
              <a:gdLst/>
              <a:ahLst/>
              <a:cxnLst/>
              <a:rect l="l" t="t" r="r" b="b"/>
              <a:pathLst>
                <a:path w="5127688" h="5127688" extrusionOk="0">
                  <a:moveTo>
                    <a:pt x="5127689" y="0"/>
                  </a:moveTo>
                  <a:lnTo>
                    <a:pt x="0" y="5127689"/>
                  </a:lnTo>
                  <a:lnTo>
                    <a:pt x="5127689" y="5127689"/>
                  </a:lnTo>
                  <a:close/>
                </a:path>
              </a:pathLst>
            </a:custGeom>
            <a:solidFill>
              <a:srgbClr val="D2DF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0" name="Google Shape;740;p24"/>
            <p:cNvSpPr/>
            <p:nvPr/>
          </p:nvSpPr>
          <p:spPr>
            <a:xfrm>
              <a:off x="1273191" y="1273191"/>
              <a:ext cx="5589180" cy="5589180"/>
            </a:xfrm>
            <a:custGeom>
              <a:avLst/>
              <a:gdLst/>
              <a:ahLst/>
              <a:cxnLst/>
              <a:rect l="l" t="t" r="r" b="b"/>
              <a:pathLst>
                <a:path w="5127688" h="5127688" extrusionOk="0">
                  <a:moveTo>
                    <a:pt x="5127689" y="120777"/>
                  </a:moveTo>
                  <a:lnTo>
                    <a:pt x="300133" y="5127689"/>
                  </a:lnTo>
                  <a:lnTo>
                    <a:pt x="0" y="5127689"/>
                  </a:lnTo>
                  <a:lnTo>
                    <a:pt x="5127689" y="0"/>
                  </a:lnTo>
                  <a:close/>
                </a:path>
              </a:pathLst>
            </a:custGeom>
            <a:solidFill>
              <a:srgbClr val="BBC7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1" name="Google Shape;741;p24"/>
            <p:cNvSpPr/>
            <p:nvPr/>
          </p:nvSpPr>
          <p:spPr>
            <a:xfrm>
              <a:off x="4797131" y="2041891"/>
              <a:ext cx="2571475" cy="3463310"/>
            </a:xfrm>
            <a:custGeom>
              <a:avLst/>
              <a:gdLst/>
              <a:ahLst/>
              <a:cxnLst/>
              <a:rect l="l" t="t" r="r" b="b"/>
              <a:pathLst>
                <a:path w="2359151" h="3177349" extrusionOk="0">
                  <a:moveTo>
                    <a:pt x="1588675" y="0"/>
                  </a:moveTo>
                  <a:lnTo>
                    <a:pt x="2150364" y="232696"/>
                  </a:lnTo>
                  <a:lnTo>
                    <a:pt x="2359152" y="319183"/>
                  </a:lnTo>
                  <a:lnTo>
                    <a:pt x="2359152" y="2858167"/>
                  </a:lnTo>
                  <a:lnTo>
                    <a:pt x="2150364" y="2944654"/>
                  </a:lnTo>
                  <a:lnTo>
                    <a:pt x="1588675" y="3177350"/>
                  </a:lnTo>
                  <a:lnTo>
                    <a:pt x="1026986" y="2944654"/>
                  </a:lnTo>
                  <a:lnTo>
                    <a:pt x="465296" y="2712053"/>
                  </a:lnTo>
                  <a:lnTo>
                    <a:pt x="232696" y="2150364"/>
                  </a:lnTo>
                  <a:lnTo>
                    <a:pt x="0" y="1588675"/>
                  </a:lnTo>
                  <a:lnTo>
                    <a:pt x="232696" y="1026985"/>
                  </a:lnTo>
                  <a:lnTo>
                    <a:pt x="465296" y="465392"/>
                  </a:lnTo>
                  <a:lnTo>
                    <a:pt x="1026986" y="232696"/>
                  </a:lnTo>
                  <a:close/>
                </a:path>
              </a:pathLst>
            </a:custGeom>
            <a:solidFill>
              <a:srgbClr val="BBC7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2" name="Google Shape;742;p24"/>
            <p:cNvSpPr/>
            <p:nvPr/>
          </p:nvSpPr>
          <p:spPr>
            <a:xfrm>
              <a:off x="4752053" y="1491194"/>
              <a:ext cx="2616534" cy="3463207"/>
            </a:xfrm>
            <a:custGeom>
              <a:avLst/>
              <a:gdLst/>
              <a:ahLst/>
              <a:cxnLst/>
              <a:rect l="l" t="t" r="r" b="b"/>
              <a:pathLst>
                <a:path w="2400490" h="3177254" extrusionOk="0">
                  <a:moveTo>
                    <a:pt x="1588675" y="0"/>
                  </a:moveTo>
                  <a:lnTo>
                    <a:pt x="2150364" y="232601"/>
                  </a:lnTo>
                  <a:lnTo>
                    <a:pt x="2400491" y="336233"/>
                  </a:lnTo>
                  <a:lnTo>
                    <a:pt x="2400491" y="2841022"/>
                  </a:lnTo>
                  <a:lnTo>
                    <a:pt x="2150364" y="2944654"/>
                  </a:lnTo>
                  <a:lnTo>
                    <a:pt x="1588675" y="3177254"/>
                  </a:lnTo>
                  <a:lnTo>
                    <a:pt x="1026985" y="2944654"/>
                  </a:lnTo>
                  <a:lnTo>
                    <a:pt x="465296" y="2711958"/>
                  </a:lnTo>
                  <a:lnTo>
                    <a:pt x="232696" y="2150269"/>
                  </a:lnTo>
                  <a:lnTo>
                    <a:pt x="0" y="1588580"/>
                  </a:lnTo>
                  <a:lnTo>
                    <a:pt x="232696" y="1026986"/>
                  </a:lnTo>
                  <a:lnTo>
                    <a:pt x="465296" y="465296"/>
                  </a:lnTo>
                  <a:lnTo>
                    <a:pt x="1026985" y="232601"/>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3" name="Google Shape;743;p24"/>
            <p:cNvSpPr/>
            <p:nvPr/>
          </p:nvSpPr>
          <p:spPr>
            <a:xfrm>
              <a:off x="4752053" y="1491194"/>
              <a:ext cx="2616534" cy="3463207"/>
            </a:xfrm>
            <a:custGeom>
              <a:avLst/>
              <a:gdLst/>
              <a:ahLst/>
              <a:cxnLst/>
              <a:rect l="l" t="t" r="r" b="b"/>
              <a:pathLst>
                <a:path w="2400490" h="3177254" extrusionOk="0">
                  <a:moveTo>
                    <a:pt x="1588675" y="3177254"/>
                  </a:moveTo>
                  <a:lnTo>
                    <a:pt x="1588675" y="1588580"/>
                  </a:lnTo>
                  <a:lnTo>
                    <a:pt x="0" y="1588580"/>
                  </a:lnTo>
                  <a:lnTo>
                    <a:pt x="465296" y="2711958"/>
                  </a:lnTo>
                  <a:lnTo>
                    <a:pt x="1588675" y="1588580"/>
                  </a:lnTo>
                  <a:lnTo>
                    <a:pt x="465296" y="465296"/>
                  </a:lnTo>
                  <a:lnTo>
                    <a:pt x="1588675" y="0"/>
                  </a:lnTo>
                  <a:lnTo>
                    <a:pt x="1588675" y="1588580"/>
                  </a:lnTo>
                  <a:lnTo>
                    <a:pt x="2400491" y="776764"/>
                  </a:lnTo>
                  <a:lnTo>
                    <a:pt x="2400491" y="1588580"/>
                  </a:lnTo>
                  <a:lnTo>
                    <a:pt x="1588675" y="1588580"/>
                  </a:lnTo>
                  <a:lnTo>
                    <a:pt x="2400491" y="2400491"/>
                  </a:lnTo>
                  <a:lnTo>
                    <a:pt x="2400491" y="2841022"/>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4" name="Google Shape;744;p24"/>
            <p:cNvSpPr/>
            <p:nvPr/>
          </p:nvSpPr>
          <p:spPr>
            <a:xfrm>
              <a:off x="0" y="0"/>
              <a:ext cx="3585302" cy="4092890"/>
            </a:xfrm>
            <a:custGeom>
              <a:avLst/>
              <a:gdLst/>
              <a:ahLst/>
              <a:cxnLst/>
              <a:rect l="l" t="t" r="r" b="b"/>
              <a:pathLst>
                <a:path w="3289268" h="3754945" extrusionOk="0">
                  <a:moveTo>
                    <a:pt x="3018949" y="0"/>
                  </a:moveTo>
                  <a:lnTo>
                    <a:pt x="3289268" y="0"/>
                  </a:lnTo>
                  <a:lnTo>
                    <a:pt x="780002" y="1780508"/>
                  </a:lnTo>
                  <a:lnTo>
                    <a:pt x="3018949" y="0"/>
                  </a:lnTo>
                  <a:lnTo>
                    <a:pt x="3018949" y="0"/>
                  </a:lnTo>
                  <a:close/>
                  <a:moveTo>
                    <a:pt x="0" y="3754946"/>
                  </a:moveTo>
                  <a:lnTo>
                    <a:pt x="2892171" y="1108424"/>
                  </a:lnTo>
                  <a:lnTo>
                    <a:pt x="0" y="3280220"/>
                  </a:lnTo>
                  <a:lnTo>
                    <a:pt x="0" y="3754946"/>
                  </a:lnTo>
                  <a:lnTo>
                    <a:pt x="0" y="3754946"/>
                  </a:lnTo>
                  <a:close/>
                  <a:moveTo>
                    <a:pt x="0" y="972407"/>
                  </a:moveTo>
                  <a:lnTo>
                    <a:pt x="0" y="739997"/>
                  </a:lnTo>
                  <a:lnTo>
                    <a:pt x="686086" y="444437"/>
                  </a:lnTo>
                  <a:lnTo>
                    <a:pt x="0" y="972407"/>
                  </a:lnTo>
                  <a:close/>
                </a:path>
              </a:pathLst>
            </a:custGeom>
            <a:solidFill>
              <a:srgbClr val="ECF7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5" name="Google Shape;745;p24"/>
            <p:cNvSpPr/>
            <p:nvPr/>
          </p:nvSpPr>
          <p:spPr>
            <a:xfrm>
              <a:off x="751679" y="1273191"/>
              <a:ext cx="2399753" cy="2399753"/>
            </a:xfrm>
            <a:custGeom>
              <a:avLst/>
              <a:gdLst/>
              <a:ahLst/>
              <a:cxnLst/>
              <a:rect l="l" t="t" r="r" b="b"/>
              <a:pathLst>
                <a:path w="2201608" h="2201608" extrusionOk="0">
                  <a:moveTo>
                    <a:pt x="1100804" y="0"/>
                  </a:moveTo>
                  <a:cubicBezTo>
                    <a:pt x="1708785" y="0"/>
                    <a:pt x="2201609" y="492824"/>
                    <a:pt x="2201609" y="1100804"/>
                  </a:cubicBezTo>
                  <a:cubicBezTo>
                    <a:pt x="2201609"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160" y="777812"/>
                    <a:pt x="516160" y="1100804"/>
                  </a:cubicBezTo>
                  <a:cubicBezTo>
                    <a:pt x="516160" y="1423702"/>
                    <a:pt x="777907" y="1685544"/>
                    <a:pt x="1100804" y="1685544"/>
                  </a:cubicBezTo>
                  <a:cubicBezTo>
                    <a:pt x="1423702" y="1685544"/>
                    <a:pt x="1685544" y="1423702"/>
                    <a:pt x="1685544" y="1100804"/>
                  </a:cubicBezTo>
                  <a:cubicBezTo>
                    <a:pt x="1685449" y="777812"/>
                    <a:pt x="1423702" y="516064"/>
                    <a:pt x="1100804" y="516064"/>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6" name="Google Shape;746;p24"/>
            <p:cNvSpPr/>
            <p:nvPr/>
          </p:nvSpPr>
          <p:spPr>
            <a:xfrm>
              <a:off x="1006462" y="1629244"/>
              <a:ext cx="2144972" cy="2043746"/>
            </a:xfrm>
            <a:custGeom>
              <a:avLst/>
              <a:gdLst/>
              <a:ahLst/>
              <a:cxnLst/>
              <a:rect l="l" t="t" r="r" b="b"/>
              <a:pathLst>
                <a:path w="1967864" h="1874996" extrusionOk="0">
                  <a:moveTo>
                    <a:pt x="1649539" y="0"/>
                  </a:moveTo>
                  <a:cubicBezTo>
                    <a:pt x="1846326" y="198882"/>
                    <a:pt x="1967865" y="472345"/>
                    <a:pt x="1967865" y="774192"/>
                  </a:cubicBezTo>
                  <a:cubicBezTo>
                    <a:pt x="1967865" y="1382173"/>
                    <a:pt x="1475041" y="1874996"/>
                    <a:pt x="867061" y="1874996"/>
                  </a:cubicBezTo>
                  <a:cubicBezTo>
                    <a:pt x="514922" y="1874996"/>
                    <a:pt x="201454" y="1709642"/>
                    <a:pt x="0" y="1452372"/>
                  </a:cubicBezTo>
                  <a:cubicBezTo>
                    <a:pt x="199549" y="1654016"/>
                    <a:pt x="476345" y="1778984"/>
                    <a:pt x="782479" y="1778984"/>
                  </a:cubicBezTo>
                  <a:cubicBezTo>
                    <a:pt x="1390460" y="1778984"/>
                    <a:pt x="1883283" y="1286161"/>
                    <a:pt x="1883283" y="678180"/>
                  </a:cubicBezTo>
                  <a:cubicBezTo>
                    <a:pt x="1883283" y="422338"/>
                    <a:pt x="1796034" y="186976"/>
                    <a:pt x="1649539" y="0"/>
                  </a:cubicBezTo>
                  <a:lnTo>
                    <a:pt x="1649539" y="0"/>
                  </a:lnTo>
                  <a:close/>
                  <a:moveTo>
                    <a:pt x="867156" y="189547"/>
                  </a:moveTo>
                  <a:cubicBezTo>
                    <a:pt x="1018794" y="189547"/>
                    <a:pt x="1157002" y="247269"/>
                    <a:pt x="1260824" y="341947"/>
                  </a:cubicBezTo>
                  <a:cubicBezTo>
                    <a:pt x="1155002" y="191643"/>
                    <a:pt x="980218" y="93535"/>
                    <a:pt x="782479" y="93535"/>
                  </a:cubicBezTo>
                  <a:cubicBezTo>
                    <a:pt x="459581" y="93535"/>
                    <a:pt x="197834" y="355283"/>
                    <a:pt x="197834" y="678275"/>
                  </a:cubicBezTo>
                  <a:cubicBezTo>
                    <a:pt x="197834" y="849535"/>
                    <a:pt x="271463" y="1003649"/>
                    <a:pt x="388811" y="1110520"/>
                  </a:cubicBezTo>
                  <a:cubicBezTo>
                    <a:pt x="321850" y="1015365"/>
                    <a:pt x="282511" y="899446"/>
                    <a:pt x="282511" y="774287"/>
                  </a:cubicBezTo>
                  <a:cubicBezTo>
                    <a:pt x="282416" y="451295"/>
                    <a:pt x="544258" y="189547"/>
                    <a:pt x="867156" y="189547"/>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7" name="Google Shape;747;p24"/>
            <p:cNvSpPr/>
            <p:nvPr/>
          </p:nvSpPr>
          <p:spPr>
            <a:xfrm>
              <a:off x="858661" y="1894391"/>
              <a:ext cx="226700" cy="799248"/>
            </a:xfrm>
            <a:custGeom>
              <a:avLst/>
              <a:gdLst/>
              <a:ahLst/>
              <a:cxnLst/>
              <a:rect l="l" t="t" r="r" b="b"/>
              <a:pathLst>
                <a:path w="207982" h="733255" extrusionOk="0">
                  <a:moveTo>
                    <a:pt x="189833" y="2879"/>
                  </a:moveTo>
                  <a:cubicBezTo>
                    <a:pt x="212503" y="14309"/>
                    <a:pt x="214122" y="56505"/>
                    <a:pt x="193643" y="97176"/>
                  </a:cubicBezTo>
                  <a:cubicBezTo>
                    <a:pt x="173069" y="137848"/>
                    <a:pt x="138113" y="161470"/>
                    <a:pt x="115443" y="150040"/>
                  </a:cubicBezTo>
                  <a:cubicBezTo>
                    <a:pt x="92869" y="138610"/>
                    <a:pt x="91154" y="96319"/>
                    <a:pt x="111633" y="55743"/>
                  </a:cubicBezTo>
                  <a:cubicBezTo>
                    <a:pt x="132112" y="15071"/>
                    <a:pt x="167164" y="-8551"/>
                    <a:pt x="189833" y="2879"/>
                  </a:cubicBezTo>
                  <a:lnTo>
                    <a:pt x="189833" y="2879"/>
                  </a:lnTo>
                  <a:close/>
                  <a:moveTo>
                    <a:pt x="97250" y="208809"/>
                  </a:moveTo>
                  <a:cubicBezTo>
                    <a:pt x="130969" y="208809"/>
                    <a:pt x="122111" y="332539"/>
                    <a:pt x="122111" y="477319"/>
                  </a:cubicBezTo>
                  <a:cubicBezTo>
                    <a:pt x="122111" y="622194"/>
                    <a:pt x="130969" y="733256"/>
                    <a:pt x="97250" y="733256"/>
                  </a:cubicBezTo>
                  <a:cubicBezTo>
                    <a:pt x="63532" y="733256"/>
                    <a:pt x="0" y="622099"/>
                    <a:pt x="0" y="477319"/>
                  </a:cubicBezTo>
                  <a:cubicBezTo>
                    <a:pt x="0" y="332539"/>
                    <a:pt x="63532" y="208809"/>
                    <a:pt x="97250" y="208809"/>
                  </a:cubicBezTo>
                  <a:close/>
                </a:path>
              </a:pathLst>
            </a:custGeom>
            <a:solidFill>
              <a:srgbClr val="FEEE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48" name="Google Shape;748;p24"/>
            <p:cNvGrpSpPr/>
            <p:nvPr/>
          </p:nvGrpSpPr>
          <p:grpSpPr>
            <a:xfrm>
              <a:off x="123" y="3736012"/>
              <a:ext cx="2658035" cy="3129087"/>
              <a:chOff x="2947987" y="3706938"/>
              <a:chExt cx="2437446" cy="2869406"/>
            </a:xfrm>
          </p:grpSpPr>
          <p:sp>
            <p:nvSpPr>
              <p:cNvPr id="749" name="Google Shape;749;p24"/>
              <p:cNvSpPr/>
              <p:nvPr/>
            </p:nvSpPr>
            <p:spPr>
              <a:xfrm>
                <a:off x="2947987" y="3706938"/>
                <a:ext cx="1319585" cy="2869406"/>
              </a:xfrm>
              <a:custGeom>
                <a:avLst/>
                <a:gdLst/>
                <a:ahLst/>
                <a:cxnLst/>
                <a:rect l="l" t="t" r="r" b="b"/>
                <a:pathLst>
                  <a:path w="1319585" h="2869406" extrusionOk="0">
                    <a:moveTo>
                      <a:pt x="0" y="1639729"/>
                    </a:moveTo>
                    <a:lnTo>
                      <a:pt x="346329" y="1757363"/>
                    </a:lnTo>
                    <a:lnTo>
                      <a:pt x="0" y="1444085"/>
                    </a:lnTo>
                    <a:lnTo>
                      <a:pt x="0" y="1262920"/>
                    </a:lnTo>
                    <a:cubicBezTo>
                      <a:pt x="143066" y="1037177"/>
                      <a:pt x="305372" y="828580"/>
                      <a:pt x="483775" y="638270"/>
                    </a:cubicBezTo>
                    <a:lnTo>
                      <a:pt x="796100" y="820769"/>
                    </a:lnTo>
                    <a:lnTo>
                      <a:pt x="590836" y="528161"/>
                    </a:lnTo>
                    <a:cubicBezTo>
                      <a:pt x="791051" y="329755"/>
                      <a:pt x="1009460" y="153162"/>
                      <a:pt x="1242060" y="0"/>
                    </a:cubicBezTo>
                    <a:cubicBezTo>
                      <a:pt x="1294924" y="272225"/>
                      <a:pt x="1321308" y="550640"/>
                      <a:pt x="1319498" y="831342"/>
                    </a:cubicBezTo>
                    <a:lnTo>
                      <a:pt x="957739" y="1039368"/>
                    </a:lnTo>
                    <a:lnTo>
                      <a:pt x="1311307" y="1068705"/>
                    </a:lnTo>
                    <a:cubicBezTo>
                      <a:pt x="1290161" y="1404652"/>
                      <a:pt x="1228344" y="1742218"/>
                      <a:pt x="1123093" y="2074736"/>
                    </a:cubicBezTo>
                    <a:lnTo>
                      <a:pt x="592836" y="2169795"/>
                    </a:lnTo>
                    <a:lnTo>
                      <a:pt x="1037558" y="2319147"/>
                    </a:lnTo>
                    <a:cubicBezTo>
                      <a:pt x="1021461" y="2360962"/>
                      <a:pt x="1004697" y="2402681"/>
                      <a:pt x="987171" y="2444306"/>
                    </a:cubicBezTo>
                    <a:cubicBezTo>
                      <a:pt x="925259" y="2591467"/>
                      <a:pt x="855917" y="2733199"/>
                      <a:pt x="779907" y="2869406"/>
                    </a:cubicBezTo>
                    <a:lnTo>
                      <a:pt x="0" y="2869406"/>
                    </a:lnTo>
                    <a:lnTo>
                      <a:pt x="0" y="1639729"/>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0" name="Google Shape;750;p24"/>
              <p:cNvSpPr/>
              <p:nvPr/>
            </p:nvSpPr>
            <p:spPr>
              <a:xfrm>
                <a:off x="3093719" y="5291517"/>
                <a:ext cx="2291714" cy="1284732"/>
              </a:xfrm>
              <a:custGeom>
                <a:avLst/>
                <a:gdLst/>
                <a:ahLst/>
                <a:cxnLst/>
                <a:rect l="l" t="t" r="r" b="b"/>
                <a:pathLst>
                  <a:path w="2291714" h="1284732" extrusionOk="0">
                    <a:moveTo>
                      <a:pt x="27432" y="1284732"/>
                    </a:moveTo>
                    <a:lnTo>
                      <a:pt x="0" y="1195959"/>
                    </a:lnTo>
                    <a:cubicBezTo>
                      <a:pt x="151638" y="1009650"/>
                      <a:pt x="326422" y="837248"/>
                      <a:pt x="523685" y="683133"/>
                    </a:cubicBezTo>
                    <a:cubicBezTo>
                      <a:pt x="594265" y="627983"/>
                      <a:pt x="666369" y="576263"/>
                      <a:pt x="739902" y="527781"/>
                    </a:cubicBezTo>
                    <a:lnTo>
                      <a:pt x="1027938" y="846773"/>
                    </a:lnTo>
                    <a:lnTo>
                      <a:pt x="888683" y="435388"/>
                    </a:lnTo>
                    <a:cubicBezTo>
                      <a:pt x="1097947" y="312992"/>
                      <a:pt x="1316831" y="216313"/>
                      <a:pt x="1541145" y="144780"/>
                    </a:cubicBezTo>
                    <a:lnTo>
                      <a:pt x="1682877" y="385096"/>
                    </a:lnTo>
                    <a:lnTo>
                      <a:pt x="1654683" y="110871"/>
                    </a:lnTo>
                    <a:cubicBezTo>
                      <a:pt x="1864043" y="52483"/>
                      <a:pt x="2077498" y="15621"/>
                      <a:pt x="2291715" y="0"/>
                    </a:cubicBezTo>
                    <a:cubicBezTo>
                      <a:pt x="2225040" y="203168"/>
                      <a:pt x="2138077" y="400621"/>
                      <a:pt x="2031397" y="588931"/>
                    </a:cubicBezTo>
                    <a:lnTo>
                      <a:pt x="1709547" y="593027"/>
                    </a:lnTo>
                    <a:lnTo>
                      <a:pt x="1936623" y="745713"/>
                    </a:lnTo>
                    <a:cubicBezTo>
                      <a:pt x="1813179" y="937546"/>
                      <a:pt x="1668018" y="1118426"/>
                      <a:pt x="1501712" y="1284637"/>
                    </a:cubicBezTo>
                    <a:lnTo>
                      <a:pt x="1234821" y="1284637"/>
                    </a:lnTo>
                    <a:lnTo>
                      <a:pt x="1038892" y="1217105"/>
                    </a:lnTo>
                    <a:lnTo>
                      <a:pt x="1100233" y="1284637"/>
                    </a:lnTo>
                    <a:lnTo>
                      <a:pt x="27432" y="1284637"/>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51" name="Google Shape;751;p24"/>
            <p:cNvSpPr/>
            <p:nvPr/>
          </p:nvSpPr>
          <p:spPr>
            <a:xfrm flipH="1">
              <a:off x="0" y="-4144"/>
              <a:ext cx="12213796"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6911045" y="261044"/>
                    <a:pt x="6318213" y="235819"/>
                  </a:cubicBezTo>
                  <a:cubicBezTo>
                    <a:pt x="5725381" y="210594"/>
                    <a:pt x="5344962" y="1230706"/>
                    <a:pt x="4677105" y="972150"/>
                  </a:cubicBezTo>
                  <a:cubicBezTo>
                    <a:pt x="4009248" y="713594"/>
                    <a:pt x="2979757" y="1053105"/>
                    <a:pt x="2998439" y="2035598"/>
                  </a:cubicBezTo>
                  <a:cubicBezTo>
                    <a:pt x="3017121" y="3018091"/>
                    <a:pt x="4076056" y="2896435"/>
                    <a:pt x="3902272" y="3619099"/>
                  </a:cubicBezTo>
                  <a:cubicBezTo>
                    <a:pt x="3728488" y="4341763"/>
                    <a:pt x="2490566" y="3998295"/>
                    <a:pt x="2155286" y="4206240"/>
                  </a:cubicBezTo>
                  <a:cubicBezTo>
                    <a:pt x="1820006" y="4414185"/>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752" name="Google Shape;752;p24"/>
          <p:cNvSpPr txBox="1">
            <a:spLocks noGrp="1"/>
          </p:cNvSpPr>
          <p:nvPr>
            <p:ph type="title"/>
          </p:nvPr>
        </p:nvSpPr>
        <p:spPr>
          <a:xfrm>
            <a:off x="551625" y="1035250"/>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rgbClr val="171717"/>
              </a:buClr>
              <a:buSzPts val="4000"/>
              <a:buFont typeface="Aldrich"/>
              <a:buNone/>
              <a:defRPr>
                <a:solidFill>
                  <a:srgbClr val="171717"/>
                </a:solidFill>
              </a:defRPr>
            </a:lvl1pPr>
            <a:lvl2pPr lvl="1"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2pPr>
            <a:lvl3pPr lvl="2"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3pPr>
            <a:lvl4pPr lvl="3"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4pPr>
            <a:lvl5pPr lvl="4"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5pPr>
            <a:lvl6pPr lvl="5"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6pPr>
            <a:lvl7pPr lvl="6"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7pPr>
            <a:lvl8pPr lvl="7"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8pPr>
            <a:lvl9pPr lvl="8"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9pPr>
          </a:lstStyle>
          <a:p>
            <a:endParaRPr/>
          </a:p>
        </p:txBody>
      </p:sp>
      <p:sp>
        <p:nvSpPr>
          <p:cNvPr id="753" name="Google Shape;753;p24"/>
          <p:cNvSpPr txBox="1">
            <a:spLocks noGrp="1"/>
          </p:cNvSpPr>
          <p:nvPr>
            <p:ph type="body" idx="1"/>
          </p:nvPr>
        </p:nvSpPr>
        <p:spPr>
          <a:xfrm>
            <a:off x="551725" y="2569300"/>
            <a:ext cx="5581500" cy="31068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32" name="Title 1">
            <a:extLst>
              <a:ext uri="{FF2B5EF4-FFF2-40B4-BE49-F238E27FC236}">
                <a16:creationId xmlns:a16="http://schemas.microsoft.com/office/drawing/2014/main" id="{05A0AEB4-C558-4C49-8A9C-EA9DE101D670}"/>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3" name="Title 1">
            <a:extLst>
              <a:ext uri="{FF2B5EF4-FFF2-40B4-BE49-F238E27FC236}">
                <a16:creationId xmlns:a16="http://schemas.microsoft.com/office/drawing/2014/main" id="{69AA3A48-04C9-4287-9849-6C45F94CB173}"/>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53525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018 Custom Layout 1">
  <p:cSld name="018 Custom Layout 1">
    <p:bg>
      <p:bgPr>
        <a:solidFill>
          <a:schemeClr val="lt2"/>
        </a:solidFill>
        <a:effectLst/>
      </p:bgPr>
    </p:bg>
    <p:spTree>
      <p:nvGrpSpPr>
        <p:cNvPr id="1" name="Shape 755"/>
        <p:cNvGrpSpPr/>
        <p:nvPr/>
      </p:nvGrpSpPr>
      <p:grpSpPr>
        <a:xfrm>
          <a:off x="0" y="0"/>
          <a:ext cx="0" cy="0"/>
          <a:chOff x="0" y="0"/>
          <a:chExt cx="0" cy="0"/>
        </a:xfrm>
      </p:grpSpPr>
      <p:sp>
        <p:nvSpPr>
          <p:cNvPr id="756" name="Google Shape;756;p25"/>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7" name="Google Shape;757;p25"/>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8" name="Google Shape;758;p25"/>
          <p:cNvSpPr/>
          <p:nvPr/>
        </p:nvSpPr>
        <p:spPr>
          <a:xfrm>
            <a:off x="0"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9" name="Google Shape;759;p2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0" name="Google Shape;760;p2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1" name="Google Shape;761;p2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2" name="Google Shape;762;p2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3" name="Google Shape;763;p25"/>
          <p:cNvSpPr/>
          <p:nvPr/>
        </p:nvSpPr>
        <p:spPr>
          <a:xfrm>
            <a:off x="0"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4" name="Google Shape;764;p25"/>
          <p:cNvSpPr/>
          <p:nvPr/>
        </p:nvSpPr>
        <p:spPr>
          <a:xfrm>
            <a:off x="0" y="4789495"/>
            <a:ext cx="12186015" cy="2066596"/>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5" name="Google Shape;765;p25"/>
          <p:cNvSpPr/>
          <p:nvPr/>
        </p:nvSpPr>
        <p:spPr>
          <a:xfrm>
            <a:off x="0"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66" name="Google Shape;766;p25"/>
          <p:cNvGrpSpPr/>
          <p:nvPr/>
        </p:nvGrpSpPr>
        <p:grpSpPr>
          <a:xfrm>
            <a:off x="524687" y="3804537"/>
            <a:ext cx="2711357" cy="2711357"/>
            <a:chOff x="3688117" y="2981594"/>
            <a:chExt cx="3319081" cy="3319081"/>
          </a:xfrm>
        </p:grpSpPr>
        <p:sp>
          <p:nvSpPr>
            <p:cNvPr id="767" name="Google Shape;767;p25"/>
            <p:cNvSpPr/>
            <p:nvPr/>
          </p:nvSpPr>
          <p:spPr>
            <a:xfrm>
              <a:off x="3688117" y="2981594"/>
              <a:ext cx="3319081" cy="3319081"/>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8" name="Google Shape;768;p25"/>
            <p:cNvSpPr/>
            <p:nvPr/>
          </p:nvSpPr>
          <p:spPr>
            <a:xfrm>
              <a:off x="4075594" y="3472227"/>
              <a:ext cx="2544127" cy="2544127"/>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69" name="Google Shape;769;p25"/>
            <p:cNvGrpSpPr/>
            <p:nvPr/>
          </p:nvGrpSpPr>
          <p:grpSpPr>
            <a:xfrm>
              <a:off x="3772727" y="3222908"/>
              <a:ext cx="1113024" cy="1160787"/>
              <a:chOff x="6515927" y="3100079"/>
              <a:chExt cx="1113024" cy="1160787"/>
            </a:xfrm>
          </p:grpSpPr>
          <p:sp>
            <p:nvSpPr>
              <p:cNvPr id="770" name="Google Shape;770;p25"/>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1" name="Google Shape;771;p25"/>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772" name="Google Shape;772;p25"/>
            <p:cNvGrpSpPr/>
            <p:nvPr/>
          </p:nvGrpSpPr>
          <p:grpSpPr>
            <a:xfrm>
              <a:off x="5805957" y="3222908"/>
              <a:ext cx="1113021" cy="1160787"/>
              <a:chOff x="8549157" y="3100079"/>
              <a:chExt cx="1113021" cy="1160787"/>
            </a:xfrm>
          </p:grpSpPr>
          <p:sp>
            <p:nvSpPr>
              <p:cNvPr id="773" name="Google Shape;773;p25"/>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4" name="Google Shape;774;p25"/>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75" name="Google Shape;775;p25"/>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6" name="Google Shape;776;p25"/>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7" name="Google Shape;777;p25"/>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8" name="Google Shape;778;p25"/>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79" name="Google Shape;779;p25"/>
          <p:cNvSpPr/>
          <p:nvPr/>
        </p:nvSpPr>
        <p:spPr>
          <a:xfrm>
            <a:off x="0"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80" name="Google Shape;780;p25"/>
          <p:cNvGrpSpPr/>
          <p:nvPr/>
        </p:nvGrpSpPr>
        <p:grpSpPr>
          <a:xfrm>
            <a:off x="2226386" y="5719655"/>
            <a:ext cx="1483400" cy="540991"/>
            <a:chOff x="4019248" y="2181225"/>
            <a:chExt cx="862141" cy="314420"/>
          </a:xfrm>
        </p:grpSpPr>
        <p:grpSp>
          <p:nvGrpSpPr>
            <p:cNvPr id="781" name="Google Shape;781;p25"/>
            <p:cNvGrpSpPr/>
            <p:nvPr/>
          </p:nvGrpSpPr>
          <p:grpSpPr>
            <a:xfrm>
              <a:off x="4019248" y="2181225"/>
              <a:ext cx="862141" cy="314420"/>
              <a:chOff x="4019248" y="2181225"/>
              <a:chExt cx="862141" cy="314420"/>
            </a:xfrm>
          </p:grpSpPr>
          <p:sp>
            <p:nvSpPr>
              <p:cNvPr id="782" name="Google Shape;782;p25"/>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4A2C2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3" name="Google Shape;783;p25"/>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4A2C2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84" name="Google Shape;784;p25"/>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5" name="Google Shape;785;p25"/>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6" name="Google Shape;786;p25"/>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7" name="Google Shape;787;p25"/>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8" name="Google Shape;788;p25"/>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9" name="Google Shape;789;p25"/>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90" name="Google Shape;790;p25"/>
          <p:cNvSpPr txBox="1">
            <a:spLocks noGrp="1"/>
          </p:cNvSpPr>
          <p:nvPr>
            <p:ph type="subTitle" idx="1"/>
          </p:nvPr>
        </p:nvSpPr>
        <p:spPr>
          <a:xfrm>
            <a:off x="6130600" y="2516825"/>
            <a:ext cx="55815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791" name="Google Shape;791;p25"/>
          <p:cNvSpPr txBox="1">
            <a:spLocks noGrp="1"/>
          </p:cNvSpPr>
          <p:nvPr>
            <p:ph type="title"/>
          </p:nvPr>
        </p:nvSpPr>
        <p:spPr>
          <a:xfrm>
            <a:off x="6130600" y="1583975"/>
            <a:ext cx="5581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rgbClr val="171717"/>
              </a:buClr>
              <a:buSzPts val="7000"/>
              <a:buFont typeface="Aldrich"/>
              <a:buNone/>
              <a:defRPr sz="7000">
                <a:solidFill>
                  <a:srgbClr val="171717"/>
                </a:solidFill>
              </a:defRPr>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792" name="Google Shape;792;p25"/>
          <p:cNvSpPr txBox="1">
            <a:spLocks noGrp="1"/>
          </p:cNvSpPr>
          <p:nvPr>
            <p:ph type="body" idx="2"/>
          </p:nvPr>
        </p:nvSpPr>
        <p:spPr>
          <a:xfrm>
            <a:off x="6130650" y="3381625"/>
            <a:ext cx="5581500" cy="1341600"/>
          </a:xfrm>
          <a:prstGeom prst="rect">
            <a:avLst/>
          </a:prstGeom>
        </p:spPr>
        <p:txBody>
          <a:bodyPr spcFirstLastPara="1" wrap="square" lIns="121900" tIns="121900" rIns="121900" bIns="121900" anchor="t" anchorCtr="0">
            <a:noAutofit/>
          </a:bodyPr>
          <a:lstStyle>
            <a:lvl1pPr marL="457200" lvl="0" indent="-349250">
              <a:lnSpc>
                <a:spcPct val="100000"/>
              </a:lnSpc>
              <a:spcBef>
                <a:spcPts val="0"/>
              </a:spcBef>
              <a:spcAft>
                <a:spcPts val="0"/>
              </a:spcAft>
              <a:buSzPts val="1900"/>
              <a:buChar char="●"/>
              <a:defRPr/>
            </a:lvl1pPr>
            <a:lvl2pPr marL="914400" lvl="1" indent="-349250">
              <a:lnSpc>
                <a:spcPct val="100000"/>
              </a:lnSpc>
              <a:spcBef>
                <a:spcPts val="0"/>
              </a:spcBef>
              <a:spcAft>
                <a:spcPts val="0"/>
              </a:spcAft>
              <a:buSzPts val="1900"/>
              <a:buChar char="○"/>
              <a:defRPr/>
            </a:lvl2pPr>
            <a:lvl3pPr marL="1371600" lvl="2" indent="-349250">
              <a:lnSpc>
                <a:spcPct val="100000"/>
              </a:lnSpc>
              <a:spcBef>
                <a:spcPts val="0"/>
              </a:spcBef>
              <a:spcAft>
                <a:spcPts val="0"/>
              </a:spcAft>
              <a:buSzPts val="1900"/>
              <a:buChar char="■"/>
              <a:defRPr/>
            </a:lvl3pPr>
            <a:lvl4pPr marL="1828800" lvl="3" indent="-349250">
              <a:lnSpc>
                <a:spcPct val="100000"/>
              </a:lnSpc>
              <a:spcBef>
                <a:spcPts val="0"/>
              </a:spcBef>
              <a:spcAft>
                <a:spcPts val="0"/>
              </a:spcAft>
              <a:buSzPts val="1900"/>
              <a:buChar char="●"/>
              <a:defRPr/>
            </a:lvl4pPr>
            <a:lvl5pPr marL="2286000" lvl="4" indent="-349250">
              <a:lnSpc>
                <a:spcPct val="100000"/>
              </a:lnSpc>
              <a:spcBef>
                <a:spcPts val="0"/>
              </a:spcBef>
              <a:spcAft>
                <a:spcPts val="0"/>
              </a:spcAft>
              <a:buSzPts val="1900"/>
              <a:buChar char="○"/>
              <a:defRPr/>
            </a:lvl5pPr>
            <a:lvl6pPr marL="2743200" lvl="5" indent="-349250">
              <a:lnSpc>
                <a:spcPct val="100000"/>
              </a:lnSpc>
              <a:spcBef>
                <a:spcPts val="0"/>
              </a:spcBef>
              <a:spcAft>
                <a:spcPts val="0"/>
              </a:spcAft>
              <a:buSzPts val="1900"/>
              <a:buChar char="■"/>
              <a:defRPr/>
            </a:lvl6pPr>
            <a:lvl7pPr marL="3200400" lvl="6" indent="-349250">
              <a:lnSpc>
                <a:spcPct val="100000"/>
              </a:lnSpc>
              <a:spcBef>
                <a:spcPts val="0"/>
              </a:spcBef>
              <a:spcAft>
                <a:spcPts val="0"/>
              </a:spcAft>
              <a:buSzPts val="1900"/>
              <a:buChar char="●"/>
              <a:defRPr/>
            </a:lvl7pPr>
            <a:lvl8pPr marL="3657600" lvl="7" indent="-349250">
              <a:lnSpc>
                <a:spcPct val="100000"/>
              </a:lnSpc>
              <a:spcBef>
                <a:spcPts val="0"/>
              </a:spcBef>
              <a:spcAft>
                <a:spcPts val="0"/>
              </a:spcAft>
              <a:buSzPts val="1900"/>
              <a:buChar char="○"/>
              <a:defRPr/>
            </a:lvl8pPr>
            <a:lvl9pPr marL="4114800" lvl="8" indent="-349250">
              <a:lnSpc>
                <a:spcPct val="100000"/>
              </a:lnSpc>
              <a:spcBef>
                <a:spcPts val="0"/>
              </a:spcBef>
              <a:spcAft>
                <a:spcPts val="0"/>
              </a:spcAft>
              <a:buSzPts val="1900"/>
              <a:buChar char="■"/>
              <a:defRPr/>
            </a:lvl9pPr>
          </a:lstStyle>
          <a:p>
            <a:endParaRPr/>
          </a:p>
        </p:txBody>
      </p:sp>
      <p:sp>
        <p:nvSpPr>
          <p:cNvPr id="40" name="Title 1">
            <a:extLst>
              <a:ext uri="{FF2B5EF4-FFF2-40B4-BE49-F238E27FC236}">
                <a16:creationId xmlns:a16="http://schemas.microsoft.com/office/drawing/2014/main" id="{F81DDB2B-8FB7-4BE7-939E-1F31F09EF3E4}"/>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41" name="Title 1">
            <a:extLst>
              <a:ext uri="{FF2B5EF4-FFF2-40B4-BE49-F238E27FC236}">
                <a16:creationId xmlns:a16="http://schemas.microsoft.com/office/drawing/2014/main" id="{AB002AE8-3FC6-4F8A-B75C-1F8263BF37ED}"/>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CD19B">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CD19B">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676734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001 Title" userDrawn="1">
  <p:cSld name="001 Title">
    <p:spTree>
      <p:nvGrpSpPr>
        <p:cNvPr id="1" name="Shape 10"/>
        <p:cNvGrpSpPr/>
        <p:nvPr/>
      </p:nvGrpSpPr>
      <p:grpSpPr>
        <a:xfrm>
          <a:off x="0" y="0"/>
          <a:ext cx="0" cy="0"/>
          <a:chOff x="0" y="0"/>
          <a:chExt cx="0" cy="0"/>
        </a:xfrm>
      </p:grpSpPr>
      <p:grpSp>
        <p:nvGrpSpPr>
          <p:cNvPr id="103" name="Google Shape;251;p7">
            <a:extLst>
              <a:ext uri="{FF2B5EF4-FFF2-40B4-BE49-F238E27FC236}">
                <a16:creationId xmlns:a16="http://schemas.microsoft.com/office/drawing/2014/main" id="{2B7B52B4-3B0A-4908-8B3F-27EC69694DB9}"/>
              </a:ext>
            </a:extLst>
          </p:cNvPr>
          <p:cNvGrpSpPr/>
          <p:nvPr userDrawn="1"/>
        </p:nvGrpSpPr>
        <p:grpSpPr>
          <a:xfrm flipH="1">
            <a:off x="1209309" y="4481013"/>
            <a:ext cx="2717157" cy="1873569"/>
            <a:chOff x="6689597" y="4026978"/>
            <a:chExt cx="1992915" cy="994886"/>
          </a:xfrm>
        </p:grpSpPr>
        <p:sp>
          <p:nvSpPr>
            <p:cNvPr id="104"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6"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2" name="Google Shape;12;p2"/>
          <p:cNvSpPr txBox="1"/>
          <p:nvPr/>
        </p:nvSpPr>
        <p:spPr>
          <a:xfrm>
            <a:off x="432800" y="5715300"/>
            <a:ext cx="11379900" cy="717900"/>
          </a:xfrm>
          <a:prstGeom prst="rect">
            <a:avLst/>
          </a:prstGeom>
          <a:noFill/>
          <a:ln>
            <a:noFill/>
          </a:ln>
        </p:spPr>
        <p:txBody>
          <a:bodyPr spcFirstLastPara="1" wrap="square" lIns="121900" tIns="121900" rIns="121900" bIns="121900" anchor="t" anchorCtr="0">
            <a:noAutofit/>
          </a:bodyPr>
          <a:lstStyle/>
          <a:p>
            <a:pPr marL="457200" marR="0" lvl="0" indent="-349250" algn="ctr" defTabSz="914400" rtl="0" eaLnBrk="1" fontAlgn="auto" latinLnBrk="0" hangingPunct="1">
              <a:lnSpc>
                <a:spcPct val="115000"/>
              </a:lnSpc>
              <a:spcBef>
                <a:spcPts val="0"/>
              </a:spcBef>
              <a:spcAft>
                <a:spcPts val="0"/>
              </a:spcAft>
              <a:buClrTx/>
              <a:buSzTx/>
              <a:buFontTx/>
              <a:buNone/>
              <a:tabLst/>
              <a:defRPr/>
            </a:pPr>
            <a:endParaRPr kumimoji="0" sz="1900" b="0" i="0" u="none" strike="noStrike" kern="1200" cap="none" spc="0" normalizeH="0" baseline="0" noProof="0">
              <a:ln>
                <a:noFill/>
              </a:ln>
              <a:solidFill>
                <a:srgbClr val="434343"/>
              </a:solidFill>
              <a:effectLst/>
              <a:uLnTx/>
              <a:uFillTx/>
              <a:latin typeface="DM Sans"/>
              <a:ea typeface="DM Sans"/>
              <a:cs typeface="DM Sans"/>
              <a:sym typeface="DM Sans"/>
            </a:endParaRPr>
          </a:p>
        </p:txBody>
      </p:sp>
      <p:sp>
        <p:nvSpPr>
          <p:cNvPr id="13" name="Google Shape;13;p2"/>
          <p:cNvSpPr/>
          <p:nvPr/>
        </p:nvSpPr>
        <p:spPr>
          <a:xfrm>
            <a:off x="0" y="19186"/>
            <a:ext cx="12180597" cy="6849757"/>
          </a:xfrm>
          <a:custGeom>
            <a:avLst/>
            <a:gdLst/>
            <a:ahLst/>
            <a:cxnLst/>
            <a:rect l="l" t="t" r="r" b="b"/>
            <a:pathLst>
              <a:path w="12180597" h="6849757" extrusionOk="0">
                <a:moveTo>
                  <a:pt x="0" y="0"/>
                </a:moveTo>
                <a:lnTo>
                  <a:pt x="12180597" y="0"/>
                </a:lnTo>
                <a:lnTo>
                  <a:pt x="12180597" y="2850530"/>
                </a:lnTo>
                <a:cubicBezTo>
                  <a:pt x="12177841" y="3258463"/>
                  <a:pt x="12175085" y="3666291"/>
                  <a:pt x="12172330" y="4074226"/>
                </a:cubicBezTo>
                <a:cubicBezTo>
                  <a:pt x="12170238" y="4385243"/>
                  <a:pt x="12168243" y="4696368"/>
                  <a:pt x="12166058" y="5007385"/>
                </a:cubicBezTo>
                <a:cubicBezTo>
                  <a:pt x="12165772" y="5060911"/>
                  <a:pt x="12171379" y="5674079"/>
                  <a:pt x="12176986" y="6304032"/>
                </a:cubicBezTo>
                <a:cubicBezTo>
                  <a:pt x="12178317" y="6434204"/>
                  <a:pt x="12179457" y="6565008"/>
                  <a:pt x="12180597" y="6691802"/>
                </a:cubicBezTo>
                <a:lnTo>
                  <a:pt x="12180597" y="6849757"/>
                </a:lnTo>
                <a:lnTo>
                  <a:pt x="9825959" y="6849757"/>
                </a:lnTo>
                <a:lnTo>
                  <a:pt x="9719441" y="6712528"/>
                </a:lnTo>
                <a:cubicBezTo>
                  <a:pt x="9684735" y="6665346"/>
                  <a:pt x="9650911" y="6616792"/>
                  <a:pt x="9618091" y="6566909"/>
                </a:cubicBezTo>
                <a:cubicBezTo>
                  <a:pt x="9568297" y="6491213"/>
                  <a:pt x="9508430" y="6378567"/>
                  <a:pt x="9440675" y="6236572"/>
                </a:cubicBezTo>
                <a:cubicBezTo>
                  <a:pt x="9425471" y="6204688"/>
                  <a:pt x="9409792" y="6171222"/>
                  <a:pt x="9393732" y="6136383"/>
                </a:cubicBezTo>
                <a:cubicBezTo>
                  <a:pt x="9243683" y="5810479"/>
                  <a:pt x="9060471" y="5362427"/>
                  <a:pt x="8864050" y="4864756"/>
                </a:cubicBezTo>
                <a:cubicBezTo>
                  <a:pt x="8596453" y="4186767"/>
                  <a:pt x="8455147" y="3967386"/>
                  <a:pt x="8224041" y="3946060"/>
                </a:cubicBezTo>
                <a:cubicBezTo>
                  <a:pt x="7779979" y="3905098"/>
                  <a:pt x="7831674" y="4411320"/>
                  <a:pt x="7454985" y="4588894"/>
                </a:cubicBezTo>
                <a:cubicBezTo>
                  <a:pt x="7146147" y="4734479"/>
                  <a:pt x="6801008" y="4588894"/>
                  <a:pt x="6595559" y="4399180"/>
                </a:cubicBezTo>
                <a:cubicBezTo>
                  <a:pt x="6290806" y="4117616"/>
                  <a:pt x="6291091" y="3813988"/>
                  <a:pt x="5715227" y="3813988"/>
                </a:cubicBezTo>
                <a:cubicBezTo>
                  <a:pt x="5223270" y="3813988"/>
                  <a:pt x="4896693" y="5046146"/>
                  <a:pt x="3837392" y="4849553"/>
                </a:cubicBezTo>
                <a:cubicBezTo>
                  <a:pt x="3241990" y="4739055"/>
                  <a:pt x="2837325" y="4021967"/>
                  <a:pt x="2723577" y="3266698"/>
                </a:cubicBezTo>
                <a:cubicBezTo>
                  <a:pt x="2722057" y="3256880"/>
                  <a:pt x="2720631" y="3247061"/>
                  <a:pt x="2719301" y="3237243"/>
                </a:cubicBezTo>
                <a:cubicBezTo>
                  <a:pt x="2709418" y="3167037"/>
                  <a:pt x="2702386" y="3095775"/>
                  <a:pt x="2698110" y="3023563"/>
                </a:cubicBezTo>
                <a:cubicBezTo>
                  <a:pt x="2695639" y="2982074"/>
                  <a:pt x="2694119" y="2940372"/>
                  <a:pt x="2693548" y="2898460"/>
                </a:cubicBezTo>
                <a:cubicBezTo>
                  <a:pt x="2693263" y="2882729"/>
                  <a:pt x="2693168" y="2866999"/>
                  <a:pt x="2693263" y="2851163"/>
                </a:cubicBezTo>
                <a:cubicBezTo>
                  <a:pt x="2694119" y="2619536"/>
                  <a:pt x="2577900" y="2416518"/>
                  <a:pt x="2410177" y="2356554"/>
                </a:cubicBezTo>
                <a:cubicBezTo>
                  <a:pt x="2242549" y="2296693"/>
                  <a:pt x="2065798" y="2394982"/>
                  <a:pt x="1979703" y="2595993"/>
                </a:cubicBezTo>
                <a:cubicBezTo>
                  <a:pt x="1756009" y="3118263"/>
                  <a:pt x="1339790" y="3440577"/>
                  <a:pt x="888980" y="3440577"/>
                </a:cubicBezTo>
                <a:cubicBezTo>
                  <a:pt x="555149" y="3440577"/>
                  <a:pt x="240419" y="3263847"/>
                  <a:pt x="8552" y="2960009"/>
                </a:cubicBezTo>
                <a:cubicBezTo>
                  <a:pt x="5702" y="2956314"/>
                  <a:pt x="2851" y="2952513"/>
                  <a:pt x="0" y="2948713"/>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4;p2"/>
          <p:cNvSpPr/>
          <p:nvPr/>
        </p:nvSpPr>
        <p:spPr>
          <a:xfrm>
            <a:off x="4470427" y="5371434"/>
            <a:ext cx="814898" cy="1126479"/>
          </a:xfrm>
          <a:custGeom>
            <a:avLst/>
            <a:gdLst/>
            <a:ahLst/>
            <a:cxnLst/>
            <a:rect l="l" t="t" r="r" b="b"/>
            <a:pathLst>
              <a:path w="1483347" h="2226675" extrusionOk="0">
                <a:moveTo>
                  <a:pt x="454586" y="792534"/>
                </a:moveTo>
                <a:cubicBezTo>
                  <a:pt x="569094" y="771343"/>
                  <a:pt x="685787" y="883095"/>
                  <a:pt x="715151" y="1042170"/>
                </a:cubicBezTo>
                <a:cubicBezTo>
                  <a:pt x="744514" y="1201151"/>
                  <a:pt x="675525" y="1347303"/>
                  <a:pt x="560922" y="1368494"/>
                </a:cubicBezTo>
                <a:cubicBezTo>
                  <a:pt x="512078" y="1377522"/>
                  <a:pt x="386071" y="1427791"/>
                  <a:pt x="351291" y="1457250"/>
                </a:cubicBezTo>
                <a:cubicBezTo>
                  <a:pt x="323163" y="1481197"/>
                  <a:pt x="304823" y="1515407"/>
                  <a:pt x="304823" y="1552372"/>
                </a:cubicBezTo>
                <a:cubicBezTo>
                  <a:pt x="304823" y="1599506"/>
                  <a:pt x="327250" y="1638372"/>
                  <a:pt x="366876" y="1661273"/>
                </a:cubicBezTo>
                <a:cubicBezTo>
                  <a:pt x="394149" y="1676953"/>
                  <a:pt x="424652" y="1688166"/>
                  <a:pt x="457627" y="1694153"/>
                </a:cubicBezTo>
                <a:cubicBezTo>
                  <a:pt x="541251" y="1709262"/>
                  <a:pt x="618128" y="1802674"/>
                  <a:pt x="641030" y="1926400"/>
                </a:cubicBezTo>
                <a:cubicBezTo>
                  <a:pt x="668112" y="2073216"/>
                  <a:pt x="609005" y="2207205"/>
                  <a:pt x="508942" y="2225736"/>
                </a:cubicBezTo>
                <a:cubicBezTo>
                  <a:pt x="408878" y="2244266"/>
                  <a:pt x="276790" y="1982751"/>
                  <a:pt x="276030" y="1977524"/>
                </a:cubicBezTo>
                <a:cubicBezTo>
                  <a:pt x="239634" y="1910340"/>
                  <a:pt x="194972" y="1790986"/>
                  <a:pt x="156961" y="1653006"/>
                </a:cubicBezTo>
                <a:cubicBezTo>
                  <a:pt x="131113" y="1559024"/>
                  <a:pt x="64879" y="1332479"/>
                  <a:pt x="56992" y="1290002"/>
                </a:cubicBezTo>
                <a:cubicBezTo>
                  <a:pt x="36086" y="1177014"/>
                  <a:pt x="80464" y="1071249"/>
                  <a:pt x="158576" y="1033808"/>
                </a:cubicBezTo>
                <a:cubicBezTo>
                  <a:pt x="235833" y="996843"/>
                  <a:pt x="293230" y="946383"/>
                  <a:pt x="339793" y="874543"/>
                </a:cubicBezTo>
                <a:cubicBezTo>
                  <a:pt x="368016" y="831115"/>
                  <a:pt x="407453" y="801276"/>
                  <a:pt x="454586" y="792534"/>
                </a:cubicBezTo>
                <a:lnTo>
                  <a:pt x="454586" y="792534"/>
                </a:lnTo>
                <a:close/>
                <a:moveTo>
                  <a:pt x="1017338" y="334407"/>
                </a:moveTo>
                <a:cubicBezTo>
                  <a:pt x="901974" y="318538"/>
                  <a:pt x="790508" y="435611"/>
                  <a:pt x="768461" y="595828"/>
                </a:cubicBezTo>
                <a:cubicBezTo>
                  <a:pt x="746415" y="756043"/>
                  <a:pt x="822152" y="898775"/>
                  <a:pt x="937515" y="914644"/>
                </a:cubicBezTo>
                <a:cubicBezTo>
                  <a:pt x="986739" y="921391"/>
                  <a:pt x="1114931" y="965769"/>
                  <a:pt x="1150946" y="993707"/>
                </a:cubicBezTo>
                <a:cubicBezTo>
                  <a:pt x="1180214" y="1016323"/>
                  <a:pt x="1200075" y="1049773"/>
                  <a:pt x="1201691" y="1086738"/>
                </a:cubicBezTo>
                <a:cubicBezTo>
                  <a:pt x="1203781" y="1133777"/>
                  <a:pt x="1183255" y="1173593"/>
                  <a:pt x="1144674" y="1198300"/>
                </a:cubicBezTo>
                <a:cubicBezTo>
                  <a:pt x="1118162" y="1215215"/>
                  <a:pt x="1088228" y="1227759"/>
                  <a:pt x="1055539" y="1235266"/>
                </a:cubicBezTo>
                <a:cubicBezTo>
                  <a:pt x="972770" y="1254271"/>
                  <a:pt x="900169" y="1351009"/>
                  <a:pt x="883064" y="1475780"/>
                </a:cubicBezTo>
                <a:cubicBezTo>
                  <a:pt x="862728" y="1623642"/>
                  <a:pt x="928012" y="1754781"/>
                  <a:pt x="1028836" y="1768654"/>
                </a:cubicBezTo>
                <a:cubicBezTo>
                  <a:pt x="1129660" y="1782528"/>
                  <a:pt x="1249584" y="1515217"/>
                  <a:pt x="1250059" y="1509895"/>
                </a:cubicBezTo>
                <a:cubicBezTo>
                  <a:pt x="1283319" y="1441095"/>
                  <a:pt x="1322470" y="1319840"/>
                  <a:pt x="1354019" y="1180245"/>
                </a:cubicBezTo>
                <a:cubicBezTo>
                  <a:pt x="1375495" y="1085123"/>
                  <a:pt x="1431277" y="855822"/>
                  <a:pt x="1437168" y="812965"/>
                </a:cubicBezTo>
                <a:cubicBezTo>
                  <a:pt x="1452848" y="699122"/>
                  <a:pt x="1403624" y="595447"/>
                  <a:pt x="1323896" y="561713"/>
                </a:cubicBezTo>
                <a:cubicBezTo>
                  <a:pt x="1245023" y="528358"/>
                  <a:pt x="1185346" y="480655"/>
                  <a:pt x="1135457" y="410999"/>
                </a:cubicBezTo>
                <a:cubicBezTo>
                  <a:pt x="1105618" y="368997"/>
                  <a:pt x="1064851" y="340964"/>
                  <a:pt x="1017338" y="334407"/>
                </a:cubicBezTo>
                <a:lnTo>
                  <a:pt x="1017338" y="334407"/>
                </a:lnTo>
                <a:close/>
                <a:moveTo>
                  <a:pt x="987784" y="672"/>
                </a:moveTo>
                <a:cubicBezTo>
                  <a:pt x="931243" y="-7121"/>
                  <a:pt x="876127" y="53792"/>
                  <a:pt x="864724" y="136656"/>
                </a:cubicBezTo>
                <a:cubicBezTo>
                  <a:pt x="853321" y="219519"/>
                  <a:pt x="890001" y="293070"/>
                  <a:pt x="946542" y="300768"/>
                </a:cubicBezTo>
                <a:cubicBezTo>
                  <a:pt x="1003083" y="308560"/>
                  <a:pt x="1058199" y="247647"/>
                  <a:pt x="1069603" y="164784"/>
                </a:cubicBezTo>
                <a:cubicBezTo>
                  <a:pt x="1081006" y="81920"/>
                  <a:pt x="1044325" y="8369"/>
                  <a:pt x="987784" y="672"/>
                </a:cubicBezTo>
                <a:lnTo>
                  <a:pt x="987784" y="672"/>
                </a:lnTo>
                <a:close/>
                <a:moveTo>
                  <a:pt x="1459119" y="528833"/>
                </a:moveTo>
                <a:cubicBezTo>
                  <a:pt x="1482496" y="546603"/>
                  <a:pt x="1490288" y="575872"/>
                  <a:pt x="1476604" y="594212"/>
                </a:cubicBezTo>
                <a:cubicBezTo>
                  <a:pt x="1462826" y="612552"/>
                  <a:pt x="1432797" y="613027"/>
                  <a:pt x="1409420" y="595257"/>
                </a:cubicBezTo>
                <a:cubicBezTo>
                  <a:pt x="1386043" y="577487"/>
                  <a:pt x="1378251" y="548219"/>
                  <a:pt x="1391935" y="529879"/>
                </a:cubicBezTo>
                <a:cubicBezTo>
                  <a:pt x="1405714" y="511443"/>
                  <a:pt x="1435838" y="511063"/>
                  <a:pt x="1459119" y="528833"/>
                </a:cubicBezTo>
                <a:lnTo>
                  <a:pt x="1459119" y="528833"/>
                </a:lnTo>
                <a:close/>
                <a:moveTo>
                  <a:pt x="1364567" y="402067"/>
                </a:moveTo>
                <a:cubicBezTo>
                  <a:pt x="1392505" y="411950"/>
                  <a:pt x="1409135" y="445019"/>
                  <a:pt x="1401723" y="475998"/>
                </a:cubicBezTo>
                <a:cubicBezTo>
                  <a:pt x="1394311" y="506977"/>
                  <a:pt x="1365613" y="524177"/>
                  <a:pt x="1337580" y="514294"/>
                </a:cubicBezTo>
                <a:cubicBezTo>
                  <a:pt x="1309642" y="504411"/>
                  <a:pt x="1293012" y="471342"/>
                  <a:pt x="1300424" y="440363"/>
                </a:cubicBezTo>
                <a:cubicBezTo>
                  <a:pt x="1307931" y="409384"/>
                  <a:pt x="1336629" y="392184"/>
                  <a:pt x="1364567" y="402067"/>
                </a:cubicBezTo>
                <a:lnTo>
                  <a:pt x="1364567" y="402067"/>
                </a:lnTo>
                <a:close/>
                <a:moveTo>
                  <a:pt x="1270965" y="292785"/>
                </a:moveTo>
                <a:cubicBezTo>
                  <a:pt x="1298143" y="304474"/>
                  <a:pt x="1310972" y="346856"/>
                  <a:pt x="1299569" y="387528"/>
                </a:cubicBezTo>
                <a:cubicBezTo>
                  <a:pt x="1288165" y="428199"/>
                  <a:pt x="1256806" y="451766"/>
                  <a:pt x="1229629" y="440078"/>
                </a:cubicBezTo>
                <a:cubicBezTo>
                  <a:pt x="1202451" y="428390"/>
                  <a:pt x="1189622" y="386007"/>
                  <a:pt x="1201025" y="345335"/>
                </a:cubicBezTo>
                <a:cubicBezTo>
                  <a:pt x="1212429" y="304664"/>
                  <a:pt x="1243788" y="281097"/>
                  <a:pt x="1270965" y="292785"/>
                </a:cubicBezTo>
                <a:lnTo>
                  <a:pt x="1270965" y="292785"/>
                </a:lnTo>
                <a:close/>
                <a:moveTo>
                  <a:pt x="1154652" y="154141"/>
                </a:moveTo>
                <a:cubicBezTo>
                  <a:pt x="1187817" y="163168"/>
                  <a:pt x="1209388" y="209922"/>
                  <a:pt x="1202736" y="258481"/>
                </a:cubicBezTo>
                <a:cubicBezTo>
                  <a:pt x="1196179" y="307135"/>
                  <a:pt x="1163870" y="339254"/>
                  <a:pt x="1130705" y="330226"/>
                </a:cubicBezTo>
                <a:cubicBezTo>
                  <a:pt x="1097541" y="321199"/>
                  <a:pt x="1075970" y="274445"/>
                  <a:pt x="1082621" y="225886"/>
                </a:cubicBezTo>
                <a:cubicBezTo>
                  <a:pt x="1089273" y="177232"/>
                  <a:pt x="1121488" y="145113"/>
                  <a:pt x="1154652" y="154141"/>
                </a:cubicBezTo>
                <a:lnTo>
                  <a:pt x="1154652" y="154141"/>
                </a:lnTo>
                <a:close/>
                <a:moveTo>
                  <a:pt x="468745" y="457753"/>
                </a:moveTo>
                <a:cubicBezTo>
                  <a:pt x="524906" y="447395"/>
                  <a:pt x="582778" y="505646"/>
                  <a:pt x="597982" y="587940"/>
                </a:cubicBezTo>
                <a:cubicBezTo>
                  <a:pt x="613187" y="670234"/>
                  <a:pt x="579927" y="745305"/>
                  <a:pt x="523861" y="755664"/>
                </a:cubicBezTo>
                <a:cubicBezTo>
                  <a:pt x="467700" y="766021"/>
                  <a:pt x="409828" y="707770"/>
                  <a:pt x="394624" y="625476"/>
                </a:cubicBezTo>
                <a:cubicBezTo>
                  <a:pt x="379419" y="543182"/>
                  <a:pt x="412584" y="468111"/>
                  <a:pt x="468745" y="457753"/>
                </a:cubicBezTo>
                <a:lnTo>
                  <a:pt x="468745" y="457753"/>
                </a:lnTo>
                <a:close/>
                <a:moveTo>
                  <a:pt x="22212" y="1007105"/>
                </a:moveTo>
                <a:cubicBezTo>
                  <a:pt x="-310" y="1025921"/>
                  <a:pt x="-6771" y="1055475"/>
                  <a:pt x="7768" y="1073245"/>
                </a:cubicBezTo>
                <a:cubicBezTo>
                  <a:pt x="22307" y="1090919"/>
                  <a:pt x="52431" y="1089969"/>
                  <a:pt x="74952" y="1071154"/>
                </a:cubicBezTo>
                <a:cubicBezTo>
                  <a:pt x="97474" y="1052338"/>
                  <a:pt x="103935" y="1022690"/>
                  <a:pt x="89396" y="1005015"/>
                </a:cubicBezTo>
                <a:cubicBezTo>
                  <a:pt x="74762" y="987340"/>
                  <a:pt x="44733" y="988290"/>
                  <a:pt x="22212" y="1007105"/>
                </a:cubicBezTo>
                <a:lnTo>
                  <a:pt x="22212" y="1007105"/>
                </a:lnTo>
                <a:close/>
                <a:moveTo>
                  <a:pt x="110872" y="876063"/>
                </a:moveTo>
                <a:cubicBezTo>
                  <a:pt x="83409" y="887181"/>
                  <a:pt x="68300" y="921011"/>
                  <a:pt x="77138" y="951610"/>
                </a:cubicBezTo>
                <a:cubicBezTo>
                  <a:pt x="85975" y="982208"/>
                  <a:pt x="115434" y="997983"/>
                  <a:pt x="142897" y="986960"/>
                </a:cubicBezTo>
                <a:cubicBezTo>
                  <a:pt x="170359" y="975842"/>
                  <a:pt x="185469" y="942012"/>
                  <a:pt x="176631" y="911413"/>
                </a:cubicBezTo>
                <a:cubicBezTo>
                  <a:pt x="167794" y="880814"/>
                  <a:pt x="138335" y="864945"/>
                  <a:pt x="110872" y="876063"/>
                </a:cubicBezTo>
                <a:lnTo>
                  <a:pt x="110872" y="876063"/>
                </a:lnTo>
                <a:close/>
                <a:moveTo>
                  <a:pt x="199343" y="762600"/>
                </a:moveTo>
                <a:cubicBezTo>
                  <a:pt x="172735" y="775524"/>
                  <a:pt x="161902" y="818476"/>
                  <a:pt x="175206" y="858578"/>
                </a:cubicBezTo>
                <a:cubicBezTo>
                  <a:pt x="188510" y="898679"/>
                  <a:pt x="220914" y="920821"/>
                  <a:pt x="247522" y="907897"/>
                </a:cubicBezTo>
                <a:cubicBezTo>
                  <a:pt x="274224" y="894973"/>
                  <a:pt x="284962" y="852021"/>
                  <a:pt x="271659" y="811920"/>
                </a:cubicBezTo>
                <a:cubicBezTo>
                  <a:pt x="258355" y="771818"/>
                  <a:pt x="225950" y="749677"/>
                  <a:pt x="199343" y="762600"/>
                </a:cubicBezTo>
                <a:lnTo>
                  <a:pt x="199343" y="762600"/>
                </a:lnTo>
                <a:close/>
                <a:moveTo>
                  <a:pt x="309194" y="618824"/>
                </a:moveTo>
                <a:cubicBezTo>
                  <a:pt x="276505" y="629372"/>
                  <a:pt x="257119" y="677076"/>
                  <a:pt x="265957" y="725350"/>
                </a:cubicBezTo>
                <a:cubicBezTo>
                  <a:pt x="274794" y="773624"/>
                  <a:pt x="308434" y="804222"/>
                  <a:pt x="341219" y="793674"/>
                </a:cubicBezTo>
                <a:cubicBezTo>
                  <a:pt x="373908" y="783127"/>
                  <a:pt x="393294" y="735423"/>
                  <a:pt x="384456" y="687149"/>
                </a:cubicBezTo>
                <a:cubicBezTo>
                  <a:pt x="375618" y="638875"/>
                  <a:pt x="341884" y="608276"/>
                  <a:pt x="309194" y="61882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5;p2"/>
          <p:cNvSpPr/>
          <p:nvPr/>
        </p:nvSpPr>
        <p:spPr>
          <a:xfrm>
            <a:off x="-96934" y="3450953"/>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6;p2"/>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p2"/>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 name="Google Shape;18;p2"/>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 name="Google Shape;19;p2"/>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20;p2"/>
          <p:cNvSpPr/>
          <p:nvPr/>
        </p:nvSpPr>
        <p:spPr>
          <a:xfrm>
            <a:off x="7224215" y="3987938"/>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21;p2"/>
          <p:cNvSpPr/>
          <p:nvPr/>
        </p:nvSpPr>
        <p:spPr>
          <a:xfrm>
            <a:off x="-95" y="3266"/>
            <a:ext cx="12181547" cy="6849757"/>
          </a:xfrm>
          <a:custGeom>
            <a:avLst/>
            <a:gdLst/>
            <a:ahLst/>
            <a:cxnLst/>
            <a:rect l="l" t="t" r="r" b="b"/>
            <a:pathLst>
              <a:path w="12181547" h="6849757" extrusionOk="0">
                <a:moveTo>
                  <a:pt x="12181547" y="6215355"/>
                </a:moveTo>
                <a:lnTo>
                  <a:pt x="12180692" y="6849757"/>
                </a:lnTo>
                <a:lnTo>
                  <a:pt x="10536054" y="6849757"/>
                </a:lnTo>
                <a:cubicBezTo>
                  <a:pt x="10207451" y="6663313"/>
                  <a:pt x="9880652" y="6380702"/>
                  <a:pt x="9618091" y="6021499"/>
                </a:cubicBezTo>
                <a:cubicBezTo>
                  <a:pt x="9568297" y="5953364"/>
                  <a:pt x="9508430" y="5851970"/>
                  <a:pt x="9440675" y="5724159"/>
                </a:cubicBezTo>
                <a:cubicBezTo>
                  <a:pt x="9425471" y="5695460"/>
                  <a:pt x="9409792" y="5665337"/>
                  <a:pt x="9393732" y="5633978"/>
                </a:cubicBezTo>
                <a:cubicBezTo>
                  <a:pt x="9243683" y="5340629"/>
                  <a:pt x="9060471" y="4937333"/>
                  <a:pt x="8864050" y="4489374"/>
                </a:cubicBezTo>
                <a:cubicBezTo>
                  <a:pt x="8596453" y="3879109"/>
                  <a:pt x="8455147" y="3681642"/>
                  <a:pt x="8224041" y="3662447"/>
                </a:cubicBezTo>
                <a:cubicBezTo>
                  <a:pt x="7779979" y="3625576"/>
                  <a:pt x="7831674" y="4081232"/>
                  <a:pt x="7454985" y="4241068"/>
                </a:cubicBezTo>
                <a:cubicBezTo>
                  <a:pt x="7146147" y="4372110"/>
                  <a:pt x="6801008" y="4241068"/>
                  <a:pt x="6595559" y="4070304"/>
                </a:cubicBezTo>
                <a:cubicBezTo>
                  <a:pt x="6290806" y="3816866"/>
                  <a:pt x="6291091" y="3543567"/>
                  <a:pt x="5715226" y="3543567"/>
                </a:cubicBezTo>
                <a:cubicBezTo>
                  <a:pt x="5223270" y="3543567"/>
                  <a:pt x="4896693" y="4652645"/>
                  <a:pt x="3837392" y="4475690"/>
                </a:cubicBezTo>
                <a:cubicBezTo>
                  <a:pt x="3241990" y="4376229"/>
                  <a:pt x="2837325" y="3730771"/>
                  <a:pt x="2723577" y="3050946"/>
                </a:cubicBezTo>
                <a:cubicBezTo>
                  <a:pt x="2722057" y="3042109"/>
                  <a:pt x="2720631" y="3033271"/>
                  <a:pt x="2719301" y="3024433"/>
                </a:cubicBezTo>
                <a:cubicBezTo>
                  <a:pt x="2709418" y="2961240"/>
                  <a:pt x="2702386" y="2897097"/>
                  <a:pt x="2698110" y="2832098"/>
                </a:cubicBezTo>
                <a:cubicBezTo>
                  <a:pt x="2695639" y="2794753"/>
                  <a:pt x="2694119" y="2757217"/>
                  <a:pt x="2693548" y="2719491"/>
                </a:cubicBezTo>
                <a:cubicBezTo>
                  <a:pt x="2693263" y="2705332"/>
                  <a:pt x="2693168" y="2691173"/>
                  <a:pt x="2693263" y="2676919"/>
                </a:cubicBezTo>
                <a:cubicBezTo>
                  <a:pt x="2694119" y="2468429"/>
                  <a:pt x="2577900" y="2285691"/>
                  <a:pt x="2410177" y="2231716"/>
                </a:cubicBezTo>
                <a:cubicBezTo>
                  <a:pt x="2242549" y="2177835"/>
                  <a:pt x="2065798" y="2266306"/>
                  <a:pt x="1979703" y="2447238"/>
                </a:cubicBezTo>
                <a:cubicBezTo>
                  <a:pt x="1756009" y="2917338"/>
                  <a:pt x="1339790" y="3207456"/>
                  <a:pt x="888980" y="3207456"/>
                </a:cubicBezTo>
                <a:cubicBezTo>
                  <a:pt x="555149" y="3207456"/>
                  <a:pt x="240419" y="3048380"/>
                  <a:pt x="8552" y="2774892"/>
                </a:cubicBezTo>
                <a:cubicBezTo>
                  <a:pt x="5702" y="2771566"/>
                  <a:pt x="2851" y="2768145"/>
                  <a:pt x="0" y="2764724"/>
                </a:cubicBezTo>
                <a:lnTo>
                  <a:pt x="0" y="0"/>
                </a:lnTo>
                <a:lnTo>
                  <a:pt x="12180597" y="0"/>
                </a:lnTo>
                <a:lnTo>
                  <a:pt x="12180597" y="2676349"/>
                </a:lnTo>
                <a:cubicBezTo>
                  <a:pt x="12177841" y="3043534"/>
                  <a:pt x="12175085" y="3410624"/>
                  <a:pt x="12172330" y="3777810"/>
                </a:cubicBezTo>
                <a:cubicBezTo>
                  <a:pt x="12170238" y="4057760"/>
                  <a:pt x="12168243" y="4337806"/>
                  <a:pt x="12166058" y="4617756"/>
                </a:cubicBezTo>
                <a:cubicBezTo>
                  <a:pt x="12165772" y="4665935"/>
                  <a:pt x="12171379" y="5217854"/>
                  <a:pt x="12176986" y="5784881"/>
                </a:cubicBezTo>
                <a:cubicBezTo>
                  <a:pt x="12178317" y="5902050"/>
                  <a:pt x="12179457" y="6019788"/>
                  <a:pt x="12180597" y="6133916"/>
                </a:cubicBezTo>
                <a:cubicBezTo>
                  <a:pt x="12180976" y="6161284"/>
                  <a:pt x="12181262" y="6188462"/>
                  <a:pt x="12181547" y="6215355"/>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22;p2"/>
          <p:cNvSpPr/>
          <p:nvPr/>
        </p:nvSpPr>
        <p:spPr>
          <a:xfrm>
            <a:off x="-93696" y="-22256"/>
            <a:ext cx="12317853" cy="6640865"/>
          </a:xfrm>
          <a:custGeom>
            <a:avLst/>
            <a:gdLst/>
            <a:ahLst/>
            <a:cxnLst/>
            <a:rect l="l" t="t" r="r" b="b"/>
            <a:pathLst>
              <a:path w="12180502" h="6640865" extrusionOk="0">
                <a:moveTo>
                  <a:pt x="12180502" y="0"/>
                </a:moveTo>
                <a:lnTo>
                  <a:pt x="12180502" y="6515261"/>
                </a:lnTo>
                <a:cubicBezTo>
                  <a:pt x="11843725" y="6670725"/>
                  <a:pt x="11473404" y="6686310"/>
                  <a:pt x="11011667" y="6537117"/>
                </a:cubicBezTo>
                <a:cubicBezTo>
                  <a:pt x="9853379" y="6162805"/>
                  <a:pt x="9290342" y="4884878"/>
                  <a:pt x="9076911" y="4299415"/>
                </a:cubicBezTo>
                <a:cubicBezTo>
                  <a:pt x="8925532" y="3884050"/>
                  <a:pt x="8592461" y="3424974"/>
                  <a:pt x="8240671" y="3424974"/>
                </a:cubicBezTo>
                <a:cubicBezTo>
                  <a:pt x="7606459" y="3424974"/>
                  <a:pt x="7782069" y="3873597"/>
                  <a:pt x="7230626" y="3916930"/>
                </a:cubicBezTo>
                <a:cubicBezTo>
                  <a:pt x="6702654" y="3958361"/>
                  <a:pt x="6286340" y="3292695"/>
                  <a:pt x="5747250" y="3292695"/>
                </a:cubicBezTo>
                <a:cubicBezTo>
                  <a:pt x="5053456" y="3292695"/>
                  <a:pt x="4980285" y="4119718"/>
                  <a:pt x="3929188" y="3916930"/>
                </a:cubicBezTo>
                <a:cubicBezTo>
                  <a:pt x="3418036" y="3818291"/>
                  <a:pt x="3079739" y="3052466"/>
                  <a:pt x="3082020" y="2580181"/>
                </a:cubicBezTo>
                <a:cubicBezTo>
                  <a:pt x="3083635" y="2263835"/>
                  <a:pt x="2848538" y="1986355"/>
                  <a:pt x="2509670" y="1904442"/>
                </a:cubicBezTo>
                <a:cubicBezTo>
                  <a:pt x="2170803" y="1822623"/>
                  <a:pt x="1813311" y="1956992"/>
                  <a:pt x="1639221" y="2231621"/>
                </a:cubicBezTo>
                <a:cubicBezTo>
                  <a:pt x="1485086" y="2474796"/>
                  <a:pt x="1198104" y="2624939"/>
                  <a:pt x="887365" y="2624939"/>
                </a:cubicBezTo>
                <a:cubicBezTo>
                  <a:pt x="576626" y="2624939"/>
                  <a:pt x="289738" y="2474796"/>
                  <a:pt x="135509" y="2231621"/>
                </a:cubicBezTo>
                <a:cubicBezTo>
                  <a:pt x="99969" y="2175460"/>
                  <a:pt x="53880" y="2126045"/>
                  <a:pt x="0" y="2085279"/>
                </a:cubicBezTo>
                <a:lnTo>
                  <a:pt x="0" y="0"/>
                </a:lnTo>
                <a:lnTo>
                  <a:pt x="12180502" y="0"/>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23;p2"/>
          <p:cNvSpPr/>
          <p:nvPr/>
        </p:nvSpPr>
        <p:spPr>
          <a:xfrm>
            <a:off x="-116523" y="-89437"/>
            <a:ext cx="2932256" cy="1317689"/>
          </a:xfrm>
          <a:custGeom>
            <a:avLst/>
            <a:gdLst/>
            <a:ahLst/>
            <a:cxnLst/>
            <a:rect l="l" t="t" r="r" b="b"/>
            <a:pathLst>
              <a:path w="2932256" h="1217255" extrusionOk="0">
                <a:moveTo>
                  <a:pt x="0" y="0"/>
                </a:moveTo>
                <a:lnTo>
                  <a:pt x="0" y="385716"/>
                </a:lnTo>
                <a:cubicBezTo>
                  <a:pt x="130663" y="451380"/>
                  <a:pt x="244980" y="548117"/>
                  <a:pt x="331930" y="669087"/>
                </a:cubicBezTo>
                <a:cubicBezTo>
                  <a:pt x="607890" y="1052807"/>
                  <a:pt x="1068297" y="1259302"/>
                  <a:pt x="1538492" y="1210077"/>
                </a:cubicBezTo>
                <a:cubicBezTo>
                  <a:pt x="2008592" y="1160853"/>
                  <a:pt x="2416354" y="863513"/>
                  <a:pt x="2606789" y="430949"/>
                </a:cubicBezTo>
                <a:cubicBezTo>
                  <a:pt x="2682335" y="259615"/>
                  <a:pt x="2795038" y="113653"/>
                  <a:pt x="2932257" y="0"/>
                </a:cubicBez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24;p2"/>
          <p:cNvSpPr/>
          <p:nvPr/>
        </p:nvSpPr>
        <p:spPr>
          <a:xfrm>
            <a:off x="4431692" y="11248"/>
            <a:ext cx="4566251" cy="2379512"/>
          </a:xfrm>
          <a:custGeom>
            <a:avLst/>
            <a:gdLst/>
            <a:ahLst/>
            <a:cxnLst/>
            <a:rect l="l" t="t" r="r" b="b"/>
            <a:pathLst>
              <a:path w="4566251" h="2379512" extrusionOk="0">
                <a:moveTo>
                  <a:pt x="4566251" y="0"/>
                </a:moveTo>
                <a:cubicBezTo>
                  <a:pt x="4334384" y="192240"/>
                  <a:pt x="4178635" y="471620"/>
                  <a:pt x="4147086" y="787301"/>
                </a:cubicBezTo>
                <a:cubicBezTo>
                  <a:pt x="4067643" y="1580304"/>
                  <a:pt x="3463744" y="2220028"/>
                  <a:pt x="2676634" y="2345083"/>
                </a:cubicBezTo>
                <a:cubicBezTo>
                  <a:pt x="2576095" y="2361048"/>
                  <a:pt x="2475746" y="2368080"/>
                  <a:pt x="2376633" y="2366655"/>
                </a:cubicBezTo>
                <a:cubicBezTo>
                  <a:pt x="2217557" y="2386040"/>
                  <a:pt x="2053920" y="2383854"/>
                  <a:pt x="1889523" y="2357722"/>
                </a:cubicBezTo>
                <a:cubicBezTo>
                  <a:pt x="1102507" y="2232666"/>
                  <a:pt x="498608" y="1592942"/>
                  <a:pt x="419165" y="799940"/>
                </a:cubicBezTo>
                <a:cubicBezTo>
                  <a:pt x="387616" y="484354"/>
                  <a:pt x="231867" y="204974"/>
                  <a:pt x="0" y="12639"/>
                </a:cubicBezTo>
                <a:lnTo>
                  <a:pt x="2148187" y="12639"/>
                </a:lnTo>
                <a:lnTo>
                  <a:pt x="2148187" y="0"/>
                </a:lnTo>
                <a:lnTo>
                  <a:pt x="4566251"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5" name="Google Shape;25;p2"/>
          <p:cNvSpPr/>
          <p:nvPr/>
        </p:nvSpPr>
        <p:spPr>
          <a:xfrm>
            <a:off x="929651" y="-22596"/>
            <a:ext cx="5920104" cy="1468102"/>
          </a:xfrm>
          <a:custGeom>
            <a:avLst/>
            <a:gdLst/>
            <a:ahLst/>
            <a:cxnLst/>
            <a:rect l="l" t="t" r="r" b="b"/>
            <a:pathLst>
              <a:path w="5920104" h="1421620" extrusionOk="0">
                <a:moveTo>
                  <a:pt x="0" y="0"/>
                </a:moveTo>
                <a:lnTo>
                  <a:pt x="5920105" y="0"/>
                </a:lnTo>
                <a:lnTo>
                  <a:pt x="5920105" y="891261"/>
                </a:lnTo>
                <a:cubicBezTo>
                  <a:pt x="5907181" y="893637"/>
                  <a:pt x="5894163" y="895917"/>
                  <a:pt x="5881143" y="898008"/>
                </a:cubicBezTo>
                <a:cubicBezTo>
                  <a:pt x="5306893" y="991135"/>
                  <a:pt x="4719150" y="850969"/>
                  <a:pt x="4248765" y="508586"/>
                </a:cubicBezTo>
                <a:cubicBezTo>
                  <a:pt x="4079806" y="385621"/>
                  <a:pt x="3868656" y="335256"/>
                  <a:pt x="3662352" y="368706"/>
                </a:cubicBezTo>
                <a:cubicBezTo>
                  <a:pt x="3456047" y="402155"/>
                  <a:pt x="3271599" y="516663"/>
                  <a:pt x="3150154" y="686762"/>
                </a:cubicBezTo>
                <a:cubicBezTo>
                  <a:pt x="2686991" y="1335228"/>
                  <a:pt x="1844955" y="1590092"/>
                  <a:pt x="1099941" y="1307290"/>
                </a:cubicBezTo>
                <a:cubicBezTo>
                  <a:pt x="520464" y="1087302"/>
                  <a:pt x="113082" y="585178"/>
                  <a:pt x="0"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26;p2"/>
          <p:cNvSpPr/>
          <p:nvPr/>
        </p:nvSpPr>
        <p:spPr>
          <a:xfrm>
            <a:off x="929651" y="-90102"/>
            <a:ext cx="2002604" cy="1284724"/>
          </a:xfrm>
          <a:custGeom>
            <a:avLst/>
            <a:gdLst/>
            <a:ahLst/>
            <a:cxnLst/>
            <a:rect l="l" t="t" r="r" b="b"/>
            <a:pathLst>
              <a:path w="2002604" h="1170736" extrusionOk="0">
                <a:moveTo>
                  <a:pt x="0" y="0"/>
                </a:moveTo>
                <a:cubicBezTo>
                  <a:pt x="93697" y="485114"/>
                  <a:pt x="389802" y="913212"/>
                  <a:pt x="818470" y="1170736"/>
                </a:cubicBezTo>
                <a:cubicBezTo>
                  <a:pt x="1197914" y="1067251"/>
                  <a:pt x="1515685" y="797754"/>
                  <a:pt x="1677137" y="430949"/>
                </a:cubicBezTo>
                <a:cubicBezTo>
                  <a:pt x="1752683" y="259615"/>
                  <a:pt x="1865386" y="113653"/>
                  <a:pt x="2002605" y="0"/>
                </a:cubicBez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27;p2"/>
          <p:cNvSpPr/>
          <p:nvPr userDrawn="1"/>
        </p:nvSpPr>
        <p:spPr>
          <a:xfrm>
            <a:off x="4431692" y="-61200"/>
            <a:ext cx="7854031" cy="4155134"/>
          </a:xfrm>
          <a:custGeom>
            <a:avLst/>
            <a:gdLst/>
            <a:ahLst/>
            <a:cxnLst/>
            <a:rect l="l" t="t" r="r" b="b"/>
            <a:pathLst>
              <a:path w="7748905" h="4098966" extrusionOk="0">
                <a:moveTo>
                  <a:pt x="7748905" y="0"/>
                </a:moveTo>
                <a:lnTo>
                  <a:pt x="7748905" y="3748161"/>
                </a:lnTo>
                <a:cubicBezTo>
                  <a:pt x="7746149" y="3751202"/>
                  <a:pt x="7743393" y="3754243"/>
                  <a:pt x="7740638" y="3757189"/>
                </a:cubicBezTo>
                <a:cubicBezTo>
                  <a:pt x="6982985" y="4576324"/>
                  <a:pt x="5502175" y="3949619"/>
                  <a:pt x="5021622" y="1589236"/>
                </a:cubicBezTo>
                <a:cubicBezTo>
                  <a:pt x="4979905" y="1384358"/>
                  <a:pt x="5013164" y="845933"/>
                  <a:pt x="4566251" y="676974"/>
                </a:cubicBezTo>
                <a:cubicBezTo>
                  <a:pt x="4370780" y="603043"/>
                  <a:pt x="4080377" y="758318"/>
                  <a:pt x="3923487" y="896582"/>
                </a:cubicBezTo>
                <a:cubicBezTo>
                  <a:pt x="3529504" y="1243812"/>
                  <a:pt x="3145593" y="1599404"/>
                  <a:pt x="2352400" y="1547044"/>
                </a:cubicBezTo>
                <a:cubicBezTo>
                  <a:pt x="1412486" y="1542768"/>
                  <a:pt x="1217110" y="850969"/>
                  <a:pt x="746725" y="508681"/>
                </a:cubicBezTo>
                <a:cubicBezTo>
                  <a:pt x="613211" y="411468"/>
                  <a:pt x="453470" y="359678"/>
                  <a:pt x="290594" y="358633"/>
                </a:cubicBezTo>
                <a:cubicBezTo>
                  <a:pt x="218183" y="220748"/>
                  <a:pt x="119164" y="98828"/>
                  <a:pt x="0" y="0"/>
                </a:cubicBezTo>
                <a:lnTo>
                  <a:pt x="7748905"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28;p2"/>
          <p:cNvSpPr/>
          <p:nvPr userDrawn="1"/>
        </p:nvSpPr>
        <p:spPr>
          <a:xfrm>
            <a:off x="9992836" y="5342"/>
            <a:ext cx="2212425" cy="2787510"/>
          </a:xfrm>
          <a:custGeom>
            <a:avLst/>
            <a:gdLst/>
            <a:ahLst/>
            <a:cxnLst/>
            <a:rect l="l" t="t" r="r" b="b"/>
            <a:pathLst>
              <a:path w="2212425" h="2787510" extrusionOk="0">
                <a:moveTo>
                  <a:pt x="0" y="0"/>
                </a:moveTo>
                <a:cubicBezTo>
                  <a:pt x="137220" y="260280"/>
                  <a:pt x="249922" y="594301"/>
                  <a:pt x="325373" y="986858"/>
                </a:cubicBezTo>
                <a:cubicBezTo>
                  <a:pt x="515903" y="1977423"/>
                  <a:pt x="923666" y="2658293"/>
                  <a:pt x="1393766" y="2771091"/>
                </a:cubicBezTo>
                <a:cubicBezTo>
                  <a:pt x="1684073" y="2840651"/>
                  <a:pt x="1970676" y="2686991"/>
                  <a:pt x="2212426" y="2352210"/>
                </a:cubicBezTo>
                <a:lnTo>
                  <a:pt x="2212426" y="0"/>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29;p2"/>
          <p:cNvSpPr/>
          <p:nvPr/>
        </p:nvSpPr>
        <p:spPr>
          <a:xfrm>
            <a:off x="11458917" y="-22596"/>
            <a:ext cx="746344" cy="1124932"/>
          </a:xfrm>
          <a:custGeom>
            <a:avLst/>
            <a:gdLst/>
            <a:ahLst/>
            <a:cxnLst/>
            <a:rect l="l" t="t" r="r" b="b"/>
            <a:pathLst>
              <a:path w="746344" h="1124932" extrusionOk="0">
                <a:moveTo>
                  <a:pt x="0" y="0"/>
                </a:moveTo>
                <a:cubicBezTo>
                  <a:pt x="1805" y="9313"/>
                  <a:pt x="3706" y="18625"/>
                  <a:pt x="5701" y="27938"/>
                </a:cubicBezTo>
                <a:cubicBezTo>
                  <a:pt x="99303" y="473901"/>
                  <a:pt x="364620" y="869405"/>
                  <a:pt x="746345" y="1124933"/>
                </a:cubicBezTo>
                <a:lnTo>
                  <a:pt x="746345" y="0"/>
                </a:ln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30;p2"/>
          <p:cNvSpPr/>
          <p:nvPr/>
        </p:nvSpPr>
        <p:spPr>
          <a:xfrm>
            <a:off x="1212866" y="1423930"/>
            <a:ext cx="5743543" cy="1717181"/>
          </a:xfrm>
          <a:custGeom>
            <a:avLst/>
            <a:gdLst/>
            <a:ahLst/>
            <a:cxnLst/>
            <a:rect l="l" t="t" r="r" b="b"/>
            <a:pathLst>
              <a:path w="5743543" h="1717181" extrusionOk="0">
                <a:moveTo>
                  <a:pt x="0" y="655160"/>
                </a:moveTo>
                <a:cubicBezTo>
                  <a:pt x="73456" y="662192"/>
                  <a:pt x="146057" y="650883"/>
                  <a:pt x="213241" y="626556"/>
                </a:cubicBezTo>
                <a:cubicBezTo>
                  <a:pt x="280806" y="602990"/>
                  <a:pt x="343334" y="567450"/>
                  <a:pt x="401870" y="527158"/>
                </a:cubicBezTo>
                <a:cubicBezTo>
                  <a:pt x="518849" y="445435"/>
                  <a:pt x="619673" y="340429"/>
                  <a:pt x="738552" y="246257"/>
                </a:cubicBezTo>
                <a:cubicBezTo>
                  <a:pt x="797754" y="199124"/>
                  <a:pt x="863418" y="155696"/>
                  <a:pt x="933073" y="120536"/>
                </a:cubicBezTo>
                <a:cubicBezTo>
                  <a:pt x="1002633" y="85091"/>
                  <a:pt x="1076374" y="57723"/>
                  <a:pt x="1152111" y="37577"/>
                </a:cubicBezTo>
                <a:cubicBezTo>
                  <a:pt x="1227943" y="17337"/>
                  <a:pt x="1306055" y="5363"/>
                  <a:pt x="1384928" y="1467"/>
                </a:cubicBezTo>
                <a:cubicBezTo>
                  <a:pt x="1463800" y="-2429"/>
                  <a:pt x="1543528" y="1277"/>
                  <a:pt x="1622211" y="14486"/>
                </a:cubicBezTo>
                <a:cubicBezTo>
                  <a:pt x="1700893" y="27600"/>
                  <a:pt x="1778436" y="49456"/>
                  <a:pt x="1852652" y="79104"/>
                </a:cubicBezTo>
                <a:cubicBezTo>
                  <a:pt x="1926963" y="108753"/>
                  <a:pt x="1997854" y="146669"/>
                  <a:pt x="2064468" y="191046"/>
                </a:cubicBezTo>
                <a:cubicBezTo>
                  <a:pt x="2197981" y="279707"/>
                  <a:pt x="2313059" y="396971"/>
                  <a:pt x="2399819" y="534285"/>
                </a:cubicBezTo>
                <a:cubicBezTo>
                  <a:pt x="2442771" y="602705"/>
                  <a:pt x="2477361" y="673975"/>
                  <a:pt x="2507580" y="744200"/>
                </a:cubicBezTo>
                <a:cubicBezTo>
                  <a:pt x="2538084" y="814520"/>
                  <a:pt x="2564406" y="883985"/>
                  <a:pt x="2591394" y="950980"/>
                </a:cubicBezTo>
                <a:cubicBezTo>
                  <a:pt x="2604888" y="984524"/>
                  <a:pt x="2618097" y="1017309"/>
                  <a:pt x="2631876" y="1049523"/>
                </a:cubicBezTo>
                <a:cubicBezTo>
                  <a:pt x="2645750" y="1081262"/>
                  <a:pt x="2660004" y="1113191"/>
                  <a:pt x="2675113" y="1142555"/>
                </a:cubicBezTo>
                <a:cubicBezTo>
                  <a:pt x="2690412" y="1172108"/>
                  <a:pt x="2706377" y="1201282"/>
                  <a:pt x="2724147" y="1228745"/>
                </a:cubicBezTo>
                <a:cubicBezTo>
                  <a:pt x="2732699" y="1242809"/>
                  <a:pt x="2742202" y="1255827"/>
                  <a:pt x="2751325" y="1269321"/>
                </a:cubicBezTo>
                <a:cubicBezTo>
                  <a:pt x="2755981" y="1275878"/>
                  <a:pt x="2760923" y="1282150"/>
                  <a:pt x="2765769" y="1288612"/>
                </a:cubicBezTo>
                <a:cubicBezTo>
                  <a:pt x="2770520" y="1295074"/>
                  <a:pt x="2775367" y="1301440"/>
                  <a:pt x="2780593" y="1307427"/>
                </a:cubicBezTo>
                <a:cubicBezTo>
                  <a:pt x="2800264" y="1332609"/>
                  <a:pt x="2821835" y="1355036"/>
                  <a:pt x="2843881" y="1376322"/>
                </a:cubicBezTo>
                <a:cubicBezTo>
                  <a:pt x="2866213" y="1397228"/>
                  <a:pt x="2889780" y="1415473"/>
                  <a:pt x="2914107" y="1431628"/>
                </a:cubicBezTo>
                <a:cubicBezTo>
                  <a:pt x="2938814" y="1446737"/>
                  <a:pt x="2963996" y="1460326"/>
                  <a:pt x="2990223" y="1469829"/>
                </a:cubicBezTo>
                <a:cubicBezTo>
                  <a:pt x="2996590" y="1472869"/>
                  <a:pt x="3003527" y="1474010"/>
                  <a:pt x="3010084" y="1476385"/>
                </a:cubicBezTo>
                <a:cubicBezTo>
                  <a:pt x="3016736" y="1478381"/>
                  <a:pt x="3023293" y="1480852"/>
                  <a:pt x="3030230" y="1482182"/>
                </a:cubicBezTo>
                <a:cubicBezTo>
                  <a:pt x="3037072" y="1483703"/>
                  <a:pt x="3043914" y="1485603"/>
                  <a:pt x="3050851" y="1486553"/>
                </a:cubicBezTo>
                <a:cubicBezTo>
                  <a:pt x="3057788" y="1487789"/>
                  <a:pt x="3064630" y="1489119"/>
                  <a:pt x="3071662" y="1489879"/>
                </a:cubicBezTo>
                <a:cubicBezTo>
                  <a:pt x="3127348" y="1497387"/>
                  <a:pt x="3185885" y="1491875"/>
                  <a:pt x="3245182" y="1475530"/>
                </a:cubicBezTo>
                <a:cubicBezTo>
                  <a:pt x="3304574" y="1459376"/>
                  <a:pt x="3363871" y="1432198"/>
                  <a:pt x="3422503" y="1399794"/>
                </a:cubicBezTo>
                <a:cubicBezTo>
                  <a:pt x="3481039" y="1367199"/>
                  <a:pt x="3538341" y="1328523"/>
                  <a:pt x="3594787" y="1286711"/>
                </a:cubicBezTo>
                <a:cubicBezTo>
                  <a:pt x="3623010" y="1265805"/>
                  <a:pt x="3650853" y="1243949"/>
                  <a:pt x="3679076" y="1221807"/>
                </a:cubicBezTo>
                <a:lnTo>
                  <a:pt x="3721934" y="1187693"/>
                </a:lnTo>
                <a:lnTo>
                  <a:pt x="3766216" y="1152913"/>
                </a:lnTo>
                <a:cubicBezTo>
                  <a:pt x="3885191" y="1061021"/>
                  <a:pt x="4013477" y="970745"/>
                  <a:pt x="4166091" y="912969"/>
                </a:cubicBezTo>
                <a:cubicBezTo>
                  <a:pt x="4242018" y="884175"/>
                  <a:pt x="4325072" y="865645"/>
                  <a:pt x="4410406" y="865455"/>
                </a:cubicBezTo>
                <a:cubicBezTo>
                  <a:pt x="4452979" y="865265"/>
                  <a:pt x="4495741" y="869731"/>
                  <a:pt x="4537268" y="878949"/>
                </a:cubicBezTo>
                <a:lnTo>
                  <a:pt x="4552852" y="882465"/>
                </a:lnTo>
                <a:lnTo>
                  <a:pt x="4568152" y="886836"/>
                </a:lnTo>
                <a:lnTo>
                  <a:pt x="4598561" y="896054"/>
                </a:lnTo>
                <a:lnTo>
                  <a:pt x="4627734" y="907267"/>
                </a:lnTo>
                <a:lnTo>
                  <a:pt x="4642273" y="912969"/>
                </a:lnTo>
                <a:lnTo>
                  <a:pt x="4656147" y="919431"/>
                </a:lnTo>
                <a:lnTo>
                  <a:pt x="4683800" y="932449"/>
                </a:lnTo>
                <a:lnTo>
                  <a:pt x="4710218" y="946703"/>
                </a:lnTo>
                <a:cubicBezTo>
                  <a:pt x="4719150" y="951360"/>
                  <a:pt x="4727702" y="956396"/>
                  <a:pt x="4735970" y="961528"/>
                </a:cubicBezTo>
                <a:lnTo>
                  <a:pt x="4761152" y="976732"/>
                </a:lnTo>
                <a:cubicBezTo>
                  <a:pt x="4793651" y="997638"/>
                  <a:pt x="4825296" y="1019019"/>
                  <a:pt x="4855134" y="1040875"/>
                </a:cubicBezTo>
                <a:cubicBezTo>
                  <a:pt x="4915381" y="1084493"/>
                  <a:pt x="4972398" y="1126590"/>
                  <a:pt x="5031885" y="1161465"/>
                </a:cubicBezTo>
                <a:lnTo>
                  <a:pt x="5054311" y="1173724"/>
                </a:lnTo>
                <a:lnTo>
                  <a:pt x="5065524" y="1179900"/>
                </a:lnTo>
                <a:lnTo>
                  <a:pt x="5076928" y="1185317"/>
                </a:lnTo>
                <a:lnTo>
                  <a:pt x="5099734" y="1196150"/>
                </a:lnTo>
                <a:lnTo>
                  <a:pt x="5123016" y="1205273"/>
                </a:lnTo>
                <a:lnTo>
                  <a:pt x="5134704" y="1209929"/>
                </a:lnTo>
                <a:lnTo>
                  <a:pt x="5146488" y="1213350"/>
                </a:lnTo>
                <a:lnTo>
                  <a:pt x="5170149" y="1220287"/>
                </a:lnTo>
                <a:cubicBezTo>
                  <a:pt x="5174046" y="1221617"/>
                  <a:pt x="5178132" y="1222473"/>
                  <a:pt x="5182218" y="1223138"/>
                </a:cubicBezTo>
                <a:lnTo>
                  <a:pt x="5194381" y="1225418"/>
                </a:lnTo>
                <a:cubicBezTo>
                  <a:pt x="5202554" y="1226939"/>
                  <a:pt x="5210631" y="1228745"/>
                  <a:pt x="5218898" y="1229980"/>
                </a:cubicBezTo>
                <a:cubicBezTo>
                  <a:pt x="5285038" y="1238627"/>
                  <a:pt x="5354312" y="1232260"/>
                  <a:pt x="5420926" y="1213350"/>
                </a:cubicBezTo>
                <a:lnTo>
                  <a:pt x="5433470" y="1209929"/>
                </a:lnTo>
                <a:cubicBezTo>
                  <a:pt x="5437556" y="1208599"/>
                  <a:pt x="5441642" y="1206983"/>
                  <a:pt x="5445728" y="1205558"/>
                </a:cubicBezTo>
                <a:lnTo>
                  <a:pt x="5470246" y="1196625"/>
                </a:lnTo>
                <a:cubicBezTo>
                  <a:pt x="5478608" y="1193964"/>
                  <a:pt x="5486210" y="1189593"/>
                  <a:pt x="5494193" y="1186077"/>
                </a:cubicBezTo>
                <a:lnTo>
                  <a:pt x="5518139" y="1175054"/>
                </a:lnTo>
                <a:lnTo>
                  <a:pt x="5541041" y="1162130"/>
                </a:lnTo>
                <a:cubicBezTo>
                  <a:pt x="5548643" y="1157664"/>
                  <a:pt x="5556720" y="1153863"/>
                  <a:pt x="5563753" y="1148541"/>
                </a:cubicBezTo>
                <a:lnTo>
                  <a:pt x="5585704" y="1133527"/>
                </a:lnTo>
                <a:cubicBezTo>
                  <a:pt x="5589315" y="1130961"/>
                  <a:pt x="5593211" y="1128681"/>
                  <a:pt x="5596632" y="1125830"/>
                </a:cubicBezTo>
                <a:lnTo>
                  <a:pt x="5606895" y="1117467"/>
                </a:lnTo>
                <a:cubicBezTo>
                  <a:pt x="5662961" y="1073565"/>
                  <a:pt x="5709999" y="1017024"/>
                  <a:pt x="5743544" y="951360"/>
                </a:cubicBezTo>
                <a:cubicBezTo>
                  <a:pt x="5700022" y="1092570"/>
                  <a:pt x="5585514" y="1213540"/>
                  <a:pt x="5442498" y="1273122"/>
                </a:cubicBezTo>
                <a:cubicBezTo>
                  <a:pt x="5371227" y="1303816"/>
                  <a:pt x="5292544" y="1320256"/>
                  <a:pt x="5212246" y="1319020"/>
                </a:cubicBezTo>
                <a:cubicBezTo>
                  <a:pt x="5202269" y="1318640"/>
                  <a:pt x="5192196" y="1317690"/>
                  <a:pt x="5182123" y="1317025"/>
                </a:cubicBezTo>
                <a:lnTo>
                  <a:pt x="5167014" y="1315789"/>
                </a:lnTo>
                <a:cubicBezTo>
                  <a:pt x="5161977" y="1315504"/>
                  <a:pt x="5156940" y="1314934"/>
                  <a:pt x="5151999" y="1313889"/>
                </a:cubicBezTo>
                <a:lnTo>
                  <a:pt x="5122066" y="1308377"/>
                </a:lnTo>
                <a:lnTo>
                  <a:pt x="5107051" y="1305526"/>
                </a:lnTo>
                <a:lnTo>
                  <a:pt x="5092607" y="1301535"/>
                </a:lnTo>
                <a:lnTo>
                  <a:pt x="5063624" y="1293458"/>
                </a:lnTo>
                <a:lnTo>
                  <a:pt x="5035496" y="1283575"/>
                </a:lnTo>
                <a:lnTo>
                  <a:pt x="5021432" y="1278539"/>
                </a:lnTo>
                <a:lnTo>
                  <a:pt x="5007843" y="1272837"/>
                </a:lnTo>
                <a:lnTo>
                  <a:pt x="4980665" y="1261339"/>
                </a:lnTo>
                <a:cubicBezTo>
                  <a:pt x="4909869" y="1228554"/>
                  <a:pt x="4844966" y="1188453"/>
                  <a:pt x="4782723" y="1151582"/>
                </a:cubicBezTo>
                <a:cubicBezTo>
                  <a:pt x="4751364" y="1132957"/>
                  <a:pt x="4720861" y="1115377"/>
                  <a:pt x="4690262" y="1099032"/>
                </a:cubicBezTo>
                <a:lnTo>
                  <a:pt x="4667360" y="1087534"/>
                </a:lnTo>
                <a:cubicBezTo>
                  <a:pt x="4659758" y="1083638"/>
                  <a:pt x="4652156" y="1079932"/>
                  <a:pt x="4644458" y="1076701"/>
                </a:cubicBezTo>
                <a:lnTo>
                  <a:pt x="4621652" y="1066533"/>
                </a:lnTo>
                <a:lnTo>
                  <a:pt x="4598750" y="1057980"/>
                </a:lnTo>
                <a:lnTo>
                  <a:pt x="4587347" y="1053704"/>
                </a:lnTo>
                <a:lnTo>
                  <a:pt x="4575944" y="1050283"/>
                </a:lnTo>
                <a:lnTo>
                  <a:pt x="4553232" y="1043441"/>
                </a:lnTo>
                <a:lnTo>
                  <a:pt x="4530521" y="1038595"/>
                </a:lnTo>
                <a:lnTo>
                  <a:pt x="4519212" y="1036029"/>
                </a:lnTo>
                <a:lnTo>
                  <a:pt x="4507809" y="1034319"/>
                </a:lnTo>
                <a:cubicBezTo>
                  <a:pt x="4477306" y="1029757"/>
                  <a:pt x="4446611" y="1028712"/>
                  <a:pt x="4415823" y="1030898"/>
                </a:cubicBezTo>
                <a:cubicBezTo>
                  <a:pt x="4354245" y="1035174"/>
                  <a:pt x="4292953" y="1053134"/>
                  <a:pt x="4233085" y="1079362"/>
                </a:cubicBezTo>
                <a:cubicBezTo>
                  <a:pt x="4173218" y="1105684"/>
                  <a:pt x="4115062" y="1140654"/>
                  <a:pt x="4058710" y="1180090"/>
                </a:cubicBezTo>
                <a:cubicBezTo>
                  <a:pt x="4002169" y="1219432"/>
                  <a:pt x="3947148" y="1263144"/>
                  <a:pt x="3892602" y="1309328"/>
                </a:cubicBezTo>
                <a:lnTo>
                  <a:pt x="3851741" y="1344298"/>
                </a:lnTo>
                <a:lnTo>
                  <a:pt x="3810024" y="1380503"/>
                </a:lnTo>
                <a:cubicBezTo>
                  <a:pt x="3781611" y="1405115"/>
                  <a:pt x="3752247" y="1429062"/>
                  <a:pt x="3722314" y="1452819"/>
                </a:cubicBezTo>
                <a:cubicBezTo>
                  <a:pt x="3662352" y="1500237"/>
                  <a:pt x="3599348" y="1545945"/>
                  <a:pt x="3530929" y="1586902"/>
                </a:cubicBezTo>
                <a:cubicBezTo>
                  <a:pt x="3462604" y="1627859"/>
                  <a:pt x="3388198" y="1663589"/>
                  <a:pt x="3306474" y="1687916"/>
                </a:cubicBezTo>
                <a:cubicBezTo>
                  <a:pt x="3225036" y="1712148"/>
                  <a:pt x="3134950" y="1723741"/>
                  <a:pt x="3044864" y="1713383"/>
                </a:cubicBezTo>
                <a:cubicBezTo>
                  <a:pt x="3033556" y="1712338"/>
                  <a:pt x="3022438" y="1710438"/>
                  <a:pt x="3011320" y="1708537"/>
                </a:cubicBezTo>
                <a:cubicBezTo>
                  <a:pt x="3000106" y="1706827"/>
                  <a:pt x="2989083" y="1704166"/>
                  <a:pt x="2978060" y="1701695"/>
                </a:cubicBezTo>
                <a:cubicBezTo>
                  <a:pt x="2967037" y="1699414"/>
                  <a:pt x="2956109" y="1695899"/>
                  <a:pt x="2945181" y="1692668"/>
                </a:cubicBezTo>
                <a:cubicBezTo>
                  <a:pt x="2934347" y="1689152"/>
                  <a:pt x="2923134" y="1686586"/>
                  <a:pt x="2912776" y="1682120"/>
                </a:cubicBezTo>
                <a:cubicBezTo>
                  <a:pt x="2869919" y="1666820"/>
                  <a:pt x="2830008" y="1645914"/>
                  <a:pt x="2792282" y="1622728"/>
                </a:cubicBezTo>
                <a:cubicBezTo>
                  <a:pt x="2755221" y="1598686"/>
                  <a:pt x="2720726" y="1571888"/>
                  <a:pt x="2689272" y="1542905"/>
                </a:cubicBezTo>
                <a:cubicBezTo>
                  <a:pt x="2658388" y="1513541"/>
                  <a:pt x="2628835" y="1483037"/>
                  <a:pt x="2603272" y="1450443"/>
                </a:cubicBezTo>
                <a:cubicBezTo>
                  <a:pt x="2596525" y="1442461"/>
                  <a:pt x="2590349" y="1434193"/>
                  <a:pt x="2584267" y="1425926"/>
                </a:cubicBezTo>
                <a:cubicBezTo>
                  <a:pt x="2578185" y="1417659"/>
                  <a:pt x="2571913" y="1409391"/>
                  <a:pt x="2565927" y="1401029"/>
                </a:cubicBezTo>
                <a:cubicBezTo>
                  <a:pt x="2554523" y="1384114"/>
                  <a:pt x="2542645" y="1367389"/>
                  <a:pt x="2532192" y="1349999"/>
                </a:cubicBezTo>
                <a:cubicBezTo>
                  <a:pt x="2510336" y="1315694"/>
                  <a:pt x="2491140" y="1280344"/>
                  <a:pt x="2473085" y="1244709"/>
                </a:cubicBezTo>
                <a:cubicBezTo>
                  <a:pt x="2437450" y="1173059"/>
                  <a:pt x="2408752" y="1102453"/>
                  <a:pt x="2382239" y="1032608"/>
                </a:cubicBezTo>
                <a:cubicBezTo>
                  <a:pt x="2355726" y="963048"/>
                  <a:pt x="2331304" y="894819"/>
                  <a:pt x="2304507" y="830105"/>
                </a:cubicBezTo>
                <a:cubicBezTo>
                  <a:pt x="2277994" y="765106"/>
                  <a:pt x="2248916" y="703814"/>
                  <a:pt x="2215941" y="646702"/>
                </a:cubicBezTo>
                <a:cubicBezTo>
                  <a:pt x="2149517" y="533620"/>
                  <a:pt x="2057531" y="434506"/>
                  <a:pt x="1950340" y="355634"/>
                </a:cubicBezTo>
                <a:cubicBezTo>
                  <a:pt x="1896650" y="316292"/>
                  <a:pt x="1838683" y="282558"/>
                  <a:pt x="1778151" y="254525"/>
                </a:cubicBezTo>
                <a:cubicBezTo>
                  <a:pt x="1717618" y="226492"/>
                  <a:pt x="1654140" y="204635"/>
                  <a:pt x="1588856" y="190001"/>
                </a:cubicBezTo>
                <a:cubicBezTo>
                  <a:pt x="1523477" y="175747"/>
                  <a:pt x="1456198" y="167385"/>
                  <a:pt x="1388444" y="166339"/>
                </a:cubicBezTo>
                <a:cubicBezTo>
                  <a:pt x="1320689" y="165294"/>
                  <a:pt x="1252555" y="171186"/>
                  <a:pt x="1185275" y="183254"/>
                </a:cubicBezTo>
                <a:cubicBezTo>
                  <a:pt x="1117996" y="195418"/>
                  <a:pt x="1051952" y="214803"/>
                  <a:pt x="987999" y="240271"/>
                </a:cubicBezTo>
                <a:cubicBezTo>
                  <a:pt x="923855" y="265643"/>
                  <a:pt x="863513" y="298427"/>
                  <a:pt x="803741" y="337008"/>
                </a:cubicBezTo>
                <a:cubicBezTo>
                  <a:pt x="684006" y="413315"/>
                  <a:pt x="569213" y="510243"/>
                  <a:pt x="434845" y="581324"/>
                </a:cubicBezTo>
                <a:cubicBezTo>
                  <a:pt x="367851" y="616484"/>
                  <a:pt x="296770" y="644992"/>
                  <a:pt x="222554" y="659721"/>
                </a:cubicBezTo>
                <a:cubicBezTo>
                  <a:pt x="148243" y="674070"/>
                  <a:pt x="71080" y="675306"/>
                  <a:pt x="0" y="655160"/>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 name="Google Shape;31;p2"/>
          <p:cNvSpPr/>
          <p:nvPr/>
        </p:nvSpPr>
        <p:spPr>
          <a:xfrm>
            <a:off x="9906403" y="4640027"/>
            <a:ext cx="2275522" cy="1481112"/>
          </a:xfrm>
          <a:custGeom>
            <a:avLst/>
            <a:gdLst/>
            <a:ahLst/>
            <a:cxnLst/>
            <a:rect l="l" t="t" r="r" b="b"/>
            <a:pathLst>
              <a:path w="2275522" h="1481112" extrusionOk="0">
                <a:moveTo>
                  <a:pt x="2275523" y="1144509"/>
                </a:moveTo>
                <a:lnTo>
                  <a:pt x="2274383" y="1145839"/>
                </a:lnTo>
                <a:lnTo>
                  <a:pt x="2274383" y="1145839"/>
                </a:lnTo>
                <a:lnTo>
                  <a:pt x="2271247" y="1149165"/>
                </a:lnTo>
                <a:lnTo>
                  <a:pt x="2271342" y="1149070"/>
                </a:lnTo>
                <a:cubicBezTo>
                  <a:pt x="2098582" y="1334088"/>
                  <a:pt x="1846855" y="1453822"/>
                  <a:pt x="1580114" y="1476724"/>
                </a:cubicBezTo>
                <a:cubicBezTo>
                  <a:pt x="1313752" y="1499911"/>
                  <a:pt x="1038839" y="1430541"/>
                  <a:pt x="810393" y="1284579"/>
                </a:cubicBezTo>
                <a:cubicBezTo>
                  <a:pt x="753852" y="1247233"/>
                  <a:pt x="699305" y="1206561"/>
                  <a:pt x="649132" y="1160473"/>
                </a:cubicBezTo>
                <a:cubicBezTo>
                  <a:pt x="599052" y="1114860"/>
                  <a:pt x="553439" y="1065446"/>
                  <a:pt x="511912" y="1013846"/>
                </a:cubicBezTo>
                <a:cubicBezTo>
                  <a:pt x="428668" y="910647"/>
                  <a:pt x="361294" y="799749"/>
                  <a:pt x="302187" y="687808"/>
                </a:cubicBezTo>
                <a:cubicBezTo>
                  <a:pt x="243270" y="575485"/>
                  <a:pt x="191195" y="463163"/>
                  <a:pt x="140260" y="349130"/>
                </a:cubicBezTo>
                <a:cubicBezTo>
                  <a:pt x="115173" y="291924"/>
                  <a:pt x="90371" y="234622"/>
                  <a:pt x="66900" y="176466"/>
                </a:cubicBezTo>
                <a:cubicBezTo>
                  <a:pt x="43333" y="118404"/>
                  <a:pt x="20431" y="59962"/>
                  <a:pt x="0" y="0"/>
                </a:cubicBezTo>
                <a:cubicBezTo>
                  <a:pt x="42382" y="47039"/>
                  <a:pt x="82389" y="95407"/>
                  <a:pt x="121635" y="144251"/>
                </a:cubicBezTo>
                <a:cubicBezTo>
                  <a:pt x="160977" y="193000"/>
                  <a:pt x="199083" y="242604"/>
                  <a:pt x="236808" y="292304"/>
                </a:cubicBezTo>
                <a:cubicBezTo>
                  <a:pt x="312164" y="391702"/>
                  <a:pt x="383530" y="494617"/>
                  <a:pt x="454610" y="593446"/>
                </a:cubicBezTo>
                <a:cubicBezTo>
                  <a:pt x="525976" y="692274"/>
                  <a:pt x="597722" y="787681"/>
                  <a:pt x="676119" y="872825"/>
                </a:cubicBezTo>
                <a:cubicBezTo>
                  <a:pt x="715366" y="915303"/>
                  <a:pt x="755943" y="955594"/>
                  <a:pt x="798800" y="991990"/>
                </a:cubicBezTo>
                <a:lnTo>
                  <a:pt x="831108" y="1018882"/>
                </a:lnTo>
                <a:cubicBezTo>
                  <a:pt x="841752" y="1027910"/>
                  <a:pt x="853536" y="1035797"/>
                  <a:pt x="864653" y="1044350"/>
                </a:cubicBezTo>
                <a:cubicBezTo>
                  <a:pt x="886605" y="1061930"/>
                  <a:pt x="910647" y="1076564"/>
                  <a:pt x="933738" y="1092528"/>
                </a:cubicBezTo>
                <a:cubicBezTo>
                  <a:pt x="1123412" y="1213688"/>
                  <a:pt x="1346157" y="1285054"/>
                  <a:pt x="1575932" y="1297313"/>
                </a:cubicBezTo>
                <a:cubicBezTo>
                  <a:pt x="1633424" y="1299403"/>
                  <a:pt x="1691295" y="1299213"/>
                  <a:pt x="1749357" y="1294082"/>
                </a:cubicBezTo>
                <a:cubicBezTo>
                  <a:pt x="1807420" y="1288950"/>
                  <a:pt x="1865956" y="1280302"/>
                  <a:pt x="1924017" y="1267094"/>
                </a:cubicBezTo>
                <a:cubicBezTo>
                  <a:pt x="1953191" y="1261012"/>
                  <a:pt x="1982174" y="1253315"/>
                  <a:pt x="2011158" y="1245048"/>
                </a:cubicBezTo>
                <a:cubicBezTo>
                  <a:pt x="2025792" y="1241246"/>
                  <a:pt x="2040046" y="1236400"/>
                  <a:pt x="2054680" y="1232029"/>
                </a:cubicBezTo>
                <a:lnTo>
                  <a:pt x="2097918" y="1217490"/>
                </a:lnTo>
                <a:cubicBezTo>
                  <a:pt x="2155505" y="1197154"/>
                  <a:pt x="2212615" y="1173207"/>
                  <a:pt x="2270012" y="1146884"/>
                </a:cubicBezTo>
                <a:lnTo>
                  <a:pt x="2270107" y="1146789"/>
                </a:lnTo>
                <a:lnTo>
                  <a:pt x="2274194" y="1144984"/>
                </a:lnTo>
                <a:lnTo>
                  <a:pt x="2274194" y="1144984"/>
                </a:lnTo>
                <a:lnTo>
                  <a:pt x="2275523" y="1144509"/>
                </a:ln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291;p8">
            <a:extLst>
              <a:ext uri="{FF2B5EF4-FFF2-40B4-BE49-F238E27FC236}">
                <a16:creationId xmlns:a16="http://schemas.microsoft.com/office/drawing/2014/main" id="{72ECAC66-DDCC-41FD-A8E3-05B96049E52D}"/>
              </a:ext>
            </a:extLst>
          </p:cNvPr>
          <p:cNvSpPr/>
          <p:nvPr userDrawn="1"/>
        </p:nvSpPr>
        <p:spPr>
          <a:xfrm>
            <a:off x="39888" y="2599854"/>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 name="Group 1">
            <a:extLst>
              <a:ext uri="{FF2B5EF4-FFF2-40B4-BE49-F238E27FC236}">
                <a16:creationId xmlns:a16="http://schemas.microsoft.com/office/drawing/2014/main" id="{0F67F3A3-653E-4817-8038-4156B676C460}"/>
              </a:ext>
            </a:extLst>
          </p:cNvPr>
          <p:cNvGrpSpPr/>
          <p:nvPr userDrawn="1"/>
        </p:nvGrpSpPr>
        <p:grpSpPr>
          <a:xfrm>
            <a:off x="-750591" y="1221137"/>
            <a:ext cx="4550420" cy="5696948"/>
            <a:chOff x="8868241" y="148626"/>
            <a:chExt cx="4550420" cy="5696948"/>
          </a:xfrm>
        </p:grpSpPr>
        <p:sp>
          <p:nvSpPr>
            <p:cNvPr id="90" name="Google Shape;287;p8">
              <a:extLst>
                <a:ext uri="{FF2B5EF4-FFF2-40B4-BE49-F238E27FC236}">
                  <a16:creationId xmlns:a16="http://schemas.microsoft.com/office/drawing/2014/main" id="{4E0ED4FC-C338-479A-BFBA-EE943E667908}"/>
                </a:ext>
              </a:extLst>
            </p:cNvPr>
            <p:cNvSpPr/>
            <p:nvPr userDrawn="1"/>
          </p:nvSpPr>
          <p:spPr>
            <a:xfrm>
              <a:off x="10064243" y="1525937"/>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290;p8">
              <a:extLst>
                <a:ext uri="{FF2B5EF4-FFF2-40B4-BE49-F238E27FC236}">
                  <a16:creationId xmlns:a16="http://schemas.microsoft.com/office/drawing/2014/main" id="{E297334D-DD21-416E-9150-82ECCDA1CD3A}"/>
                </a:ext>
              </a:extLst>
            </p:cNvPr>
            <p:cNvSpPr/>
            <p:nvPr userDrawn="1"/>
          </p:nvSpPr>
          <p:spPr>
            <a:xfrm>
              <a:off x="8868241" y="1049814"/>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3" name="Google Shape;292;p8">
              <a:extLst>
                <a:ext uri="{FF2B5EF4-FFF2-40B4-BE49-F238E27FC236}">
                  <a16:creationId xmlns:a16="http://schemas.microsoft.com/office/drawing/2014/main" id="{B63C7BD3-23C6-419A-9F68-F29058247A46}"/>
                </a:ext>
              </a:extLst>
            </p:cNvPr>
            <p:cNvSpPr/>
            <p:nvPr userDrawn="1"/>
          </p:nvSpPr>
          <p:spPr>
            <a:xfrm>
              <a:off x="11095853" y="753831"/>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 name="Google Shape;295;p8">
              <a:extLst>
                <a:ext uri="{FF2B5EF4-FFF2-40B4-BE49-F238E27FC236}">
                  <a16:creationId xmlns:a16="http://schemas.microsoft.com/office/drawing/2014/main" id="{02DCD279-128E-4E63-8C14-77AAD61CA4D7}"/>
                </a:ext>
              </a:extLst>
            </p:cNvPr>
            <p:cNvSpPr/>
            <p:nvPr userDrawn="1"/>
          </p:nvSpPr>
          <p:spPr>
            <a:xfrm>
              <a:off x="10455205" y="148626"/>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5" name="Google Shape;296;p8">
              <a:extLst>
                <a:ext uri="{FF2B5EF4-FFF2-40B4-BE49-F238E27FC236}">
                  <a16:creationId xmlns:a16="http://schemas.microsoft.com/office/drawing/2014/main" id="{BADD10E5-934B-4390-9E5B-B468D3AD74E6}"/>
                </a:ext>
              </a:extLst>
            </p:cNvPr>
            <p:cNvSpPr/>
            <p:nvPr userDrawn="1"/>
          </p:nvSpPr>
          <p:spPr>
            <a:xfrm>
              <a:off x="10914409" y="601806"/>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 name="Group 2">
            <a:extLst>
              <a:ext uri="{FF2B5EF4-FFF2-40B4-BE49-F238E27FC236}">
                <a16:creationId xmlns:a16="http://schemas.microsoft.com/office/drawing/2014/main" id="{08E8F528-DBCA-452E-B5DC-787BAC312512}"/>
              </a:ext>
            </a:extLst>
          </p:cNvPr>
          <p:cNvGrpSpPr/>
          <p:nvPr userDrawn="1"/>
        </p:nvGrpSpPr>
        <p:grpSpPr>
          <a:xfrm>
            <a:off x="2767471" y="5760819"/>
            <a:ext cx="1773983" cy="1138235"/>
            <a:chOff x="10301233" y="5703249"/>
            <a:chExt cx="1773983" cy="1138235"/>
          </a:xfrm>
        </p:grpSpPr>
        <p:grpSp>
          <p:nvGrpSpPr>
            <p:cNvPr id="96" name="Google Shape;149;p5">
              <a:extLst>
                <a:ext uri="{FF2B5EF4-FFF2-40B4-BE49-F238E27FC236}">
                  <a16:creationId xmlns:a16="http://schemas.microsoft.com/office/drawing/2014/main" id="{42BAC3CD-B289-4774-922D-AB634893D700}"/>
                </a:ext>
              </a:extLst>
            </p:cNvPr>
            <p:cNvGrpSpPr/>
            <p:nvPr userDrawn="1"/>
          </p:nvGrpSpPr>
          <p:grpSpPr>
            <a:xfrm flipH="1">
              <a:off x="11639933" y="5740480"/>
              <a:ext cx="435283" cy="1050406"/>
              <a:chOff x="4028392" y="3097874"/>
              <a:chExt cx="1270158" cy="3065088"/>
            </a:xfrm>
          </p:grpSpPr>
          <p:sp>
            <p:nvSpPr>
              <p:cNvPr id="97" name="Google Shape;150;p5">
                <a:extLst>
                  <a:ext uri="{FF2B5EF4-FFF2-40B4-BE49-F238E27FC236}">
                    <a16:creationId xmlns:a16="http://schemas.microsoft.com/office/drawing/2014/main"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 name="Google Shape;151;p5">
                <a:extLst>
                  <a:ext uri="{FF2B5EF4-FFF2-40B4-BE49-F238E27FC236}">
                    <a16:creationId xmlns:a16="http://schemas.microsoft.com/office/drawing/2014/main"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152;p5">
                <a:extLst>
                  <a:ext uri="{FF2B5EF4-FFF2-40B4-BE49-F238E27FC236}">
                    <a16:creationId xmlns:a16="http://schemas.microsoft.com/office/drawing/2014/main"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0" name="Google Shape;153;p5">
                <a:extLst>
                  <a:ext uri="{FF2B5EF4-FFF2-40B4-BE49-F238E27FC236}">
                    <a16:creationId xmlns:a16="http://schemas.microsoft.com/office/drawing/2014/main"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54;p5">
                <a:extLst>
                  <a:ext uri="{FF2B5EF4-FFF2-40B4-BE49-F238E27FC236}">
                    <a16:creationId xmlns:a16="http://schemas.microsoft.com/office/drawing/2014/main"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55;p5">
                <a:extLst>
                  <a:ext uri="{FF2B5EF4-FFF2-40B4-BE49-F238E27FC236}">
                    <a16:creationId xmlns:a16="http://schemas.microsoft.com/office/drawing/2014/main"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8" name="Google Shape;187;p5">
              <a:extLst>
                <a:ext uri="{FF2B5EF4-FFF2-40B4-BE49-F238E27FC236}">
                  <a16:creationId xmlns:a16="http://schemas.microsoft.com/office/drawing/2014/main" id="{9C749066-6713-4AAF-A039-3423F1FDEE4D}"/>
                </a:ext>
              </a:extLst>
            </p:cNvPr>
            <p:cNvGrpSpPr/>
            <p:nvPr userDrawn="1"/>
          </p:nvGrpSpPr>
          <p:grpSpPr>
            <a:xfrm>
              <a:off x="10301233" y="5703249"/>
              <a:ext cx="778382" cy="1138235"/>
              <a:chOff x="4610438" y="3689854"/>
              <a:chExt cx="2773002" cy="4054987"/>
            </a:xfrm>
          </p:grpSpPr>
          <p:sp>
            <p:nvSpPr>
              <p:cNvPr id="109" name="Google Shape;188;p5">
                <a:extLst>
                  <a:ext uri="{FF2B5EF4-FFF2-40B4-BE49-F238E27FC236}">
                    <a16:creationId xmlns:a16="http://schemas.microsoft.com/office/drawing/2014/main"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10" name="Google Shape;189;p5">
                <a:extLst>
                  <a:ext uri="{FF2B5EF4-FFF2-40B4-BE49-F238E27FC236}">
                    <a16:creationId xmlns:a16="http://schemas.microsoft.com/office/drawing/2014/main" id="{9B220EC1-1BCA-4A5C-B8D0-FCB215D4BBD9}"/>
                  </a:ext>
                </a:extLst>
              </p:cNvPr>
              <p:cNvGrpSpPr/>
              <p:nvPr/>
            </p:nvGrpSpPr>
            <p:grpSpPr>
              <a:xfrm>
                <a:off x="4610438" y="3689854"/>
                <a:ext cx="2773002" cy="4054987"/>
                <a:chOff x="4768606" y="1356086"/>
                <a:chExt cx="2773002" cy="4054987"/>
              </a:xfrm>
            </p:grpSpPr>
            <p:sp>
              <p:nvSpPr>
                <p:cNvPr id="111" name="Google Shape;190;p5">
                  <a:extLst>
                    <a:ext uri="{FF2B5EF4-FFF2-40B4-BE49-F238E27FC236}">
                      <a16:creationId xmlns:a16="http://schemas.microsoft.com/office/drawing/2014/main"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91;p5">
                  <a:extLst>
                    <a:ext uri="{FF2B5EF4-FFF2-40B4-BE49-F238E27FC236}">
                      <a16:creationId xmlns:a16="http://schemas.microsoft.com/office/drawing/2014/main"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92;p5">
                  <a:extLst>
                    <a:ext uri="{FF2B5EF4-FFF2-40B4-BE49-F238E27FC236}">
                      <a16:creationId xmlns:a16="http://schemas.microsoft.com/office/drawing/2014/main"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193;p5">
                  <a:extLst>
                    <a:ext uri="{FF2B5EF4-FFF2-40B4-BE49-F238E27FC236}">
                      <a16:creationId xmlns:a16="http://schemas.microsoft.com/office/drawing/2014/main"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194;p5">
                  <a:extLst>
                    <a:ext uri="{FF2B5EF4-FFF2-40B4-BE49-F238E27FC236}">
                      <a16:creationId xmlns:a16="http://schemas.microsoft.com/office/drawing/2014/main"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95;p5">
                  <a:extLst>
                    <a:ext uri="{FF2B5EF4-FFF2-40B4-BE49-F238E27FC236}">
                      <a16:creationId xmlns:a16="http://schemas.microsoft.com/office/drawing/2014/main"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96;p5">
                  <a:extLst>
                    <a:ext uri="{FF2B5EF4-FFF2-40B4-BE49-F238E27FC236}">
                      <a16:creationId xmlns:a16="http://schemas.microsoft.com/office/drawing/2014/main"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97;p5">
                  <a:extLst>
                    <a:ext uri="{FF2B5EF4-FFF2-40B4-BE49-F238E27FC236}">
                      <a16:creationId xmlns:a16="http://schemas.microsoft.com/office/drawing/2014/main"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98;p5">
                  <a:extLst>
                    <a:ext uri="{FF2B5EF4-FFF2-40B4-BE49-F238E27FC236}">
                      <a16:creationId xmlns:a16="http://schemas.microsoft.com/office/drawing/2014/main"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99;p5">
                  <a:extLst>
                    <a:ext uri="{FF2B5EF4-FFF2-40B4-BE49-F238E27FC236}">
                      <a16:creationId xmlns:a16="http://schemas.microsoft.com/office/drawing/2014/main"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200;p5">
                  <a:extLst>
                    <a:ext uri="{FF2B5EF4-FFF2-40B4-BE49-F238E27FC236}">
                      <a16:creationId xmlns:a16="http://schemas.microsoft.com/office/drawing/2014/main"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201;p5">
                  <a:extLst>
                    <a:ext uri="{FF2B5EF4-FFF2-40B4-BE49-F238E27FC236}">
                      <a16:creationId xmlns:a16="http://schemas.microsoft.com/office/drawing/2014/main"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202;p5">
                  <a:extLst>
                    <a:ext uri="{FF2B5EF4-FFF2-40B4-BE49-F238E27FC236}">
                      <a16:creationId xmlns:a16="http://schemas.microsoft.com/office/drawing/2014/main"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4" name="Google Shape;203;p5">
                  <a:extLst>
                    <a:ext uri="{FF2B5EF4-FFF2-40B4-BE49-F238E27FC236}">
                      <a16:creationId xmlns:a16="http://schemas.microsoft.com/office/drawing/2014/main"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5" name="Google Shape;204;p5">
                  <a:extLst>
                    <a:ext uri="{FF2B5EF4-FFF2-40B4-BE49-F238E27FC236}">
                      <a16:creationId xmlns:a16="http://schemas.microsoft.com/office/drawing/2014/main"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6" name="Google Shape;205;p5">
                  <a:extLst>
                    <a:ext uri="{FF2B5EF4-FFF2-40B4-BE49-F238E27FC236}">
                      <a16:creationId xmlns:a16="http://schemas.microsoft.com/office/drawing/2014/main" id="{6FEAECE5-1AD3-4E40-8AD6-0C25167EF095}"/>
                    </a:ext>
                  </a:extLst>
                </p:cNvPr>
                <p:cNvGrpSpPr/>
                <p:nvPr/>
              </p:nvGrpSpPr>
              <p:grpSpPr>
                <a:xfrm>
                  <a:off x="6306235" y="1356086"/>
                  <a:ext cx="1235373" cy="1660293"/>
                  <a:chOff x="6306235" y="1356086"/>
                  <a:chExt cx="1235373" cy="1660293"/>
                </a:xfrm>
              </p:grpSpPr>
              <p:sp>
                <p:nvSpPr>
                  <p:cNvPr id="127" name="Google Shape;206;p5">
                    <a:extLst>
                      <a:ext uri="{FF2B5EF4-FFF2-40B4-BE49-F238E27FC236}">
                        <a16:creationId xmlns:a16="http://schemas.microsoft.com/office/drawing/2014/main"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8" name="Google Shape;207;p5">
                    <a:extLst>
                      <a:ext uri="{FF2B5EF4-FFF2-40B4-BE49-F238E27FC236}">
                        <a16:creationId xmlns:a16="http://schemas.microsoft.com/office/drawing/2014/main" id="{B773F430-6CDF-49BD-A9A7-EE0757AAD586}"/>
                      </a:ext>
                    </a:extLst>
                  </p:cNvPr>
                  <p:cNvGrpSpPr/>
                  <p:nvPr/>
                </p:nvGrpSpPr>
                <p:grpSpPr>
                  <a:xfrm>
                    <a:off x="6306235" y="1356086"/>
                    <a:ext cx="1235373" cy="1647158"/>
                    <a:chOff x="6306235" y="1356086"/>
                    <a:chExt cx="1235373" cy="1647158"/>
                  </a:xfrm>
                </p:grpSpPr>
                <p:sp>
                  <p:nvSpPr>
                    <p:cNvPr id="129" name="Google Shape;208;p5">
                      <a:extLst>
                        <a:ext uri="{FF2B5EF4-FFF2-40B4-BE49-F238E27FC236}">
                          <a16:creationId xmlns:a16="http://schemas.microsoft.com/office/drawing/2014/main"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0" name="Google Shape;209;p5">
                      <a:extLst>
                        <a:ext uri="{FF2B5EF4-FFF2-40B4-BE49-F238E27FC236}">
                          <a16:creationId xmlns:a16="http://schemas.microsoft.com/office/drawing/2014/main"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1" name="Google Shape;210;p5">
                      <a:extLst>
                        <a:ext uri="{FF2B5EF4-FFF2-40B4-BE49-F238E27FC236}">
                          <a16:creationId xmlns:a16="http://schemas.microsoft.com/office/drawing/2014/main"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32" name="Google Shape;142;p5">
              <a:extLst>
                <a:ext uri="{FF2B5EF4-FFF2-40B4-BE49-F238E27FC236}">
                  <a16:creationId xmlns:a16="http://schemas.microsoft.com/office/drawing/2014/main" id="{0E28C07B-FAC3-45D9-AF27-82FD6A52E12D}"/>
                </a:ext>
              </a:extLst>
            </p:cNvPr>
            <p:cNvGrpSpPr/>
            <p:nvPr userDrawn="1"/>
          </p:nvGrpSpPr>
          <p:grpSpPr>
            <a:xfrm>
              <a:off x="11180408" y="5733982"/>
              <a:ext cx="435283" cy="1050406"/>
              <a:chOff x="4028392" y="3097874"/>
              <a:chExt cx="1270158" cy="3065088"/>
            </a:xfrm>
          </p:grpSpPr>
          <p:sp>
            <p:nvSpPr>
              <p:cNvPr id="133" name="Google Shape;143;p5">
                <a:extLst>
                  <a:ext uri="{FF2B5EF4-FFF2-40B4-BE49-F238E27FC236}">
                    <a16:creationId xmlns:a16="http://schemas.microsoft.com/office/drawing/2014/main"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44;p5">
                <a:extLst>
                  <a:ext uri="{FF2B5EF4-FFF2-40B4-BE49-F238E27FC236}">
                    <a16:creationId xmlns:a16="http://schemas.microsoft.com/office/drawing/2014/main"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45;p5">
                <a:extLst>
                  <a:ext uri="{FF2B5EF4-FFF2-40B4-BE49-F238E27FC236}">
                    <a16:creationId xmlns:a16="http://schemas.microsoft.com/office/drawing/2014/main"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46;p5">
                <a:extLst>
                  <a:ext uri="{FF2B5EF4-FFF2-40B4-BE49-F238E27FC236}">
                    <a16:creationId xmlns:a16="http://schemas.microsoft.com/office/drawing/2014/main"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47;p5">
                <a:extLst>
                  <a:ext uri="{FF2B5EF4-FFF2-40B4-BE49-F238E27FC236}">
                    <a16:creationId xmlns:a16="http://schemas.microsoft.com/office/drawing/2014/main"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8" name="Google Shape;148;p5">
                <a:extLst>
                  <a:ext uri="{FF2B5EF4-FFF2-40B4-BE49-F238E27FC236}">
                    <a16:creationId xmlns:a16="http://schemas.microsoft.com/office/drawing/2014/main"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42" name="Google Shape;99;p4">
            <a:extLst>
              <a:ext uri="{FF2B5EF4-FFF2-40B4-BE49-F238E27FC236}">
                <a16:creationId xmlns:a16="http://schemas.microsoft.com/office/drawing/2014/main" id="{CA28734C-E064-4BF9-8939-12B823918095}"/>
              </a:ext>
            </a:extLst>
          </p:cNvPr>
          <p:cNvGrpSpPr/>
          <p:nvPr userDrawn="1"/>
        </p:nvGrpSpPr>
        <p:grpSpPr>
          <a:xfrm>
            <a:off x="-293282" y="-327378"/>
            <a:ext cx="4506082" cy="7207511"/>
            <a:chOff x="10890" y="0"/>
            <a:chExt cx="4138029" cy="6868885"/>
          </a:xfrm>
        </p:grpSpPr>
        <p:sp>
          <p:nvSpPr>
            <p:cNvPr id="143" name="Google Shape;100;p4">
              <a:extLst>
                <a:ext uri="{FF2B5EF4-FFF2-40B4-BE49-F238E27FC236}">
                  <a16:creationId xmlns:a16="http://schemas.microsoft.com/office/drawing/2014/main" id="{5ECA1545-8D9E-4DDA-A6F9-83F5754F00AA}"/>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01;p4">
              <a:extLst>
                <a:ext uri="{FF2B5EF4-FFF2-40B4-BE49-F238E27FC236}">
                  <a16:creationId xmlns:a16="http://schemas.microsoft.com/office/drawing/2014/main" id="{8B87D3AE-BB1B-4018-93C7-D7DF41F72EBA}"/>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02;p4">
              <a:extLst>
                <a:ext uri="{FF2B5EF4-FFF2-40B4-BE49-F238E27FC236}">
                  <a16:creationId xmlns:a16="http://schemas.microsoft.com/office/drawing/2014/main" id="{CBA6E7D7-D43C-4265-94EA-F43686DDE128}"/>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03;p4">
              <a:extLst>
                <a:ext uri="{FF2B5EF4-FFF2-40B4-BE49-F238E27FC236}">
                  <a16:creationId xmlns:a16="http://schemas.microsoft.com/office/drawing/2014/main" id="{DC9AD0E7-0877-444A-8A97-DB8C067C83B3}"/>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04;p4">
              <a:extLst>
                <a:ext uri="{FF2B5EF4-FFF2-40B4-BE49-F238E27FC236}">
                  <a16:creationId xmlns:a16="http://schemas.microsoft.com/office/drawing/2014/main" id="{3106E364-8C32-4F9C-A213-CAB3D981719C}"/>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9" name="Google Shape;157;p5">
            <a:extLst>
              <a:ext uri="{FF2B5EF4-FFF2-40B4-BE49-F238E27FC236}">
                <a16:creationId xmlns:a16="http://schemas.microsoft.com/office/drawing/2014/main" id="{F116976A-2F0D-4333-A3B1-478DD6CFCA79}"/>
              </a:ext>
            </a:extLst>
          </p:cNvPr>
          <p:cNvGrpSpPr/>
          <p:nvPr userDrawn="1"/>
        </p:nvGrpSpPr>
        <p:grpSpPr>
          <a:xfrm>
            <a:off x="6363405" y="5798050"/>
            <a:ext cx="1734707" cy="1138399"/>
            <a:chOff x="975725" y="5557227"/>
            <a:chExt cx="2040352" cy="1338977"/>
          </a:xfrm>
        </p:grpSpPr>
        <p:sp>
          <p:nvSpPr>
            <p:cNvPr id="150"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1"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167"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52"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3"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4"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5"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6"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7"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8"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9"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60"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61"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6"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73" name="Google Shape;329;p10">
            <a:extLst>
              <a:ext uri="{FF2B5EF4-FFF2-40B4-BE49-F238E27FC236}">
                <a16:creationId xmlns:a16="http://schemas.microsoft.com/office/drawing/2014/main" id="{C591C3E3-F4AB-4E62-AFD8-D55CF530EF40}"/>
              </a:ext>
            </a:extLst>
          </p:cNvPr>
          <p:cNvGrpSpPr/>
          <p:nvPr userDrawn="1"/>
        </p:nvGrpSpPr>
        <p:grpSpPr>
          <a:xfrm flipH="1">
            <a:off x="8146042" y="4945466"/>
            <a:ext cx="1738239" cy="1743417"/>
            <a:chOff x="4067175" y="-2019300"/>
            <a:chExt cx="4220050" cy="4232623"/>
          </a:xfrm>
        </p:grpSpPr>
        <p:sp>
          <p:nvSpPr>
            <p:cNvPr id="174" name="Google Shape;330;p10">
              <a:extLst>
                <a:ext uri="{FF2B5EF4-FFF2-40B4-BE49-F238E27FC236}">
                  <a16:creationId xmlns:a16="http://schemas.microsoft.com/office/drawing/2014/main" id="{D1214085-E6F4-48AD-9FF8-6B96DDF67CAF}"/>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5" name="Google Shape;331;p10">
              <a:extLst>
                <a:ext uri="{FF2B5EF4-FFF2-40B4-BE49-F238E27FC236}">
                  <a16:creationId xmlns:a16="http://schemas.microsoft.com/office/drawing/2014/main" id="{272D66DE-347C-4A1A-BA18-C17ECB7DEBEA}"/>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332;p10">
              <a:extLst>
                <a:ext uri="{FF2B5EF4-FFF2-40B4-BE49-F238E27FC236}">
                  <a16:creationId xmlns:a16="http://schemas.microsoft.com/office/drawing/2014/main" id="{AA8FBEE7-A3E1-4B7D-A318-436DECE6A77F}"/>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333;p10">
              <a:extLst>
                <a:ext uri="{FF2B5EF4-FFF2-40B4-BE49-F238E27FC236}">
                  <a16:creationId xmlns:a16="http://schemas.microsoft.com/office/drawing/2014/main" id="{D769B557-27DB-40C7-A617-8B6B0C8E0D14}"/>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334;p10">
              <a:extLst>
                <a:ext uri="{FF2B5EF4-FFF2-40B4-BE49-F238E27FC236}">
                  <a16:creationId xmlns:a16="http://schemas.microsoft.com/office/drawing/2014/main" id="{AF06A80B-58F9-47B9-B75B-AAF286D8C78A}"/>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335;p10">
              <a:extLst>
                <a:ext uri="{FF2B5EF4-FFF2-40B4-BE49-F238E27FC236}">
                  <a16:creationId xmlns:a16="http://schemas.microsoft.com/office/drawing/2014/main" id="{54F654CD-DA8E-4637-AF00-A94AACF721EF}"/>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336;p10">
              <a:extLst>
                <a:ext uri="{FF2B5EF4-FFF2-40B4-BE49-F238E27FC236}">
                  <a16:creationId xmlns:a16="http://schemas.microsoft.com/office/drawing/2014/main" id="{19F361FB-6C37-46F1-8E9C-79505078905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1" name="Google Shape;337;p10">
              <a:extLst>
                <a:ext uri="{FF2B5EF4-FFF2-40B4-BE49-F238E27FC236}">
                  <a16:creationId xmlns:a16="http://schemas.microsoft.com/office/drawing/2014/main" id="{DD1421FA-780D-4FB7-9783-71D3039183A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2" name="Google Shape;338;p10">
              <a:extLst>
                <a:ext uri="{FF2B5EF4-FFF2-40B4-BE49-F238E27FC236}">
                  <a16:creationId xmlns:a16="http://schemas.microsoft.com/office/drawing/2014/main" id="{FEB81C83-4593-4629-BB8C-7219D91C53B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3" name="Google Shape;339;p10">
              <a:extLst>
                <a:ext uri="{FF2B5EF4-FFF2-40B4-BE49-F238E27FC236}">
                  <a16:creationId xmlns:a16="http://schemas.microsoft.com/office/drawing/2014/main" id="{5C42DB56-4EE3-40DA-9B3E-CAF26F61FEB6}"/>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4" name="Google Shape;340;p10">
              <a:extLst>
                <a:ext uri="{FF2B5EF4-FFF2-40B4-BE49-F238E27FC236}">
                  <a16:creationId xmlns:a16="http://schemas.microsoft.com/office/drawing/2014/main" id="{0851E275-294B-41C4-BF5E-46B6698BA4C1}"/>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5" name="Google Shape;341;p10">
              <a:extLst>
                <a:ext uri="{FF2B5EF4-FFF2-40B4-BE49-F238E27FC236}">
                  <a16:creationId xmlns:a16="http://schemas.microsoft.com/office/drawing/2014/main" id="{EB04E153-455A-43AD-A970-947778C8BCFE}"/>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6" name="Google Shape;342;p10">
              <a:extLst>
                <a:ext uri="{FF2B5EF4-FFF2-40B4-BE49-F238E27FC236}">
                  <a16:creationId xmlns:a16="http://schemas.microsoft.com/office/drawing/2014/main" id="{CAD4EFCB-E680-4626-A6D9-BC257E93F2F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pic>
        <p:nvPicPr>
          <p:cNvPr id="139" name="Picture 138">
            <a:extLst>
              <a:ext uri="{FF2B5EF4-FFF2-40B4-BE49-F238E27FC236}">
                <a16:creationId xmlns:a16="http://schemas.microsoft.com/office/drawing/2014/main" id="{D42CA127-6D91-4FCB-ADEB-867BB1A006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140" name="TextBox 3">
            <a:extLst>
              <a:ext uri="{FF2B5EF4-FFF2-40B4-BE49-F238E27FC236}">
                <a16:creationId xmlns:a16="http://schemas.microsoft.com/office/drawing/2014/main" id="{5D52208E-2958-4EE5-A17B-614339265A0F}"/>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hlinkClick r:id="rId3"/>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1" name="Title 1">
            <a:extLst>
              <a:ext uri="{FF2B5EF4-FFF2-40B4-BE49-F238E27FC236}">
                <a16:creationId xmlns:a16="http://schemas.microsoft.com/office/drawing/2014/main" id="{6E9DF8F4-7DFF-4138-8740-10621B502493}"/>
              </a:ext>
            </a:extLst>
          </p:cNvPr>
          <p:cNvSpPr txBox="1">
            <a:spLocks/>
          </p:cNvSpPr>
          <p:nvPr userDrawn="1"/>
        </p:nvSpPr>
        <p:spPr>
          <a:xfrm>
            <a:off x="10318368" y="-23810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48" name="Title 1">
            <a:extLst>
              <a:ext uri="{FF2B5EF4-FFF2-40B4-BE49-F238E27FC236}">
                <a16:creationId xmlns:a16="http://schemas.microsoft.com/office/drawing/2014/main" id="{FF33F733-5D1D-44CF-8B99-9675C7231577}"/>
              </a:ext>
            </a:extLst>
          </p:cNvPr>
          <p:cNvSpPr txBox="1">
            <a:spLocks/>
          </p:cNvSpPr>
          <p:nvPr userDrawn="1"/>
        </p:nvSpPr>
        <p:spPr>
          <a:xfrm>
            <a:off x="10409845" y="6365229"/>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7BBDF"/>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7BBDF"/>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684507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8CC147-F015-F441-1E15-2EF6C5A2F92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6AF33E-2ABB-9D7D-7DC8-4D6F8DFBC4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2E816F2-F4DF-6E80-FFA1-560BBB1944E1}"/>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240001A-BE32-6207-41EC-B43F9FE2A3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B358F3E-EE7B-892E-2B44-E41ADD39E4C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6DDAD07-C1A9-BE05-8FEA-71C93624A9CB}"/>
              </a:ext>
            </a:extLst>
          </p:cNvPr>
          <p:cNvSpPr>
            <a:spLocks noGrp="1"/>
          </p:cNvSpPr>
          <p:nvPr>
            <p:ph type="dt" sz="half" idx="10"/>
          </p:nvPr>
        </p:nvSpPr>
        <p:spPr/>
        <p:txBody>
          <a:bodyPr/>
          <a:lstStyle/>
          <a:p>
            <a:fld id="{EBE79F17-2F3E-41F9-AFB4-F24877A05D58}" type="datetimeFigureOut">
              <a:rPr lang="zh-CN" altLang="en-US" smtClean="0"/>
              <a:t>2024/11/19</a:t>
            </a:fld>
            <a:endParaRPr lang="zh-CN" altLang="en-US"/>
          </a:p>
        </p:txBody>
      </p:sp>
      <p:sp>
        <p:nvSpPr>
          <p:cNvPr id="8" name="页脚占位符 7">
            <a:extLst>
              <a:ext uri="{FF2B5EF4-FFF2-40B4-BE49-F238E27FC236}">
                <a16:creationId xmlns:a16="http://schemas.microsoft.com/office/drawing/2014/main" id="{CF00F90B-1D15-3784-6AF9-2BF9B88E517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913A8BE-95D5-34BE-75D6-10F4B3D60C35}"/>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974714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ustom Layout 1">
  <p:cSld name="Custom Layout 1">
    <p:bg>
      <p:bgPr>
        <a:solidFill>
          <a:schemeClr val="lt2"/>
        </a:solidFill>
        <a:effectLst/>
      </p:bgPr>
    </p:bg>
    <p:spTree>
      <p:nvGrpSpPr>
        <p:cNvPr id="1" name="Shape 37"/>
        <p:cNvGrpSpPr/>
        <p:nvPr/>
      </p:nvGrpSpPr>
      <p:grpSpPr>
        <a:xfrm>
          <a:off x="0" y="0"/>
          <a:ext cx="0" cy="0"/>
          <a:chOff x="0" y="0"/>
          <a:chExt cx="0" cy="0"/>
        </a:xfrm>
      </p:grpSpPr>
      <p:sp>
        <p:nvSpPr>
          <p:cNvPr id="38" name="Google Shape;38;p4"/>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39;p4"/>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40;p4"/>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41;p4"/>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42;p4"/>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43;p4"/>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44;p4"/>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45;p4"/>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46;p4"/>
          <p:cNvSpPr/>
          <p:nvPr/>
        </p:nvSpPr>
        <p:spPr>
          <a:xfrm flipH="1">
            <a:off x="10237266" y="1373630"/>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47;p4"/>
          <p:cNvSpPr/>
          <p:nvPr/>
        </p:nvSpPr>
        <p:spPr>
          <a:xfrm flipH="1">
            <a:off x="10237105" y="1373850"/>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48;p4"/>
          <p:cNvSpPr/>
          <p:nvPr/>
        </p:nvSpPr>
        <p:spPr>
          <a:xfrm flipH="1">
            <a:off x="8544045" y="-5437"/>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49;p4"/>
          <p:cNvSpPr/>
          <p:nvPr/>
        </p:nvSpPr>
        <p:spPr>
          <a:xfrm flipH="1">
            <a:off x="8047990" y="502119"/>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50;p4"/>
          <p:cNvSpPr/>
          <p:nvPr/>
        </p:nvSpPr>
        <p:spPr>
          <a:xfrm flipH="1">
            <a:off x="9534064" y="1209917"/>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51;p4"/>
          <p:cNvSpPr/>
          <p:nvPr/>
        </p:nvSpPr>
        <p:spPr>
          <a:xfrm>
            <a:off x="8775833" y="1405013"/>
            <a:ext cx="3136200" cy="5153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2" name="Google Shape;52;p4"/>
          <p:cNvSpPr/>
          <p:nvPr/>
        </p:nvSpPr>
        <p:spPr>
          <a:xfrm>
            <a:off x="8775833" y="1405013"/>
            <a:ext cx="3136200" cy="5153700"/>
          </a:xfrm>
          <a:prstGeom prst="frame">
            <a:avLst>
              <a:gd name="adj1" fmla="val 7678"/>
            </a:avLst>
          </a:prstGeom>
          <a:solidFill>
            <a:srgbClr val="F9BC6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3" name="Google Shape;53;p4"/>
          <p:cNvSpPr/>
          <p:nvPr/>
        </p:nvSpPr>
        <p:spPr>
          <a:xfrm>
            <a:off x="1191625" y="1405025"/>
            <a:ext cx="3576300" cy="5153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4" name="Google Shape;54;p4"/>
          <p:cNvSpPr/>
          <p:nvPr/>
        </p:nvSpPr>
        <p:spPr>
          <a:xfrm>
            <a:off x="1191747" y="1405025"/>
            <a:ext cx="3576300" cy="5153700"/>
          </a:xfrm>
          <a:prstGeom prst="frame">
            <a:avLst>
              <a:gd name="adj1" fmla="val 4603"/>
            </a:avLst>
          </a:prstGeom>
          <a:solidFill>
            <a:srgbClr val="E9AA5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5" name="Google Shape;55;p4"/>
          <p:cNvSpPr/>
          <p:nvPr/>
        </p:nvSpPr>
        <p:spPr>
          <a:xfrm>
            <a:off x="4983689" y="1405000"/>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6" name="Google Shape;56;p4"/>
          <p:cNvSpPr/>
          <p:nvPr/>
        </p:nvSpPr>
        <p:spPr>
          <a:xfrm>
            <a:off x="4983689" y="4076524"/>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7" name="Google Shape;57;p4"/>
          <p:cNvSpPr/>
          <p:nvPr/>
        </p:nvSpPr>
        <p:spPr>
          <a:xfrm>
            <a:off x="4983689" y="1405013"/>
            <a:ext cx="3576300" cy="248220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8" name="Google Shape;58;p4"/>
          <p:cNvSpPr/>
          <p:nvPr/>
        </p:nvSpPr>
        <p:spPr>
          <a:xfrm>
            <a:off x="4983689" y="4076531"/>
            <a:ext cx="3576300" cy="248220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9" name="Google Shape;59;p4"/>
          <p:cNvSpPr/>
          <p:nvPr/>
        </p:nvSpPr>
        <p:spPr>
          <a:xfrm>
            <a:off x="0" y="6045275"/>
            <a:ext cx="12186015" cy="811376"/>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60" name="Google Shape;60;p4"/>
          <p:cNvGrpSpPr/>
          <p:nvPr/>
        </p:nvGrpSpPr>
        <p:grpSpPr>
          <a:xfrm>
            <a:off x="11180408" y="5733982"/>
            <a:ext cx="435283" cy="1050406"/>
            <a:chOff x="4028392" y="3097874"/>
            <a:chExt cx="1270158" cy="3065088"/>
          </a:xfrm>
        </p:grpSpPr>
        <p:sp>
          <p:nvSpPr>
            <p:cNvPr id="61" name="Google Shape;61;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62;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63;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64;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5" name="Google Shape;65;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66;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67" name="Google Shape;67;p4"/>
          <p:cNvGrpSpPr/>
          <p:nvPr/>
        </p:nvGrpSpPr>
        <p:grpSpPr>
          <a:xfrm flipH="1">
            <a:off x="11639933" y="5740480"/>
            <a:ext cx="435283" cy="1050406"/>
            <a:chOff x="4028392" y="3097874"/>
            <a:chExt cx="1270158" cy="3065088"/>
          </a:xfrm>
        </p:grpSpPr>
        <p:sp>
          <p:nvSpPr>
            <p:cNvPr id="68" name="Google Shape;68;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69;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70;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1;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72;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73;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4" name="Google Shape;74;p4"/>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5" name="Google Shape;75;p4"/>
          <p:cNvGrpSpPr/>
          <p:nvPr/>
        </p:nvGrpSpPr>
        <p:grpSpPr>
          <a:xfrm>
            <a:off x="247665" y="5694211"/>
            <a:ext cx="1734707" cy="1138399"/>
            <a:chOff x="975725" y="5557227"/>
            <a:chExt cx="2040352" cy="1338977"/>
          </a:xfrm>
        </p:grpSpPr>
        <p:sp>
          <p:nvSpPr>
            <p:cNvPr id="76" name="Google Shape;76;p4"/>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7" name="Google Shape;77;p4"/>
            <p:cNvGrpSpPr/>
            <p:nvPr/>
          </p:nvGrpSpPr>
          <p:grpSpPr>
            <a:xfrm flipH="1">
              <a:off x="1071688" y="5557227"/>
              <a:ext cx="835252" cy="890789"/>
              <a:chOff x="-4259888" y="2290454"/>
              <a:chExt cx="4283344" cy="4568148"/>
            </a:xfrm>
          </p:grpSpPr>
          <p:sp>
            <p:nvSpPr>
              <p:cNvPr id="78" name="Google Shape;78;p4"/>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9" name="Google Shape;79;p4"/>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0" name="Google Shape;80;p4"/>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1" name="Google Shape;81;p4"/>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2" name="Google Shape;82;p4"/>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3" name="Google Shape;83;p4"/>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84" name="Google Shape;84;p4"/>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85;p4"/>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86;p4"/>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87;p4"/>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88;p4"/>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89;p4"/>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90;p4"/>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91;p4"/>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2" name="Google Shape;92;p4"/>
            <p:cNvGrpSpPr/>
            <p:nvPr/>
          </p:nvGrpSpPr>
          <p:grpSpPr>
            <a:xfrm rot="-568258">
              <a:off x="1768426" y="6089716"/>
              <a:ext cx="479762" cy="573137"/>
              <a:chOff x="12650622" y="-224128"/>
              <a:chExt cx="1467358" cy="1752944"/>
            </a:xfrm>
          </p:grpSpPr>
          <p:sp>
            <p:nvSpPr>
              <p:cNvPr id="93" name="Google Shape;93;p4"/>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94;p4"/>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95;p4"/>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96;p4"/>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7" name="Google Shape;97;p4"/>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8" name="Google Shape;98;p4"/>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99" name="Google Shape;99;p4"/>
          <p:cNvGrpSpPr/>
          <p:nvPr/>
        </p:nvGrpSpPr>
        <p:grpSpPr>
          <a:xfrm>
            <a:off x="-674910" y="0"/>
            <a:ext cx="4138029" cy="6868885"/>
            <a:chOff x="10890" y="0"/>
            <a:chExt cx="4138029" cy="6868885"/>
          </a:xfrm>
        </p:grpSpPr>
        <p:sp>
          <p:nvSpPr>
            <p:cNvPr id="100" name="Google Shape;100;p4"/>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01;p4"/>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02;p4"/>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3" name="Google Shape;103;p4"/>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104;p4"/>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5" name="Google Shape;105;p4"/>
          <p:cNvGrpSpPr/>
          <p:nvPr/>
        </p:nvGrpSpPr>
        <p:grpSpPr>
          <a:xfrm>
            <a:off x="10301233" y="5703249"/>
            <a:ext cx="778382" cy="1138235"/>
            <a:chOff x="4610438" y="3689854"/>
            <a:chExt cx="2773002" cy="4054987"/>
          </a:xfrm>
        </p:grpSpPr>
        <p:sp>
          <p:nvSpPr>
            <p:cNvPr id="106" name="Google Shape;106;p4"/>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07" name="Google Shape;107;p4"/>
            <p:cNvGrpSpPr/>
            <p:nvPr/>
          </p:nvGrpSpPr>
          <p:grpSpPr>
            <a:xfrm>
              <a:off x="4610438" y="3689854"/>
              <a:ext cx="2773002" cy="4054987"/>
              <a:chOff x="4768606" y="1356086"/>
              <a:chExt cx="2773002" cy="4054987"/>
            </a:xfrm>
          </p:grpSpPr>
          <p:sp>
            <p:nvSpPr>
              <p:cNvPr id="108" name="Google Shape;108;p4"/>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09;p4"/>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10;p4"/>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11;p4"/>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12;p4"/>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13;p4"/>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114;p4"/>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115;p4"/>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16;p4"/>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17;p4"/>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18;p4"/>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19;p4"/>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20;p4"/>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121;p4"/>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122;p4"/>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3" name="Google Shape;123;p4"/>
              <p:cNvGrpSpPr/>
              <p:nvPr/>
            </p:nvGrpSpPr>
            <p:grpSpPr>
              <a:xfrm>
                <a:off x="6306235" y="1356086"/>
                <a:ext cx="1235373" cy="1660293"/>
                <a:chOff x="6306235" y="1356086"/>
                <a:chExt cx="1235373" cy="1660293"/>
              </a:xfrm>
            </p:grpSpPr>
            <p:sp>
              <p:nvSpPr>
                <p:cNvPr id="124" name="Google Shape;124;p4"/>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5" name="Google Shape;125;p4"/>
                <p:cNvGrpSpPr/>
                <p:nvPr/>
              </p:nvGrpSpPr>
              <p:grpSpPr>
                <a:xfrm>
                  <a:off x="6306235" y="1356086"/>
                  <a:ext cx="1235373" cy="1647158"/>
                  <a:chOff x="6306235" y="1356086"/>
                  <a:chExt cx="1235373" cy="1647158"/>
                </a:xfrm>
              </p:grpSpPr>
              <p:sp>
                <p:nvSpPr>
                  <p:cNvPr id="126" name="Google Shape;126;p4"/>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127;p4"/>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128;p4"/>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sp>
        <p:nvSpPr>
          <p:cNvPr id="130" name="Title 1">
            <a:extLst>
              <a:ext uri="{FF2B5EF4-FFF2-40B4-BE49-F238E27FC236}">
                <a16:creationId xmlns:a16="http://schemas.microsoft.com/office/drawing/2014/main" id="{C96ADB4E-C068-4AE7-ACDD-853A5DA7C9DD}"/>
              </a:ext>
            </a:extLst>
          </p:cNvPr>
          <p:cNvSpPr txBox="1">
            <a:spLocks/>
          </p:cNvSpPr>
          <p:nvPr userDrawn="1"/>
        </p:nvSpPr>
        <p:spPr>
          <a:xfrm>
            <a:off x="10408184" y="-18796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31" name="Title 1">
            <a:extLst>
              <a:ext uri="{FF2B5EF4-FFF2-40B4-BE49-F238E27FC236}">
                <a16:creationId xmlns:a16="http://schemas.microsoft.com/office/drawing/2014/main" id="{5931BEF0-F188-45B8-B09D-08FBC8CEFF02}"/>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4DADE2">
                    <a:lumMod val="60000"/>
                    <a:lumOff val="4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4DADE2">
                    <a:lumMod val="60000"/>
                    <a:lumOff val="4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195902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ustom Layout 1 1">
  <p:cSld name="Custom Layout 1 1">
    <p:bg>
      <p:bgPr>
        <a:solidFill>
          <a:schemeClr val="lt2"/>
        </a:solidFill>
        <a:effectLst/>
      </p:bgPr>
    </p:bg>
    <p:spTree>
      <p:nvGrpSpPr>
        <p:cNvPr id="1" name="Shape 130"/>
        <p:cNvGrpSpPr/>
        <p:nvPr/>
      </p:nvGrpSpPr>
      <p:grpSpPr>
        <a:xfrm>
          <a:off x="0" y="0"/>
          <a:ext cx="0" cy="0"/>
          <a:chOff x="0" y="0"/>
          <a:chExt cx="0" cy="0"/>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5"/>
          <p:cNvSpPr/>
          <p:nvPr/>
        </p:nvSpPr>
        <p:spPr>
          <a:xfrm>
            <a:off x="734925" y="255757"/>
            <a:ext cx="11162400" cy="5853900"/>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83" name="Google Shape;329;p10">
            <a:extLst>
              <a:ext uri="{FF2B5EF4-FFF2-40B4-BE49-F238E27FC236}">
                <a16:creationId xmlns:a16="http://schemas.microsoft.com/office/drawing/2014/main" id="{2905A704-B0CD-4E31-90BD-D004A59D40DF}"/>
              </a:ext>
            </a:extLst>
          </p:cNvPr>
          <p:cNvGrpSpPr/>
          <p:nvPr userDrawn="1"/>
        </p:nvGrpSpPr>
        <p:grpSpPr>
          <a:xfrm flipH="1">
            <a:off x="1342278" y="4210677"/>
            <a:ext cx="1738239" cy="1743417"/>
            <a:chOff x="4067175" y="-2019300"/>
            <a:chExt cx="4220050" cy="4232623"/>
          </a:xfrm>
        </p:grpSpPr>
        <p:sp>
          <p:nvSpPr>
            <p:cNvPr id="84" name="Google Shape;330;p10">
              <a:extLst>
                <a:ext uri="{FF2B5EF4-FFF2-40B4-BE49-F238E27FC236}">
                  <a16:creationId xmlns:a16="http://schemas.microsoft.com/office/drawing/2014/main" id="{11D6AA0B-BD74-4CEB-B2A8-6AC2E2D1861A}"/>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331;p10">
              <a:extLst>
                <a:ext uri="{FF2B5EF4-FFF2-40B4-BE49-F238E27FC236}">
                  <a16:creationId xmlns:a16="http://schemas.microsoft.com/office/drawing/2014/main" id="{6C47DEBA-675B-4703-9EFC-2A09DA3B0661}"/>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332;p10">
              <a:extLst>
                <a:ext uri="{FF2B5EF4-FFF2-40B4-BE49-F238E27FC236}">
                  <a16:creationId xmlns:a16="http://schemas.microsoft.com/office/drawing/2014/main" id="{B16FCBD9-46DE-45E8-AA4B-435D5B06670B}"/>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333;p10">
              <a:extLst>
                <a:ext uri="{FF2B5EF4-FFF2-40B4-BE49-F238E27FC236}">
                  <a16:creationId xmlns:a16="http://schemas.microsoft.com/office/drawing/2014/main" id="{8DABD6D9-5490-42FD-ADFA-67CA3280DE59}"/>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334;p10">
              <a:extLst>
                <a:ext uri="{FF2B5EF4-FFF2-40B4-BE49-F238E27FC236}">
                  <a16:creationId xmlns:a16="http://schemas.microsoft.com/office/drawing/2014/main" id="{985E416C-D023-41D2-9C29-FF96C19729F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335;p10">
              <a:extLst>
                <a:ext uri="{FF2B5EF4-FFF2-40B4-BE49-F238E27FC236}">
                  <a16:creationId xmlns:a16="http://schemas.microsoft.com/office/drawing/2014/main" id="{BDD27AC1-6CAA-479B-B12F-6664F490906B}"/>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336;p10">
              <a:extLst>
                <a:ext uri="{FF2B5EF4-FFF2-40B4-BE49-F238E27FC236}">
                  <a16:creationId xmlns:a16="http://schemas.microsoft.com/office/drawing/2014/main" id="{5087ED40-A11F-4359-B7C3-2D8DDE511FD6}"/>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337;p10">
              <a:extLst>
                <a:ext uri="{FF2B5EF4-FFF2-40B4-BE49-F238E27FC236}">
                  <a16:creationId xmlns:a16="http://schemas.microsoft.com/office/drawing/2014/main" id="{2A770B17-77E2-4E6E-8592-1C5EA66F59F1}"/>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338;p10">
              <a:extLst>
                <a:ext uri="{FF2B5EF4-FFF2-40B4-BE49-F238E27FC236}">
                  <a16:creationId xmlns:a16="http://schemas.microsoft.com/office/drawing/2014/main" id="{44316458-C844-48F3-B6C3-D6E267BD10E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3" name="Google Shape;339;p10">
              <a:extLst>
                <a:ext uri="{FF2B5EF4-FFF2-40B4-BE49-F238E27FC236}">
                  <a16:creationId xmlns:a16="http://schemas.microsoft.com/office/drawing/2014/main" id="{79AA62E4-ECFE-4831-9EA7-8A7F080658DC}"/>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340;p10">
              <a:extLst>
                <a:ext uri="{FF2B5EF4-FFF2-40B4-BE49-F238E27FC236}">
                  <a16:creationId xmlns:a16="http://schemas.microsoft.com/office/drawing/2014/main" id="{6C8B3547-39DB-4003-966C-3E11CBE501DA}"/>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341;p10">
              <a:extLst>
                <a:ext uri="{FF2B5EF4-FFF2-40B4-BE49-F238E27FC236}">
                  <a16:creationId xmlns:a16="http://schemas.microsoft.com/office/drawing/2014/main" id="{CF2B4907-AD4C-4BA0-B564-366E4C6D985D}"/>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342;p10">
              <a:extLst>
                <a:ext uri="{FF2B5EF4-FFF2-40B4-BE49-F238E27FC236}">
                  <a16:creationId xmlns:a16="http://schemas.microsoft.com/office/drawing/2014/main" id="{7F45C6F1-1C8E-4EC0-B107-7FB3F105AF1E}"/>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7" name="Google Shape;343;p10">
            <a:extLst>
              <a:ext uri="{FF2B5EF4-FFF2-40B4-BE49-F238E27FC236}">
                <a16:creationId xmlns:a16="http://schemas.microsoft.com/office/drawing/2014/main" id="{D1698AA2-4691-47B0-BDCB-19D5C6EB410D}"/>
              </a:ext>
            </a:extLst>
          </p:cNvPr>
          <p:cNvGrpSpPr/>
          <p:nvPr userDrawn="1"/>
        </p:nvGrpSpPr>
        <p:grpSpPr>
          <a:xfrm flipH="1">
            <a:off x="123438" y="5930864"/>
            <a:ext cx="647105" cy="773048"/>
            <a:chOff x="12650622" y="-224128"/>
            <a:chExt cx="1467358" cy="1752944"/>
          </a:xfrm>
        </p:grpSpPr>
        <p:sp>
          <p:nvSpPr>
            <p:cNvPr id="98" name="Google Shape;344;p10">
              <a:extLst>
                <a:ext uri="{FF2B5EF4-FFF2-40B4-BE49-F238E27FC236}">
                  <a16:creationId xmlns:a16="http://schemas.microsoft.com/office/drawing/2014/main" id="{3A6ECE04-1637-4261-83C5-C67F6A750F8C}"/>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9" name="Google Shape;345;p10">
              <a:extLst>
                <a:ext uri="{FF2B5EF4-FFF2-40B4-BE49-F238E27FC236}">
                  <a16:creationId xmlns:a16="http://schemas.microsoft.com/office/drawing/2014/main" id="{E0F4EC25-A5F5-476E-9432-3D5E2D578B2E}"/>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0" name="Google Shape;346;p10">
              <a:extLst>
                <a:ext uri="{FF2B5EF4-FFF2-40B4-BE49-F238E27FC236}">
                  <a16:creationId xmlns:a16="http://schemas.microsoft.com/office/drawing/2014/main" id="{A3367EFD-566F-4570-AFA1-7EE1B78A95F3}"/>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1" name="Google Shape;347;p10">
              <a:extLst>
                <a:ext uri="{FF2B5EF4-FFF2-40B4-BE49-F238E27FC236}">
                  <a16:creationId xmlns:a16="http://schemas.microsoft.com/office/drawing/2014/main" id="{CFB380A1-864B-45C9-892C-24C28CD3543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2" name="Google Shape;348;p10">
              <a:extLst>
                <a:ext uri="{FF2B5EF4-FFF2-40B4-BE49-F238E27FC236}">
                  <a16:creationId xmlns:a16="http://schemas.microsoft.com/office/drawing/2014/main" id="{9B63B8BE-6D41-4BFD-9845-EB62852956C3}"/>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3" name="Google Shape;349;p10">
              <a:extLst>
                <a:ext uri="{FF2B5EF4-FFF2-40B4-BE49-F238E27FC236}">
                  <a16:creationId xmlns:a16="http://schemas.microsoft.com/office/drawing/2014/main" id="{3BA1B649-531D-466B-8790-84E78CACEE5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04" name="Google Shape;351;p10">
            <a:extLst>
              <a:ext uri="{FF2B5EF4-FFF2-40B4-BE49-F238E27FC236}">
                <a16:creationId xmlns:a16="http://schemas.microsoft.com/office/drawing/2014/main" id="{9920B6D2-3A9D-467C-9086-9E1DE1916876}"/>
              </a:ext>
            </a:extLst>
          </p:cNvPr>
          <p:cNvGrpSpPr/>
          <p:nvPr userDrawn="1"/>
        </p:nvGrpSpPr>
        <p:grpSpPr>
          <a:xfrm flipH="1">
            <a:off x="8307241" y="5317797"/>
            <a:ext cx="1323048" cy="1318155"/>
            <a:chOff x="2148829" y="2424101"/>
            <a:chExt cx="2454481" cy="2453871"/>
          </a:xfrm>
        </p:grpSpPr>
        <p:sp>
          <p:nvSpPr>
            <p:cNvPr id="105" name="Google Shape;352;p10">
              <a:extLst>
                <a:ext uri="{FF2B5EF4-FFF2-40B4-BE49-F238E27FC236}">
                  <a16:creationId xmlns:a16="http://schemas.microsoft.com/office/drawing/2014/main" id="{90CA48AC-DCB1-410A-8E49-2FADEDC58D58}"/>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6" name="Google Shape;353;p10">
              <a:extLst>
                <a:ext uri="{FF2B5EF4-FFF2-40B4-BE49-F238E27FC236}">
                  <a16:creationId xmlns:a16="http://schemas.microsoft.com/office/drawing/2014/main" id="{AB074912-D6D5-47F6-962D-3E0C1AB58DB3}"/>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7" name="Google Shape;354;p10">
              <a:extLst>
                <a:ext uri="{FF2B5EF4-FFF2-40B4-BE49-F238E27FC236}">
                  <a16:creationId xmlns:a16="http://schemas.microsoft.com/office/drawing/2014/main" id="{D9E38233-683B-40FF-8A48-5882130D3F5D}"/>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8" name="Google Shape;355;p10">
              <a:extLst>
                <a:ext uri="{FF2B5EF4-FFF2-40B4-BE49-F238E27FC236}">
                  <a16:creationId xmlns:a16="http://schemas.microsoft.com/office/drawing/2014/main" id="{95067F93-56D1-4072-A2D9-23C231B8771D}"/>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9" name="Google Shape;356;p10">
              <a:extLst>
                <a:ext uri="{FF2B5EF4-FFF2-40B4-BE49-F238E27FC236}">
                  <a16:creationId xmlns:a16="http://schemas.microsoft.com/office/drawing/2014/main" id="{36D46BB4-B8FB-4345-A41A-2FFC980A2626}"/>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0" name="Google Shape;357;p10">
              <a:extLst>
                <a:ext uri="{FF2B5EF4-FFF2-40B4-BE49-F238E27FC236}">
                  <a16:creationId xmlns:a16="http://schemas.microsoft.com/office/drawing/2014/main" id="{1B5724E3-50D4-44E6-861B-BC0831D4A599}"/>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1" name="Google Shape;358;p10">
              <a:extLst>
                <a:ext uri="{FF2B5EF4-FFF2-40B4-BE49-F238E27FC236}">
                  <a16:creationId xmlns:a16="http://schemas.microsoft.com/office/drawing/2014/main" id="{4B4B732C-0C23-4512-91CA-9AB0F6663C9F}"/>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2" name="Google Shape;359;p10">
              <a:extLst>
                <a:ext uri="{FF2B5EF4-FFF2-40B4-BE49-F238E27FC236}">
                  <a16:creationId xmlns:a16="http://schemas.microsoft.com/office/drawing/2014/main" id="{EDAA873F-1E85-43ED-87D2-83F1D2C6D169}"/>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13" name="Title 1">
            <a:extLst>
              <a:ext uri="{FF2B5EF4-FFF2-40B4-BE49-F238E27FC236}">
                <a16:creationId xmlns:a16="http://schemas.microsoft.com/office/drawing/2014/main" id="{52C8BFF4-3827-4DF9-8FB3-F050E0DA4A44}"/>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14" name="Title 1">
            <a:extLst>
              <a:ext uri="{FF2B5EF4-FFF2-40B4-BE49-F238E27FC236}">
                <a16:creationId xmlns:a16="http://schemas.microsoft.com/office/drawing/2014/main" id="{F6A9A8A2-7B38-4FDE-9BCE-E484D49793B0}"/>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9434366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ustom Layout 1 1" preserve="1">
  <p:cSld name="1_Custom Layout 1 1">
    <p:bg>
      <p:bgPr>
        <a:solidFill>
          <a:schemeClr val="lt2"/>
        </a:solidFill>
        <a:effectLst/>
      </p:bgPr>
    </p:bg>
    <p:spTree>
      <p:nvGrpSpPr>
        <p:cNvPr id="1" name="Shape 130"/>
        <p:cNvGrpSpPr/>
        <p:nvPr/>
      </p:nvGrpSpPr>
      <p:grpSpPr>
        <a:xfrm>
          <a:off x="0" y="0"/>
          <a:ext cx="0" cy="0"/>
          <a:chOff x="0" y="0"/>
          <a:chExt cx="0" cy="0"/>
        </a:xfrm>
      </p:grpSpPr>
      <p:grpSp>
        <p:nvGrpSpPr>
          <p:cNvPr id="2" name="Group 1">
            <a:extLst>
              <a:ext uri="{FF2B5EF4-FFF2-40B4-BE49-F238E27FC236}">
                <a16:creationId xmlns:a16="http://schemas.microsoft.com/office/drawing/2014/main" id="{C00AE5D1-F431-48BD-8E64-38263E4394B0}"/>
              </a:ext>
            </a:extLst>
          </p:cNvPr>
          <p:cNvGrpSpPr/>
          <p:nvPr userDrawn="1"/>
        </p:nvGrpSpPr>
        <p:grpSpPr>
          <a:xfrm>
            <a:off x="-674910" y="0"/>
            <a:ext cx="14068906" cy="6868885"/>
            <a:chOff x="-674910" y="0"/>
            <a:chExt cx="14068906" cy="6868885"/>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5"/>
            <p:cNvSpPr/>
            <p:nvPr/>
          </p:nvSpPr>
          <p:spPr>
            <a:xfrm>
              <a:off x="734925"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83" name="Google Shape;329;p10">
              <a:extLst>
                <a:ext uri="{FF2B5EF4-FFF2-40B4-BE49-F238E27FC236}">
                  <a16:creationId xmlns:a16="http://schemas.microsoft.com/office/drawing/2014/main" id="{2905A704-B0CD-4E31-90BD-D004A59D40DF}"/>
                </a:ext>
              </a:extLst>
            </p:cNvPr>
            <p:cNvGrpSpPr/>
            <p:nvPr userDrawn="1"/>
          </p:nvGrpSpPr>
          <p:grpSpPr>
            <a:xfrm flipH="1">
              <a:off x="1342278" y="4210677"/>
              <a:ext cx="1738239" cy="1743417"/>
              <a:chOff x="4067175" y="-2019300"/>
              <a:chExt cx="4220050" cy="4232623"/>
            </a:xfrm>
          </p:grpSpPr>
          <p:sp>
            <p:nvSpPr>
              <p:cNvPr id="84" name="Google Shape;330;p10">
                <a:extLst>
                  <a:ext uri="{FF2B5EF4-FFF2-40B4-BE49-F238E27FC236}">
                    <a16:creationId xmlns:a16="http://schemas.microsoft.com/office/drawing/2014/main" id="{11D6AA0B-BD74-4CEB-B2A8-6AC2E2D1861A}"/>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331;p10">
                <a:extLst>
                  <a:ext uri="{FF2B5EF4-FFF2-40B4-BE49-F238E27FC236}">
                    <a16:creationId xmlns:a16="http://schemas.microsoft.com/office/drawing/2014/main" id="{6C47DEBA-675B-4703-9EFC-2A09DA3B0661}"/>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332;p10">
                <a:extLst>
                  <a:ext uri="{FF2B5EF4-FFF2-40B4-BE49-F238E27FC236}">
                    <a16:creationId xmlns:a16="http://schemas.microsoft.com/office/drawing/2014/main" id="{B16FCBD9-46DE-45E8-AA4B-435D5B06670B}"/>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333;p10">
                <a:extLst>
                  <a:ext uri="{FF2B5EF4-FFF2-40B4-BE49-F238E27FC236}">
                    <a16:creationId xmlns:a16="http://schemas.microsoft.com/office/drawing/2014/main" id="{8DABD6D9-5490-42FD-ADFA-67CA3280DE59}"/>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334;p10">
                <a:extLst>
                  <a:ext uri="{FF2B5EF4-FFF2-40B4-BE49-F238E27FC236}">
                    <a16:creationId xmlns:a16="http://schemas.microsoft.com/office/drawing/2014/main" id="{985E416C-D023-41D2-9C29-FF96C19729F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335;p10">
                <a:extLst>
                  <a:ext uri="{FF2B5EF4-FFF2-40B4-BE49-F238E27FC236}">
                    <a16:creationId xmlns:a16="http://schemas.microsoft.com/office/drawing/2014/main" id="{BDD27AC1-6CAA-479B-B12F-6664F490906B}"/>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336;p10">
                <a:extLst>
                  <a:ext uri="{FF2B5EF4-FFF2-40B4-BE49-F238E27FC236}">
                    <a16:creationId xmlns:a16="http://schemas.microsoft.com/office/drawing/2014/main" id="{5087ED40-A11F-4359-B7C3-2D8DDE511FD6}"/>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337;p10">
                <a:extLst>
                  <a:ext uri="{FF2B5EF4-FFF2-40B4-BE49-F238E27FC236}">
                    <a16:creationId xmlns:a16="http://schemas.microsoft.com/office/drawing/2014/main" id="{2A770B17-77E2-4E6E-8592-1C5EA66F59F1}"/>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338;p10">
                <a:extLst>
                  <a:ext uri="{FF2B5EF4-FFF2-40B4-BE49-F238E27FC236}">
                    <a16:creationId xmlns:a16="http://schemas.microsoft.com/office/drawing/2014/main" id="{44316458-C844-48F3-B6C3-D6E267BD10E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3" name="Google Shape;339;p10">
                <a:extLst>
                  <a:ext uri="{FF2B5EF4-FFF2-40B4-BE49-F238E27FC236}">
                    <a16:creationId xmlns:a16="http://schemas.microsoft.com/office/drawing/2014/main" id="{79AA62E4-ECFE-4831-9EA7-8A7F080658DC}"/>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340;p10">
                <a:extLst>
                  <a:ext uri="{FF2B5EF4-FFF2-40B4-BE49-F238E27FC236}">
                    <a16:creationId xmlns:a16="http://schemas.microsoft.com/office/drawing/2014/main" id="{6C8B3547-39DB-4003-966C-3E11CBE501DA}"/>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341;p10">
                <a:extLst>
                  <a:ext uri="{FF2B5EF4-FFF2-40B4-BE49-F238E27FC236}">
                    <a16:creationId xmlns:a16="http://schemas.microsoft.com/office/drawing/2014/main" id="{CF2B4907-AD4C-4BA0-B564-366E4C6D985D}"/>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342;p10">
                <a:extLst>
                  <a:ext uri="{FF2B5EF4-FFF2-40B4-BE49-F238E27FC236}">
                    <a16:creationId xmlns:a16="http://schemas.microsoft.com/office/drawing/2014/main" id="{7F45C6F1-1C8E-4EC0-B107-7FB3F105AF1E}"/>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7" name="Google Shape;343;p10">
              <a:extLst>
                <a:ext uri="{FF2B5EF4-FFF2-40B4-BE49-F238E27FC236}">
                  <a16:creationId xmlns:a16="http://schemas.microsoft.com/office/drawing/2014/main" id="{D1698AA2-4691-47B0-BDCB-19D5C6EB410D}"/>
                </a:ext>
              </a:extLst>
            </p:cNvPr>
            <p:cNvGrpSpPr/>
            <p:nvPr userDrawn="1"/>
          </p:nvGrpSpPr>
          <p:grpSpPr>
            <a:xfrm flipH="1">
              <a:off x="123438" y="5930864"/>
              <a:ext cx="647105" cy="773048"/>
              <a:chOff x="12650622" y="-224128"/>
              <a:chExt cx="1467358" cy="1752944"/>
            </a:xfrm>
          </p:grpSpPr>
          <p:sp>
            <p:nvSpPr>
              <p:cNvPr id="98" name="Google Shape;344;p10">
                <a:extLst>
                  <a:ext uri="{FF2B5EF4-FFF2-40B4-BE49-F238E27FC236}">
                    <a16:creationId xmlns:a16="http://schemas.microsoft.com/office/drawing/2014/main" id="{3A6ECE04-1637-4261-83C5-C67F6A750F8C}"/>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9" name="Google Shape;345;p10">
                <a:extLst>
                  <a:ext uri="{FF2B5EF4-FFF2-40B4-BE49-F238E27FC236}">
                    <a16:creationId xmlns:a16="http://schemas.microsoft.com/office/drawing/2014/main" id="{E0F4EC25-A5F5-476E-9432-3D5E2D578B2E}"/>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0" name="Google Shape;346;p10">
                <a:extLst>
                  <a:ext uri="{FF2B5EF4-FFF2-40B4-BE49-F238E27FC236}">
                    <a16:creationId xmlns:a16="http://schemas.microsoft.com/office/drawing/2014/main" id="{A3367EFD-566F-4570-AFA1-7EE1B78A95F3}"/>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1" name="Google Shape;347;p10">
                <a:extLst>
                  <a:ext uri="{FF2B5EF4-FFF2-40B4-BE49-F238E27FC236}">
                    <a16:creationId xmlns:a16="http://schemas.microsoft.com/office/drawing/2014/main" id="{CFB380A1-864B-45C9-892C-24C28CD3543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2" name="Google Shape;348;p10">
                <a:extLst>
                  <a:ext uri="{FF2B5EF4-FFF2-40B4-BE49-F238E27FC236}">
                    <a16:creationId xmlns:a16="http://schemas.microsoft.com/office/drawing/2014/main" id="{9B63B8BE-6D41-4BFD-9845-EB62852956C3}"/>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3" name="Google Shape;349;p10">
                <a:extLst>
                  <a:ext uri="{FF2B5EF4-FFF2-40B4-BE49-F238E27FC236}">
                    <a16:creationId xmlns:a16="http://schemas.microsoft.com/office/drawing/2014/main" id="{3BA1B649-531D-466B-8790-84E78CACEE5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04" name="Google Shape;351;p10">
              <a:extLst>
                <a:ext uri="{FF2B5EF4-FFF2-40B4-BE49-F238E27FC236}">
                  <a16:creationId xmlns:a16="http://schemas.microsoft.com/office/drawing/2014/main" id="{9920B6D2-3A9D-467C-9086-9E1DE1916876}"/>
                </a:ext>
              </a:extLst>
            </p:cNvPr>
            <p:cNvGrpSpPr/>
            <p:nvPr userDrawn="1"/>
          </p:nvGrpSpPr>
          <p:grpSpPr>
            <a:xfrm flipH="1">
              <a:off x="1932601" y="5603187"/>
              <a:ext cx="923998" cy="943211"/>
              <a:chOff x="2148829" y="2424101"/>
              <a:chExt cx="2454481" cy="2453871"/>
            </a:xfrm>
          </p:grpSpPr>
          <p:sp>
            <p:nvSpPr>
              <p:cNvPr id="105" name="Google Shape;352;p10">
                <a:extLst>
                  <a:ext uri="{FF2B5EF4-FFF2-40B4-BE49-F238E27FC236}">
                    <a16:creationId xmlns:a16="http://schemas.microsoft.com/office/drawing/2014/main" id="{90CA48AC-DCB1-410A-8E49-2FADEDC58D58}"/>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6" name="Google Shape;353;p10">
                <a:extLst>
                  <a:ext uri="{FF2B5EF4-FFF2-40B4-BE49-F238E27FC236}">
                    <a16:creationId xmlns:a16="http://schemas.microsoft.com/office/drawing/2014/main" id="{AB074912-D6D5-47F6-962D-3E0C1AB58DB3}"/>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7" name="Google Shape;354;p10">
                <a:extLst>
                  <a:ext uri="{FF2B5EF4-FFF2-40B4-BE49-F238E27FC236}">
                    <a16:creationId xmlns:a16="http://schemas.microsoft.com/office/drawing/2014/main" id="{D9E38233-683B-40FF-8A48-5882130D3F5D}"/>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8" name="Google Shape;355;p10">
                <a:extLst>
                  <a:ext uri="{FF2B5EF4-FFF2-40B4-BE49-F238E27FC236}">
                    <a16:creationId xmlns:a16="http://schemas.microsoft.com/office/drawing/2014/main" id="{95067F93-56D1-4072-A2D9-23C231B8771D}"/>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9" name="Google Shape;356;p10">
                <a:extLst>
                  <a:ext uri="{FF2B5EF4-FFF2-40B4-BE49-F238E27FC236}">
                    <a16:creationId xmlns:a16="http://schemas.microsoft.com/office/drawing/2014/main" id="{36D46BB4-B8FB-4345-A41A-2FFC980A2626}"/>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0" name="Google Shape;357;p10">
                <a:extLst>
                  <a:ext uri="{FF2B5EF4-FFF2-40B4-BE49-F238E27FC236}">
                    <a16:creationId xmlns:a16="http://schemas.microsoft.com/office/drawing/2014/main" id="{1B5724E3-50D4-44E6-861B-BC0831D4A599}"/>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1" name="Google Shape;358;p10">
                <a:extLst>
                  <a:ext uri="{FF2B5EF4-FFF2-40B4-BE49-F238E27FC236}">
                    <a16:creationId xmlns:a16="http://schemas.microsoft.com/office/drawing/2014/main" id="{4B4B732C-0C23-4512-91CA-9AB0F6663C9F}"/>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2" name="Google Shape;359;p10">
                <a:extLst>
                  <a:ext uri="{FF2B5EF4-FFF2-40B4-BE49-F238E27FC236}">
                    <a16:creationId xmlns:a16="http://schemas.microsoft.com/office/drawing/2014/main" id="{EDAA873F-1E85-43ED-87D2-83F1D2C6D169}"/>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13" name="Google Shape;276;p8">
              <a:extLst>
                <a:ext uri="{FF2B5EF4-FFF2-40B4-BE49-F238E27FC236}">
                  <a16:creationId xmlns:a16="http://schemas.microsoft.com/office/drawing/2014/main" id="{B52374D8-94F8-4238-9078-D3C3A4A8253C}"/>
                </a:ext>
              </a:extLst>
            </p:cNvPr>
            <p:cNvSpPr/>
            <p:nvPr userDrawn="1"/>
          </p:nvSpPr>
          <p:spPr>
            <a:xfrm>
              <a:off x="9733971"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277;p8">
              <a:extLst>
                <a:ext uri="{FF2B5EF4-FFF2-40B4-BE49-F238E27FC236}">
                  <a16:creationId xmlns:a16="http://schemas.microsoft.com/office/drawing/2014/main" id="{EACBAE6F-ED56-4417-A2A0-6164F09869C5}"/>
                </a:ext>
              </a:extLst>
            </p:cNvPr>
            <p:cNvSpPr/>
            <p:nvPr userDrawn="1"/>
          </p:nvSpPr>
          <p:spPr>
            <a:xfrm>
              <a:off x="11535728"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287;p8">
              <a:extLst>
                <a:ext uri="{FF2B5EF4-FFF2-40B4-BE49-F238E27FC236}">
                  <a16:creationId xmlns:a16="http://schemas.microsoft.com/office/drawing/2014/main" id="{C425BC3F-63A1-4E7B-AA3B-457E7C6F1792}"/>
                </a:ext>
              </a:extLst>
            </p:cNvPr>
            <p:cNvSpPr/>
            <p:nvPr userDrawn="1"/>
          </p:nvSpPr>
          <p:spPr>
            <a:xfrm>
              <a:off x="10039578"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288;p8">
              <a:extLst>
                <a:ext uri="{FF2B5EF4-FFF2-40B4-BE49-F238E27FC236}">
                  <a16:creationId xmlns:a16="http://schemas.microsoft.com/office/drawing/2014/main" id="{6F50014D-A2F2-48F3-8080-801FFCF4941E}"/>
                </a:ext>
              </a:extLst>
            </p:cNvPr>
            <p:cNvSpPr/>
            <p:nvPr userDrawn="1"/>
          </p:nvSpPr>
          <p:spPr>
            <a:xfrm>
              <a:off x="10039578"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289;p8">
              <a:extLst>
                <a:ext uri="{FF2B5EF4-FFF2-40B4-BE49-F238E27FC236}">
                  <a16:creationId xmlns:a16="http://schemas.microsoft.com/office/drawing/2014/main" id="{5E8D233D-9472-49A3-9673-0C377E8DB895}"/>
                </a:ext>
              </a:extLst>
            </p:cNvPr>
            <p:cNvSpPr/>
            <p:nvPr userDrawn="1"/>
          </p:nvSpPr>
          <p:spPr>
            <a:xfrm>
              <a:off x="9115367"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290;p8">
              <a:extLst>
                <a:ext uri="{FF2B5EF4-FFF2-40B4-BE49-F238E27FC236}">
                  <a16:creationId xmlns:a16="http://schemas.microsoft.com/office/drawing/2014/main" id="{A672B2D4-0DF1-4C54-9F2F-8BFCF3676C1A}"/>
                </a:ext>
              </a:extLst>
            </p:cNvPr>
            <p:cNvSpPr/>
            <p:nvPr userDrawn="1"/>
          </p:nvSpPr>
          <p:spPr>
            <a:xfrm>
              <a:off x="8843576"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291;p8">
              <a:extLst>
                <a:ext uri="{FF2B5EF4-FFF2-40B4-BE49-F238E27FC236}">
                  <a16:creationId xmlns:a16="http://schemas.microsoft.com/office/drawing/2014/main" id="{2E99F23E-9D40-4211-9BB4-223B3B35A09A}"/>
                </a:ext>
              </a:extLst>
            </p:cNvPr>
            <p:cNvSpPr/>
            <p:nvPr userDrawn="1"/>
          </p:nvSpPr>
          <p:spPr>
            <a:xfrm>
              <a:off x="9656178"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292;p8">
              <a:extLst>
                <a:ext uri="{FF2B5EF4-FFF2-40B4-BE49-F238E27FC236}">
                  <a16:creationId xmlns:a16="http://schemas.microsoft.com/office/drawing/2014/main" id="{D9C93174-925E-45A2-8E22-BC31C955FE5D}"/>
                </a:ext>
              </a:extLst>
            </p:cNvPr>
            <p:cNvSpPr/>
            <p:nvPr userDrawn="1"/>
          </p:nvSpPr>
          <p:spPr>
            <a:xfrm>
              <a:off x="11138740"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293;p8">
              <a:extLst>
                <a:ext uri="{FF2B5EF4-FFF2-40B4-BE49-F238E27FC236}">
                  <a16:creationId xmlns:a16="http://schemas.microsoft.com/office/drawing/2014/main" id="{32F29A05-ADA3-4A71-8B7B-EA8F653FCFE2}"/>
                </a:ext>
              </a:extLst>
            </p:cNvPr>
            <p:cNvSpPr/>
            <p:nvPr userDrawn="1"/>
          </p:nvSpPr>
          <p:spPr>
            <a:xfrm>
              <a:off x="12053290"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295;p8">
              <a:extLst>
                <a:ext uri="{FF2B5EF4-FFF2-40B4-BE49-F238E27FC236}">
                  <a16:creationId xmlns:a16="http://schemas.microsoft.com/office/drawing/2014/main" id="{15C01821-2488-4F5E-A968-CC94974F1068}"/>
                </a:ext>
              </a:extLst>
            </p:cNvPr>
            <p:cNvSpPr/>
            <p:nvPr userDrawn="1"/>
          </p:nvSpPr>
          <p:spPr>
            <a:xfrm>
              <a:off x="10430540"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296;p8">
              <a:extLst>
                <a:ext uri="{FF2B5EF4-FFF2-40B4-BE49-F238E27FC236}">
                  <a16:creationId xmlns:a16="http://schemas.microsoft.com/office/drawing/2014/main" id="{B26AC119-33E8-4686-B331-E089BE488335}"/>
                </a:ext>
              </a:extLst>
            </p:cNvPr>
            <p:cNvSpPr/>
            <p:nvPr userDrawn="1"/>
          </p:nvSpPr>
          <p:spPr>
            <a:xfrm>
              <a:off x="10889744"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24" name="Google Shape;251;p7">
              <a:extLst>
                <a:ext uri="{FF2B5EF4-FFF2-40B4-BE49-F238E27FC236}">
                  <a16:creationId xmlns:a16="http://schemas.microsoft.com/office/drawing/2014/main" id="{26D8529C-F1B3-4A69-87D3-5E94D0E86671}"/>
                </a:ext>
              </a:extLst>
            </p:cNvPr>
            <p:cNvGrpSpPr/>
            <p:nvPr userDrawn="1"/>
          </p:nvGrpSpPr>
          <p:grpSpPr>
            <a:xfrm>
              <a:off x="8564044" y="4408908"/>
              <a:ext cx="2993503" cy="1873569"/>
              <a:chOff x="6689597" y="4026978"/>
              <a:chExt cx="1992915" cy="994886"/>
            </a:xfrm>
          </p:grpSpPr>
          <p:sp>
            <p:nvSpPr>
              <p:cNvPr id="125" name="Google Shape;252;p7">
                <a:extLst>
                  <a:ext uri="{FF2B5EF4-FFF2-40B4-BE49-F238E27FC236}">
                    <a16:creationId xmlns:a16="http://schemas.microsoft.com/office/drawing/2014/main" id="{0BD2E1F6-1C4F-41B7-87AE-6345EA1BE419}"/>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6" name="Google Shape;253;p7">
                <a:extLst>
                  <a:ext uri="{FF2B5EF4-FFF2-40B4-BE49-F238E27FC236}">
                    <a16:creationId xmlns:a16="http://schemas.microsoft.com/office/drawing/2014/main" id="{AE50340E-A263-4661-A8EB-2820B31E8096}"/>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254;p7">
                <a:extLst>
                  <a:ext uri="{FF2B5EF4-FFF2-40B4-BE49-F238E27FC236}">
                    <a16:creationId xmlns:a16="http://schemas.microsoft.com/office/drawing/2014/main" id="{7378AAB7-ED19-4414-BCA5-1CF92C0CFA35}"/>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255;p7">
                <a:extLst>
                  <a:ext uri="{FF2B5EF4-FFF2-40B4-BE49-F238E27FC236}">
                    <a16:creationId xmlns:a16="http://schemas.microsoft.com/office/drawing/2014/main" id="{6ECF458F-4C5D-4286-8907-4C24E21B745D}"/>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30" name="Google Shape;222;p6">
              <a:extLst>
                <a:ext uri="{FF2B5EF4-FFF2-40B4-BE49-F238E27FC236}">
                  <a16:creationId xmlns:a16="http://schemas.microsoft.com/office/drawing/2014/main" id="{B029189E-8DFB-4796-B374-4A5C0E37D69F}"/>
                </a:ext>
              </a:extLst>
            </p:cNvPr>
            <p:cNvSpPr/>
            <p:nvPr userDrawn="1"/>
          </p:nvSpPr>
          <p:spPr>
            <a:xfrm>
              <a:off x="2967064"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2" name="Google Shape;223;p6">
              <a:extLst>
                <a:ext uri="{FF2B5EF4-FFF2-40B4-BE49-F238E27FC236}">
                  <a16:creationId xmlns:a16="http://schemas.microsoft.com/office/drawing/2014/main" id="{71B263CE-099F-4DFE-9D55-91FE31BE9882}"/>
                </a:ext>
              </a:extLst>
            </p:cNvPr>
            <p:cNvSpPr/>
            <p:nvPr userDrawn="1"/>
          </p:nvSpPr>
          <p:spPr>
            <a:xfrm>
              <a:off x="748804"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3" name="Google Shape;224;p6">
              <a:extLst>
                <a:ext uri="{FF2B5EF4-FFF2-40B4-BE49-F238E27FC236}">
                  <a16:creationId xmlns:a16="http://schemas.microsoft.com/office/drawing/2014/main" id="{A41E4A7A-979F-4A97-839F-54108B783CC7}"/>
                </a:ext>
              </a:extLst>
            </p:cNvPr>
            <p:cNvSpPr/>
            <p:nvPr userDrawn="1"/>
          </p:nvSpPr>
          <p:spPr>
            <a:xfrm>
              <a:off x="7032743"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38" name="Title 1">
            <a:extLst>
              <a:ext uri="{FF2B5EF4-FFF2-40B4-BE49-F238E27FC236}">
                <a16:creationId xmlns:a16="http://schemas.microsoft.com/office/drawing/2014/main" id="{D56425B4-B58A-405B-BFEA-FA26519A16D0}"/>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211" name="Title 1">
            <a:extLst>
              <a:ext uri="{FF2B5EF4-FFF2-40B4-BE49-F238E27FC236}">
                <a16:creationId xmlns:a16="http://schemas.microsoft.com/office/drawing/2014/main" id="{C1C86BDA-E5A1-49FC-9A07-C631ABDEB58A}"/>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740248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002 Intro">
  <p:cSld name="002 Intro">
    <p:bg>
      <p:bgPr>
        <a:solidFill>
          <a:schemeClr val="lt2"/>
        </a:solidFill>
        <a:effectLst/>
      </p:bgPr>
    </p:bg>
    <p:spTree>
      <p:nvGrpSpPr>
        <p:cNvPr id="1" name="Shape 212"/>
        <p:cNvGrpSpPr/>
        <p:nvPr/>
      </p:nvGrpSpPr>
      <p:grpSpPr>
        <a:xfrm>
          <a:off x="0" y="0"/>
          <a:ext cx="0" cy="0"/>
          <a:chOff x="0" y="0"/>
          <a:chExt cx="0" cy="0"/>
        </a:xfrm>
      </p:grpSpPr>
      <p:sp>
        <p:nvSpPr>
          <p:cNvPr id="213" name="Google Shape;213;p6"/>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4" name="Google Shape;214;p6"/>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15" name="Google Shape;215;p6"/>
          <p:cNvGrpSpPr/>
          <p:nvPr/>
        </p:nvGrpSpPr>
        <p:grpSpPr>
          <a:xfrm>
            <a:off x="-61" y="3822219"/>
            <a:ext cx="12191838" cy="3035758"/>
            <a:chOff x="2579427" y="3822219"/>
            <a:chExt cx="6852812" cy="3035758"/>
          </a:xfrm>
        </p:grpSpPr>
        <p:sp>
          <p:nvSpPr>
            <p:cNvPr id="216" name="Google Shape;216;p6"/>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7" name="Google Shape;217;p6"/>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8" name="Google Shape;218;p6"/>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9" name="Google Shape;219;p6"/>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0" name="Google Shape;220;p6"/>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1" name="Google Shape;221;p6"/>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22" name="Google Shape;222;p6"/>
          <p:cNvSpPr/>
          <p:nvPr/>
        </p:nvSpPr>
        <p:spPr>
          <a:xfrm>
            <a:off x="7443925" y="54365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3" name="Google Shape;223;p6"/>
          <p:cNvSpPr/>
          <p:nvPr/>
        </p:nvSpPr>
        <p:spPr>
          <a:xfrm>
            <a:off x="3863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4" name="Google Shape;224;p6"/>
          <p:cNvSpPr/>
          <p:nvPr/>
        </p:nvSpPr>
        <p:spPr>
          <a:xfrm>
            <a:off x="9904760" y="23000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5" name="Google Shape;225;p6"/>
          <p:cNvSpPr/>
          <p:nvPr/>
        </p:nvSpPr>
        <p:spPr>
          <a:xfrm>
            <a:off x="10891" y="1616344"/>
            <a:ext cx="1593911" cy="5252541"/>
          </a:xfrm>
          <a:custGeom>
            <a:avLst/>
            <a:gdLst/>
            <a:ahLst/>
            <a:cxnLst/>
            <a:rect l="l" t="t" r="r" b="b"/>
            <a:pathLst>
              <a:path w="1593911" h="5252541" extrusionOk="0">
                <a:moveTo>
                  <a:pt x="1489392" y="0"/>
                </a:moveTo>
                <a:lnTo>
                  <a:pt x="1593911" y="49758"/>
                </a:lnTo>
                <a:cubicBezTo>
                  <a:pt x="793738" y="1625520"/>
                  <a:pt x="439437" y="3185239"/>
                  <a:pt x="383315" y="4842177"/>
                </a:cubicBezTo>
                <a:lnTo>
                  <a:pt x="376718" y="5252541"/>
                </a:lnTo>
                <a:lnTo>
                  <a:pt x="0" y="5252541"/>
                </a:lnTo>
                <a:lnTo>
                  <a:pt x="0" y="4384801"/>
                </a:lnTo>
                <a:lnTo>
                  <a:pt x="56868" y="4002098"/>
                </a:lnTo>
                <a:cubicBezTo>
                  <a:pt x="289022" y="2598026"/>
                  <a:pt x="772485" y="1241704"/>
                  <a:pt x="1489392"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6" name="Google Shape;226;p6"/>
          <p:cNvSpPr/>
          <p:nvPr/>
        </p:nvSpPr>
        <p:spPr>
          <a:xfrm>
            <a:off x="1303636" y="161656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7" name="Google Shape;227;p6"/>
          <p:cNvSpPr/>
          <p:nvPr/>
        </p:nvSpPr>
        <p:spPr>
          <a:xfrm>
            <a:off x="715866" y="23727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8" name="Google Shape;228;p6"/>
          <p:cNvSpPr/>
          <p:nvPr/>
        </p:nvSpPr>
        <p:spPr>
          <a:xfrm>
            <a:off x="3" y="744831"/>
            <a:ext cx="3794074" cy="2301935"/>
          </a:xfrm>
          <a:custGeom>
            <a:avLst/>
            <a:gdLst/>
            <a:ahLst/>
            <a:cxnLst/>
            <a:rect l="l" t="t" r="r" b="b"/>
            <a:pathLst>
              <a:path w="3794074" h="2301935" extrusionOk="0">
                <a:moveTo>
                  <a:pt x="39386" y="589"/>
                </a:moveTo>
                <a:cubicBezTo>
                  <a:pt x="692397" y="-13400"/>
                  <a:pt x="1397287" y="221708"/>
                  <a:pt x="1604798" y="752004"/>
                </a:cubicBezTo>
                <a:cubicBezTo>
                  <a:pt x="2415293" y="246370"/>
                  <a:pt x="3901558" y="997760"/>
                  <a:pt x="3787914" y="2301935"/>
                </a:cubicBezTo>
                <a:lnTo>
                  <a:pt x="3392446" y="2053355"/>
                </a:lnTo>
                <a:lnTo>
                  <a:pt x="3403528" y="1740240"/>
                </a:lnTo>
                <a:lnTo>
                  <a:pt x="3234911" y="1954270"/>
                </a:lnTo>
                <a:lnTo>
                  <a:pt x="2618457" y="1566627"/>
                </a:lnTo>
                <a:lnTo>
                  <a:pt x="2755784" y="1150949"/>
                </a:lnTo>
                <a:lnTo>
                  <a:pt x="2458098" y="1465586"/>
                </a:lnTo>
                <a:lnTo>
                  <a:pt x="1984839" y="1168116"/>
                </a:lnTo>
                <a:lnTo>
                  <a:pt x="2099568" y="902586"/>
                </a:lnTo>
                <a:lnTo>
                  <a:pt x="1867068" y="1094020"/>
                </a:lnTo>
                <a:lnTo>
                  <a:pt x="1552649" y="896285"/>
                </a:lnTo>
                <a:lnTo>
                  <a:pt x="893392" y="859997"/>
                </a:lnTo>
                <a:lnTo>
                  <a:pt x="844719" y="518200"/>
                </a:lnTo>
                <a:lnTo>
                  <a:pt x="798001" y="854782"/>
                </a:lnTo>
                <a:lnTo>
                  <a:pt x="153083" y="819147"/>
                </a:lnTo>
                <a:lnTo>
                  <a:pt x="164166" y="402602"/>
                </a:lnTo>
                <a:lnTo>
                  <a:pt x="50087" y="813498"/>
                </a:lnTo>
                <a:lnTo>
                  <a:pt x="0" y="810731"/>
                </a:lnTo>
                <a:lnTo>
                  <a:pt x="0" y="3335"/>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9" name="Google Shape;229;p6"/>
          <p:cNvSpPr/>
          <p:nvPr/>
        </p:nvSpPr>
        <p:spPr>
          <a:xfrm>
            <a:off x="10890" y="1452629"/>
            <a:ext cx="2295706" cy="1594137"/>
          </a:xfrm>
          <a:custGeom>
            <a:avLst/>
            <a:gdLst/>
            <a:ahLst/>
            <a:cxnLst/>
            <a:rect l="l" t="t" r="r" b="b"/>
            <a:pathLst>
              <a:path w="2295706" h="1594137" extrusionOk="0">
                <a:moveTo>
                  <a:pt x="913608" y="606"/>
                </a:moveTo>
                <a:cubicBezTo>
                  <a:pt x="1132454" y="6005"/>
                  <a:pt x="1361751" y="46854"/>
                  <a:pt x="1593912" y="97442"/>
                </a:cubicBezTo>
                <a:cubicBezTo>
                  <a:pt x="2241437" y="303214"/>
                  <a:pt x="2448949" y="794726"/>
                  <a:pt x="2182767" y="1594137"/>
                </a:cubicBezTo>
                <a:lnTo>
                  <a:pt x="1977212" y="1143042"/>
                </a:lnTo>
                <a:lnTo>
                  <a:pt x="2154085" y="797117"/>
                </a:lnTo>
                <a:lnTo>
                  <a:pt x="1907679" y="990720"/>
                </a:lnTo>
                <a:lnTo>
                  <a:pt x="1780781" y="712589"/>
                </a:lnTo>
                <a:lnTo>
                  <a:pt x="1920280" y="556576"/>
                </a:lnTo>
                <a:lnTo>
                  <a:pt x="1755143" y="656313"/>
                </a:lnTo>
                <a:lnTo>
                  <a:pt x="1541762" y="188485"/>
                </a:lnTo>
                <a:lnTo>
                  <a:pt x="954209" y="368837"/>
                </a:lnTo>
                <a:lnTo>
                  <a:pt x="841869" y="146549"/>
                </a:lnTo>
                <a:lnTo>
                  <a:pt x="873161" y="393826"/>
                </a:lnTo>
                <a:lnTo>
                  <a:pt x="413155" y="535063"/>
                </a:lnTo>
                <a:lnTo>
                  <a:pt x="312769" y="277792"/>
                </a:lnTo>
                <a:lnTo>
                  <a:pt x="309509" y="566789"/>
                </a:lnTo>
                <a:lnTo>
                  <a:pt x="0" y="661843"/>
                </a:lnTo>
                <a:lnTo>
                  <a:pt x="0" y="328451"/>
                </a:lnTo>
                <a:lnTo>
                  <a:pt x="76723" y="256915"/>
                </a:lnTo>
                <a:cubicBezTo>
                  <a:pt x="321324" y="54968"/>
                  <a:pt x="607224" y="-6953"/>
                  <a:pt x="913608" y="606"/>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0" name="Google Shape;230;p6"/>
          <p:cNvSpPr/>
          <p:nvPr/>
        </p:nvSpPr>
        <p:spPr>
          <a:xfrm flipH="1">
            <a:off x="10625760" y="1523083"/>
            <a:ext cx="1577126" cy="5345802"/>
          </a:xfrm>
          <a:custGeom>
            <a:avLst/>
            <a:gdLst/>
            <a:ahLst/>
            <a:cxnLst/>
            <a:rect l="l" t="t" r="r" b="b"/>
            <a:pathLst>
              <a:path w="1577126" h="5345802" extrusionOk="0">
                <a:moveTo>
                  <a:pt x="1472608" y="0"/>
                </a:moveTo>
                <a:cubicBezTo>
                  <a:pt x="755701" y="1241705"/>
                  <a:pt x="272238" y="2598027"/>
                  <a:pt x="40084" y="4002099"/>
                </a:cubicBezTo>
                <a:lnTo>
                  <a:pt x="0" y="4271849"/>
                </a:lnTo>
                <a:lnTo>
                  <a:pt x="0" y="5345802"/>
                </a:lnTo>
                <a:lnTo>
                  <a:pt x="358553" y="5345802"/>
                </a:lnTo>
                <a:lnTo>
                  <a:pt x="358491" y="5342289"/>
                </a:lnTo>
                <a:cubicBezTo>
                  <a:pt x="356250" y="3497024"/>
                  <a:pt x="696936" y="1783097"/>
                  <a:pt x="1577126" y="49759"/>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1" name="Google Shape;231;p6"/>
          <p:cNvSpPr/>
          <p:nvPr/>
        </p:nvSpPr>
        <p:spPr>
          <a:xfrm flipH="1">
            <a:off x="10625598" y="152330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2" name="Google Shape;232;p6"/>
          <p:cNvSpPr/>
          <p:nvPr/>
        </p:nvSpPr>
        <p:spPr>
          <a:xfrm flipH="1">
            <a:off x="8932540" y="14401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3" name="Google Shape;233;p6"/>
          <p:cNvSpPr/>
          <p:nvPr/>
        </p:nvSpPr>
        <p:spPr>
          <a:xfrm flipH="1">
            <a:off x="8436484" y="651571"/>
            <a:ext cx="3766402" cy="2301934"/>
          </a:xfrm>
          <a:custGeom>
            <a:avLst/>
            <a:gdLst/>
            <a:ahLst/>
            <a:cxnLst/>
            <a:rect l="l" t="t" r="r" b="b"/>
            <a:pathLst>
              <a:path w="3766402" h="2301934" extrusionOk="0">
                <a:moveTo>
                  <a:pt x="11713" y="588"/>
                </a:moveTo>
                <a:lnTo>
                  <a:pt x="0" y="1405"/>
                </a:lnTo>
                <a:lnTo>
                  <a:pt x="0" y="812260"/>
                </a:lnTo>
                <a:lnTo>
                  <a:pt x="22414" y="813498"/>
                </a:lnTo>
                <a:lnTo>
                  <a:pt x="136493" y="402602"/>
                </a:lnTo>
                <a:lnTo>
                  <a:pt x="125411" y="819146"/>
                </a:lnTo>
                <a:lnTo>
                  <a:pt x="770328" y="854782"/>
                </a:lnTo>
                <a:lnTo>
                  <a:pt x="817046" y="518200"/>
                </a:lnTo>
                <a:lnTo>
                  <a:pt x="865719" y="859997"/>
                </a:lnTo>
                <a:lnTo>
                  <a:pt x="1524976" y="896285"/>
                </a:lnTo>
                <a:lnTo>
                  <a:pt x="1839396" y="1094020"/>
                </a:lnTo>
                <a:lnTo>
                  <a:pt x="2071895" y="902586"/>
                </a:lnTo>
                <a:lnTo>
                  <a:pt x="1957166" y="1168116"/>
                </a:lnTo>
                <a:lnTo>
                  <a:pt x="2430425" y="1465585"/>
                </a:lnTo>
                <a:lnTo>
                  <a:pt x="2728112" y="1150949"/>
                </a:lnTo>
                <a:lnTo>
                  <a:pt x="2590784" y="1566627"/>
                </a:lnTo>
                <a:lnTo>
                  <a:pt x="3207238" y="1954270"/>
                </a:lnTo>
                <a:lnTo>
                  <a:pt x="3375856" y="1740240"/>
                </a:lnTo>
                <a:lnTo>
                  <a:pt x="3364774" y="2053354"/>
                </a:lnTo>
                <a:lnTo>
                  <a:pt x="3760242" y="2301934"/>
                </a:lnTo>
                <a:cubicBezTo>
                  <a:pt x="3873885" y="997760"/>
                  <a:pt x="2387620" y="246370"/>
                  <a:pt x="1577126" y="752004"/>
                </a:cubicBezTo>
                <a:cubicBezTo>
                  <a:pt x="1369614" y="221708"/>
                  <a:pt x="664725" y="-13400"/>
                  <a:pt x="11713"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4" name="Google Shape;234;p6"/>
          <p:cNvSpPr/>
          <p:nvPr/>
        </p:nvSpPr>
        <p:spPr>
          <a:xfrm flipH="1">
            <a:off x="9923965" y="1359369"/>
            <a:ext cx="2278921" cy="1594137"/>
          </a:xfrm>
          <a:custGeom>
            <a:avLst/>
            <a:gdLst/>
            <a:ahLst/>
            <a:cxnLst/>
            <a:rect l="l" t="t" r="r" b="b"/>
            <a:pathLst>
              <a:path w="2278921" h="1594137" extrusionOk="0">
                <a:moveTo>
                  <a:pt x="896822" y="607"/>
                </a:moveTo>
                <a:cubicBezTo>
                  <a:pt x="590438" y="-6953"/>
                  <a:pt x="304538" y="54969"/>
                  <a:pt x="59938" y="256915"/>
                </a:cubicBezTo>
                <a:lnTo>
                  <a:pt x="0" y="312800"/>
                </a:lnTo>
                <a:lnTo>
                  <a:pt x="0" y="656688"/>
                </a:lnTo>
                <a:lnTo>
                  <a:pt x="292723" y="566789"/>
                </a:lnTo>
                <a:lnTo>
                  <a:pt x="295983" y="277792"/>
                </a:lnTo>
                <a:lnTo>
                  <a:pt x="396370" y="535063"/>
                </a:lnTo>
                <a:lnTo>
                  <a:pt x="856375" y="393826"/>
                </a:lnTo>
                <a:lnTo>
                  <a:pt x="825083" y="146549"/>
                </a:lnTo>
                <a:lnTo>
                  <a:pt x="937424" y="368837"/>
                </a:lnTo>
                <a:lnTo>
                  <a:pt x="1524976" y="188485"/>
                </a:lnTo>
                <a:lnTo>
                  <a:pt x="1738357" y="656312"/>
                </a:lnTo>
                <a:lnTo>
                  <a:pt x="1903495" y="556576"/>
                </a:lnTo>
                <a:lnTo>
                  <a:pt x="1763996" y="712589"/>
                </a:lnTo>
                <a:lnTo>
                  <a:pt x="1890893" y="990720"/>
                </a:lnTo>
                <a:lnTo>
                  <a:pt x="2137299" y="797116"/>
                </a:lnTo>
                <a:lnTo>
                  <a:pt x="1960426" y="1143043"/>
                </a:lnTo>
                <a:lnTo>
                  <a:pt x="2165982" y="1594137"/>
                </a:lnTo>
                <a:cubicBezTo>
                  <a:pt x="2432164" y="794726"/>
                  <a:pt x="2224651" y="303214"/>
                  <a:pt x="1577126" y="97442"/>
                </a:cubicBezTo>
                <a:cubicBezTo>
                  <a:pt x="1344965" y="46854"/>
                  <a:pt x="1115668" y="6006"/>
                  <a:pt x="896822" y="607"/>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5" name="Google Shape;235;p6"/>
          <p:cNvSpPr txBox="1">
            <a:spLocks noGrp="1"/>
          </p:cNvSpPr>
          <p:nvPr>
            <p:ph type="title"/>
          </p:nvPr>
        </p:nvSpPr>
        <p:spPr>
          <a:xfrm>
            <a:off x="3028980" y="2637600"/>
            <a:ext cx="6534000" cy="13248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236" name="Google Shape;236;p6"/>
          <p:cNvSpPr txBox="1">
            <a:spLocks noGrp="1"/>
          </p:cNvSpPr>
          <p:nvPr>
            <p:ph type="body" idx="1"/>
          </p:nvPr>
        </p:nvSpPr>
        <p:spPr>
          <a:xfrm>
            <a:off x="3028950" y="4041900"/>
            <a:ext cx="6534000" cy="22359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9" name="Title 1">
            <a:extLst>
              <a:ext uri="{FF2B5EF4-FFF2-40B4-BE49-F238E27FC236}">
                <a16:creationId xmlns:a16="http://schemas.microsoft.com/office/drawing/2014/main" id="{3C7FB870-30B0-4A34-9347-7B910436DED8}"/>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0" name="Title 1">
            <a:extLst>
              <a:ext uri="{FF2B5EF4-FFF2-40B4-BE49-F238E27FC236}">
                <a16:creationId xmlns:a16="http://schemas.microsoft.com/office/drawing/2014/main" id="{006074BC-0C20-4326-9A5E-9B51EF37E27C}"/>
              </a:ext>
            </a:extLst>
          </p:cNvPr>
          <p:cNvSpPr txBox="1">
            <a:spLocks/>
          </p:cNvSpPr>
          <p:nvPr userDrawn="1"/>
        </p:nvSpPr>
        <p:spPr>
          <a:xfrm rot="5400000">
            <a:off x="-859349" y="3605493"/>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213928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003 Talking Points">
  <p:cSld name="003 Talking Points">
    <p:bg>
      <p:bgPr>
        <a:solidFill>
          <a:schemeClr val="lt2"/>
        </a:solidFill>
        <a:effectLst/>
      </p:bgPr>
    </p:bg>
    <p:spTree>
      <p:nvGrpSpPr>
        <p:cNvPr id="1" name="Shape 238"/>
        <p:cNvGrpSpPr/>
        <p:nvPr/>
      </p:nvGrpSpPr>
      <p:grpSpPr>
        <a:xfrm>
          <a:off x="0" y="0"/>
          <a:ext cx="0" cy="0"/>
          <a:chOff x="0" y="0"/>
          <a:chExt cx="0" cy="0"/>
        </a:xfrm>
      </p:grpSpPr>
      <p:sp>
        <p:nvSpPr>
          <p:cNvPr id="239" name="Google Shape;239;p7"/>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0" name="Google Shape;240;p7"/>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41" name="Google Shape;241;p7"/>
          <p:cNvGrpSpPr/>
          <p:nvPr/>
        </p:nvGrpSpPr>
        <p:grpSpPr>
          <a:xfrm>
            <a:off x="-61" y="3822219"/>
            <a:ext cx="12191838" cy="3035758"/>
            <a:chOff x="2579427" y="3822219"/>
            <a:chExt cx="6852812" cy="3035758"/>
          </a:xfrm>
        </p:grpSpPr>
        <p:sp>
          <p:nvSpPr>
            <p:cNvPr id="242" name="Google Shape;242;p7"/>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3" name="Google Shape;243;p7"/>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4" name="Google Shape;244;p7"/>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5" name="Google Shape;245;p7"/>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6" name="Google Shape;246;p7"/>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7" name="Google Shape;247;p7"/>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48" name="Google Shape;248;p7"/>
          <p:cNvSpPr/>
          <p:nvPr/>
        </p:nvSpPr>
        <p:spPr>
          <a:xfrm>
            <a:off x="6254837" y="17057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9" name="Google Shape;249;p7"/>
          <p:cNvSpPr/>
          <p:nvPr/>
        </p:nvSpPr>
        <p:spPr>
          <a:xfrm>
            <a:off x="32819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0" name="Google Shape;250;p7"/>
          <p:cNvSpPr/>
          <p:nvPr/>
        </p:nvSpPr>
        <p:spPr>
          <a:xfrm>
            <a:off x="7618760" y="26048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51" name="Google Shape;251;p7"/>
          <p:cNvGrpSpPr/>
          <p:nvPr/>
        </p:nvGrpSpPr>
        <p:grpSpPr>
          <a:xfrm flipH="1">
            <a:off x="430589" y="4984367"/>
            <a:ext cx="3753057" cy="1873569"/>
            <a:chOff x="6689597" y="4026978"/>
            <a:chExt cx="1992915" cy="994886"/>
          </a:xfrm>
        </p:grpSpPr>
        <p:sp>
          <p:nvSpPr>
            <p:cNvPr id="252" name="Google Shape;252;p7"/>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3" name="Google Shape;253;p7"/>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4" name="Google Shape;254;p7"/>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5" name="Google Shape;255;p7"/>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56" name="Google Shape;256;p7"/>
          <p:cNvSpPr/>
          <p:nvPr/>
        </p:nvSpPr>
        <p:spPr>
          <a:xfrm flipH="1">
            <a:off x="-18498" y="-2075"/>
            <a:ext cx="12243025" cy="6862144"/>
          </a:xfrm>
          <a:custGeom>
            <a:avLst/>
            <a:gdLst/>
            <a:ahLst/>
            <a:cxnLst/>
            <a:rect l="l" t="t" r="r" b="b"/>
            <a:pathLst>
              <a:path w="12243025" h="6862144" extrusionOk="0">
                <a:moveTo>
                  <a:pt x="12243025" y="0"/>
                </a:moveTo>
                <a:lnTo>
                  <a:pt x="4411278" y="726"/>
                </a:lnTo>
                <a:cubicBezTo>
                  <a:pt x="4411281" y="1176"/>
                  <a:pt x="4411285" y="1625"/>
                  <a:pt x="4411288" y="2075"/>
                </a:cubicBezTo>
                <a:lnTo>
                  <a:pt x="0" y="2075"/>
                </a:lnTo>
                <a:lnTo>
                  <a:pt x="0" y="6860075"/>
                </a:lnTo>
                <a:lnTo>
                  <a:pt x="4423732" y="6860075"/>
                </a:lnTo>
                <a:cubicBezTo>
                  <a:pt x="4423732" y="6860201"/>
                  <a:pt x="4423731" y="6860328"/>
                  <a:pt x="4423731" y="6860454"/>
                </a:cubicBezTo>
                <a:lnTo>
                  <a:pt x="6396400" y="6862144"/>
                </a:lnTo>
                <a:cubicBezTo>
                  <a:pt x="6441879" y="6615593"/>
                  <a:pt x="6322284" y="6224001"/>
                  <a:pt x="6674328" y="5930798"/>
                </a:cubicBezTo>
                <a:cubicBezTo>
                  <a:pt x="7026372" y="5637596"/>
                  <a:pt x="8318429" y="6018904"/>
                  <a:pt x="8508663" y="5102930"/>
                </a:cubicBezTo>
                <a:cubicBezTo>
                  <a:pt x="8698898" y="4186955"/>
                  <a:pt x="7728843" y="3822047"/>
                  <a:pt x="7559639" y="2870193"/>
                </a:cubicBezTo>
                <a:cubicBezTo>
                  <a:pt x="7390435" y="1918339"/>
                  <a:pt x="8252498" y="1074406"/>
                  <a:pt x="9213056" y="1111424"/>
                </a:cubicBezTo>
                <a:cubicBezTo>
                  <a:pt x="10173614" y="1148442"/>
                  <a:pt x="10422928" y="296938"/>
                  <a:pt x="11045401" y="332505"/>
                </a:cubicBezTo>
                <a:cubicBezTo>
                  <a:pt x="11667875" y="368072"/>
                  <a:pt x="12042610" y="948961"/>
                  <a:pt x="12242214" y="893544"/>
                </a:cubicBezTo>
                <a:cubicBezTo>
                  <a:pt x="12242484" y="595696"/>
                  <a:pt x="12242755" y="297848"/>
                  <a:pt x="122430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7" name="Google Shape;257;p7"/>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8" name="Google Shape;258;p7"/>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9" name="Google Shape;259;p7"/>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0" name="Google Shape;260;p7"/>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1" name="Google Shape;261;p7"/>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2" name="Google Shape;262;p7"/>
          <p:cNvSpPr txBox="1">
            <a:spLocks noGrp="1"/>
          </p:cNvSpPr>
          <p:nvPr>
            <p:ph type="title"/>
          </p:nvPr>
        </p:nvSpPr>
        <p:spPr>
          <a:xfrm>
            <a:off x="4759000" y="669575"/>
            <a:ext cx="70173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200"/>
              <a:buFont typeface="Aldrich"/>
              <a:buNone/>
              <a:defRPr sz="4200">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263" name="Google Shape;263;p7"/>
          <p:cNvSpPr txBox="1">
            <a:spLocks noGrp="1"/>
          </p:cNvSpPr>
          <p:nvPr>
            <p:ph type="body" idx="1"/>
          </p:nvPr>
        </p:nvSpPr>
        <p:spPr>
          <a:xfrm>
            <a:off x="4759000"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4" name="Google Shape;264;p7"/>
          <p:cNvSpPr txBox="1">
            <a:spLocks noGrp="1"/>
          </p:cNvSpPr>
          <p:nvPr>
            <p:ph type="body" idx="2"/>
          </p:nvPr>
        </p:nvSpPr>
        <p:spPr>
          <a:xfrm>
            <a:off x="8716925"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5" name="Google Shape;265;p7"/>
          <p:cNvSpPr txBox="1">
            <a:spLocks noGrp="1"/>
          </p:cNvSpPr>
          <p:nvPr>
            <p:ph type="body" idx="3"/>
          </p:nvPr>
        </p:nvSpPr>
        <p:spPr>
          <a:xfrm>
            <a:off x="4759000"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6" name="Google Shape;266;p7"/>
          <p:cNvSpPr txBox="1">
            <a:spLocks noGrp="1"/>
          </p:cNvSpPr>
          <p:nvPr>
            <p:ph type="body" idx="4"/>
          </p:nvPr>
        </p:nvSpPr>
        <p:spPr>
          <a:xfrm>
            <a:off x="8716925"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7" name="Google Shape;267;p7"/>
          <p:cNvSpPr txBox="1">
            <a:spLocks noGrp="1"/>
          </p:cNvSpPr>
          <p:nvPr>
            <p:ph type="title" idx="5"/>
          </p:nvPr>
        </p:nvSpPr>
        <p:spPr>
          <a:xfrm>
            <a:off x="4759000"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8" name="Google Shape;268;p7"/>
          <p:cNvSpPr txBox="1">
            <a:spLocks noGrp="1"/>
          </p:cNvSpPr>
          <p:nvPr>
            <p:ph type="title" idx="6"/>
          </p:nvPr>
        </p:nvSpPr>
        <p:spPr>
          <a:xfrm>
            <a:off x="8716925"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9" name="Google Shape;269;p7"/>
          <p:cNvSpPr txBox="1">
            <a:spLocks noGrp="1"/>
          </p:cNvSpPr>
          <p:nvPr>
            <p:ph type="title" idx="7"/>
          </p:nvPr>
        </p:nvSpPr>
        <p:spPr>
          <a:xfrm>
            <a:off x="4759000"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70" name="Google Shape;270;p7"/>
          <p:cNvSpPr txBox="1">
            <a:spLocks noGrp="1"/>
          </p:cNvSpPr>
          <p:nvPr>
            <p:ph type="title" idx="8"/>
          </p:nvPr>
        </p:nvSpPr>
        <p:spPr>
          <a:xfrm>
            <a:off x="8716925"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35" name="Title 1">
            <a:extLst>
              <a:ext uri="{FF2B5EF4-FFF2-40B4-BE49-F238E27FC236}">
                <a16:creationId xmlns:a16="http://schemas.microsoft.com/office/drawing/2014/main" id="{B6D0381C-1DFF-4695-BC42-D66D1B50C183}"/>
              </a:ext>
            </a:extLst>
          </p:cNvPr>
          <p:cNvSpPr txBox="1">
            <a:spLocks/>
          </p:cNvSpPr>
          <p:nvPr userDrawn="1"/>
        </p:nvSpPr>
        <p:spPr>
          <a:xfrm>
            <a:off x="10286307" y="-25283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6" name="Title 1">
            <a:extLst>
              <a:ext uri="{FF2B5EF4-FFF2-40B4-BE49-F238E27FC236}">
                <a16:creationId xmlns:a16="http://schemas.microsoft.com/office/drawing/2014/main" id="{B69DB110-93AA-4843-821A-C021D90491BB}"/>
              </a:ext>
            </a:extLst>
          </p:cNvPr>
          <p:cNvSpPr txBox="1">
            <a:spLocks/>
          </p:cNvSpPr>
          <p:nvPr userDrawn="1"/>
        </p:nvSpPr>
        <p:spPr>
          <a:xfrm rot="5400000">
            <a:off x="-848240" y="5689971"/>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192639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004 Section Title">
  <p:cSld name="004 Section Title">
    <p:bg>
      <p:bgPr>
        <a:solidFill>
          <a:schemeClr val="lt2"/>
        </a:solidFill>
        <a:effectLst/>
      </p:bgPr>
    </p:bg>
    <p:spTree>
      <p:nvGrpSpPr>
        <p:cNvPr id="1" name="Shape 272"/>
        <p:cNvGrpSpPr/>
        <p:nvPr/>
      </p:nvGrpSpPr>
      <p:grpSpPr>
        <a:xfrm>
          <a:off x="0" y="0"/>
          <a:ext cx="0" cy="0"/>
          <a:chOff x="0" y="0"/>
          <a:chExt cx="0" cy="0"/>
        </a:xfrm>
      </p:grpSpPr>
      <p:sp>
        <p:nvSpPr>
          <p:cNvPr id="273" name="Google Shape;273;p8"/>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4" name="Google Shape;274;p8"/>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5" name="Google Shape;275;p8"/>
          <p:cNvSpPr/>
          <p:nvPr/>
        </p:nvSpPr>
        <p:spPr>
          <a:xfrm>
            <a:off x="9925362" y="7522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6" name="Google Shape;276;p8"/>
          <p:cNvSpPr/>
          <p:nvPr/>
        </p:nvSpPr>
        <p:spPr>
          <a:xfrm>
            <a:off x="8082531" y="1484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7" name="Google Shape;277;p8"/>
          <p:cNvSpPr/>
          <p:nvPr/>
        </p:nvSpPr>
        <p:spPr>
          <a:xfrm>
            <a:off x="9884288" y="271405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8" name="Google Shape;278;p8"/>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9" name="Google Shape;279;p8"/>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0" name="Google Shape;280;p8"/>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1" name="Google Shape;281;p8"/>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2" name="Google Shape;282;p8"/>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3" name="Google Shape;283;p8"/>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4" name="Google Shape;284;p8"/>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5" name="Google Shape;285;p8"/>
          <p:cNvSpPr/>
          <p:nvPr/>
        </p:nvSpPr>
        <p:spPr>
          <a:xfrm>
            <a:off x="-81" y="5329112"/>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6" name="Google Shape;286;p8"/>
          <p:cNvSpPr/>
          <p:nvPr/>
        </p:nvSpPr>
        <p:spPr>
          <a:xfrm>
            <a:off x="0" y="5163064"/>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7" name="Google Shape;287;p8"/>
          <p:cNvSpPr/>
          <p:nvPr/>
        </p:nvSpPr>
        <p:spPr>
          <a:xfrm>
            <a:off x="8388138" y="2892917"/>
            <a:ext cx="926484" cy="3975969"/>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8" name="Google Shape;288;p8"/>
          <p:cNvSpPr/>
          <p:nvPr/>
        </p:nvSpPr>
        <p:spPr>
          <a:xfrm>
            <a:off x="8388138" y="2892916"/>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9" name="Google Shape;289;p8"/>
          <p:cNvSpPr/>
          <p:nvPr/>
        </p:nvSpPr>
        <p:spPr>
          <a:xfrm>
            <a:off x="7463927" y="2139632"/>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0" name="Google Shape;290;p8"/>
          <p:cNvSpPr/>
          <p:nvPr/>
        </p:nvSpPr>
        <p:spPr>
          <a:xfrm>
            <a:off x="7192136" y="2416794"/>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1" name="Google Shape;291;p8"/>
          <p:cNvSpPr/>
          <p:nvPr/>
        </p:nvSpPr>
        <p:spPr>
          <a:xfrm>
            <a:off x="8004738" y="2803417"/>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2" name="Google Shape;292;p8"/>
          <p:cNvSpPr/>
          <p:nvPr/>
        </p:nvSpPr>
        <p:spPr>
          <a:xfrm>
            <a:off x="9974080" y="2062331"/>
            <a:ext cx="1109224" cy="4806554"/>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3" name="Google Shape;293;p8"/>
          <p:cNvSpPr/>
          <p:nvPr/>
        </p:nvSpPr>
        <p:spPr>
          <a:xfrm>
            <a:off x="10886354" y="2062473"/>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4" name="Google Shape;294;p8"/>
          <p:cNvSpPr/>
          <p:nvPr/>
        </p:nvSpPr>
        <p:spPr>
          <a:xfrm>
            <a:off x="10501977" y="1160477"/>
            <a:ext cx="1688441" cy="89101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5" name="Google Shape;295;p8"/>
          <p:cNvSpPr/>
          <p:nvPr/>
        </p:nvSpPr>
        <p:spPr>
          <a:xfrm>
            <a:off x="9239430" y="1492397"/>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6" name="Google Shape;296;p8"/>
          <p:cNvSpPr/>
          <p:nvPr/>
        </p:nvSpPr>
        <p:spPr>
          <a:xfrm>
            <a:off x="9845907" y="195526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7" name="Google Shape;297;p8"/>
          <p:cNvSpPr txBox="1">
            <a:spLocks noGrp="1"/>
          </p:cNvSpPr>
          <p:nvPr>
            <p:ph type="body" idx="1"/>
          </p:nvPr>
        </p:nvSpPr>
        <p:spPr>
          <a:xfrm>
            <a:off x="590550" y="2584625"/>
            <a:ext cx="7737000" cy="20751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298" name="Google Shape;298;p8"/>
          <p:cNvSpPr txBox="1">
            <a:spLocks noGrp="1"/>
          </p:cNvSpPr>
          <p:nvPr>
            <p:ph type="title"/>
          </p:nvPr>
        </p:nvSpPr>
        <p:spPr>
          <a:xfrm>
            <a:off x="590550" y="1660175"/>
            <a:ext cx="7737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SzPts val="4500"/>
              <a:buFont typeface="Aldrich"/>
              <a:buNone/>
              <a:defRPr sz="4500"/>
            </a:lvl1pPr>
            <a:lvl2pPr lvl="1" rtl="0">
              <a:spcBef>
                <a:spcPts val="0"/>
              </a:spcBef>
              <a:spcAft>
                <a:spcPts val="0"/>
              </a:spcAft>
              <a:buSzPts val="4500"/>
              <a:buFont typeface="Abril Fatface"/>
              <a:buNone/>
              <a:defRPr sz="4500">
                <a:latin typeface="Abril Fatface"/>
                <a:ea typeface="Abril Fatface"/>
                <a:cs typeface="Abril Fatface"/>
                <a:sym typeface="Abril Fatface"/>
              </a:defRPr>
            </a:lvl2pPr>
            <a:lvl3pPr lvl="2" rtl="0">
              <a:spcBef>
                <a:spcPts val="0"/>
              </a:spcBef>
              <a:spcAft>
                <a:spcPts val="0"/>
              </a:spcAft>
              <a:buSzPts val="4500"/>
              <a:buFont typeface="Abril Fatface"/>
              <a:buNone/>
              <a:defRPr sz="4500">
                <a:latin typeface="Abril Fatface"/>
                <a:ea typeface="Abril Fatface"/>
                <a:cs typeface="Abril Fatface"/>
                <a:sym typeface="Abril Fatface"/>
              </a:defRPr>
            </a:lvl3pPr>
            <a:lvl4pPr lvl="3" rtl="0">
              <a:spcBef>
                <a:spcPts val="0"/>
              </a:spcBef>
              <a:spcAft>
                <a:spcPts val="0"/>
              </a:spcAft>
              <a:buSzPts val="4500"/>
              <a:buFont typeface="Abril Fatface"/>
              <a:buNone/>
              <a:defRPr sz="4500">
                <a:latin typeface="Abril Fatface"/>
                <a:ea typeface="Abril Fatface"/>
                <a:cs typeface="Abril Fatface"/>
                <a:sym typeface="Abril Fatface"/>
              </a:defRPr>
            </a:lvl4pPr>
            <a:lvl5pPr lvl="4" rtl="0">
              <a:spcBef>
                <a:spcPts val="0"/>
              </a:spcBef>
              <a:spcAft>
                <a:spcPts val="0"/>
              </a:spcAft>
              <a:buSzPts val="4500"/>
              <a:buFont typeface="Abril Fatface"/>
              <a:buNone/>
              <a:defRPr sz="4500">
                <a:latin typeface="Abril Fatface"/>
                <a:ea typeface="Abril Fatface"/>
                <a:cs typeface="Abril Fatface"/>
                <a:sym typeface="Abril Fatface"/>
              </a:defRPr>
            </a:lvl5pPr>
            <a:lvl6pPr lvl="5" rtl="0">
              <a:spcBef>
                <a:spcPts val="0"/>
              </a:spcBef>
              <a:spcAft>
                <a:spcPts val="0"/>
              </a:spcAft>
              <a:buSzPts val="4500"/>
              <a:buFont typeface="Abril Fatface"/>
              <a:buNone/>
              <a:defRPr sz="4500">
                <a:latin typeface="Abril Fatface"/>
                <a:ea typeface="Abril Fatface"/>
                <a:cs typeface="Abril Fatface"/>
                <a:sym typeface="Abril Fatface"/>
              </a:defRPr>
            </a:lvl6pPr>
            <a:lvl7pPr lvl="6" rtl="0">
              <a:spcBef>
                <a:spcPts val="0"/>
              </a:spcBef>
              <a:spcAft>
                <a:spcPts val="0"/>
              </a:spcAft>
              <a:buSzPts val="4500"/>
              <a:buFont typeface="Abril Fatface"/>
              <a:buNone/>
              <a:defRPr sz="4500">
                <a:latin typeface="Abril Fatface"/>
                <a:ea typeface="Abril Fatface"/>
                <a:cs typeface="Abril Fatface"/>
                <a:sym typeface="Abril Fatface"/>
              </a:defRPr>
            </a:lvl7pPr>
            <a:lvl8pPr lvl="7" rtl="0">
              <a:spcBef>
                <a:spcPts val="0"/>
              </a:spcBef>
              <a:spcAft>
                <a:spcPts val="0"/>
              </a:spcAft>
              <a:buSzPts val="4500"/>
              <a:buFont typeface="Abril Fatface"/>
              <a:buNone/>
              <a:defRPr sz="4500">
                <a:latin typeface="Abril Fatface"/>
                <a:ea typeface="Abril Fatface"/>
                <a:cs typeface="Abril Fatface"/>
                <a:sym typeface="Abril Fatface"/>
              </a:defRPr>
            </a:lvl8pPr>
            <a:lvl9pPr lvl="8" rtl="0">
              <a:spcBef>
                <a:spcPts val="0"/>
              </a:spcBef>
              <a:spcAft>
                <a:spcPts val="0"/>
              </a:spcAft>
              <a:buSzPts val="4500"/>
              <a:buFont typeface="Abril Fatface"/>
              <a:buNone/>
              <a:defRPr sz="4500">
                <a:latin typeface="Abril Fatface"/>
                <a:ea typeface="Abril Fatface"/>
                <a:cs typeface="Abril Fatface"/>
                <a:sym typeface="Abril Fatface"/>
              </a:defRPr>
            </a:lvl9pPr>
          </a:lstStyle>
          <a:p>
            <a:endParaRPr/>
          </a:p>
        </p:txBody>
      </p:sp>
      <p:sp>
        <p:nvSpPr>
          <p:cNvPr id="29" name="Title 1">
            <a:extLst>
              <a:ext uri="{FF2B5EF4-FFF2-40B4-BE49-F238E27FC236}">
                <a16:creationId xmlns:a16="http://schemas.microsoft.com/office/drawing/2014/main" id="{5E6CF0F9-C043-46D7-9F31-DD878D302FB4}"/>
              </a:ext>
            </a:extLst>
          </p:cNvPr>
          <p:cNvSpPr txBox="1">
            <a:spLocks/>
          </p:cNvSpPr>
          <p:nvPr userDrawn="1"/>
        </p:nvSpPr>
        <p:spPr>
          <a:xfrm>
            <a:off x="-105787" y="-25188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0" name="Title 1">
            <a:extLst>
              <a:ext uri="{FF2B5EF4-FFF2-40B4-BE49-F238E27FC236}">
                <a16:creationId xmlns:a16="http://schemas.microsoft.com/office/drawing/2014/main" id="{77F7D6C5-CC3B-4CC0-A37A-0389A8212779}"/>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448141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300"/>
        <p:cNvGrpSpPr/>
        <p:nvPr/>
      </p:nvGrpSpPr>
      <p:grpSpPr>
        <a:xfrm>
          <a:off x="0" y="0"/>
          <a:ext cx="0" cy="0"/>
          <a:chOff x="0" y="0"/>
          <a:chExt cx="0" cy="0"/>
        </a:xfrm>
      </p:grpSpPr>
      <p:sp>
        <p:nvSpPr>
          <p:cNvPr id="301" name="Google Shape;301;p9"/>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2" name="Google Shape;302;p9"/>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3" name="Google Shape;303;p9"/>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4" name="Google Shape;304;p9"/>
          <p:cNvSpPr/>
          <p:nvPr/>
        </p:nvSpPr>
        <p:spPr>
          <a:xfrm>
            <a:off x="10890" y="10887"/>
            <a:ext cx="12181110" cy="1864079"/>
          </a:xfrm>
          <a:custGeom>
            <a:avLst/>
            <a:gdLst/>
            <a:ahLst/>
            <a:cxnLst/>
            <a:rect l="l" t="t" r="r" b="b"/>
            <a:pathLst>
              <a:path w="12181110" h="1864079" extrusionOk="0">
                <a:moveTo>
                  <a:pt x="1329750" y="0"/>
                </a:moveTo>
                <a:lnTo>
                  <a:pt x="2975278" y="0"/>
                </a:lnTo>
                <a:lnTo>
                  <a:pt x="2980533" y="52138"/>
                </a:lnTo>
                <a:cubicBezTo>
                  <a:pt x="2980533" y="155580"/>
                  <a:pt x="2953672" y="252735"/>
                  <a:pt x="2906618" y="337126"/>
                </a:cubicBezTo>
                <a:cubicBezTo>
                  <a:pt x="3106548" y="376560"/>
                  <a:pt x="3263997" y="534009"/>
                  <a:pt x="3303335" y="733938"/>
                </a:cubicBezTo>
                <a:cubicBezTo>
                  <a:pt x="3330861" y="729842"/>
                  <a:pt x="3358961" y="727747"/>
                  <a:pt x="3387631" y="727747"/>
                </a:cubicBezTo>
                <a:cubicBezTo>
                  <a:pt x="3434684" y="727747"/>
                  <a:pt x="3480405" y="733557"/>
                  <a:pt x="3524219" y="744320"/>
                </a:cubicBezTo>
                <a:cubicBezTo>
                  <a:pt x="3578226" y="539056"/>
                  <a:pt x="3765012" y="387704"/>
                  <a:pt x="3987230" y="387704"/>
                </a:cubicBezTo>
                <a:cubicBezTo>
                  <a:pt x="4200114" y="387704"/>
                  <a:pt x="4380517" y="526674"/>
                  <a:pt x="4442716" y="718794"/>
                </a:cubicBezTo>
                <a:cubicBezTo>
                  <a:pt x="4484245" y="707174"/>
                  <a:pt x="4528060" y="700887"/>
                  <a:pt x="4573304" y="700887"/>
                </a:cubicBezTo>
                <a:cubicBezTo>
                  <a:pt x="4668077" y="700887"/>
                  <a:pt x="4756374" y="728128"/>
                  <a:pt x="4830954" y="775277"/>
                </a:cubicBezTo>
                <a:cubicBezTo>
                  <a:pt x="4892772" y="596588"/>
                  <a:pt x="5062603" y="468190"/>
                  <a:pt x="5262342" y="468190"/>
                </a:cubicBezTo>
                <a:cubicBezTo>
                  <a:pt x="5438078" y="468190"/>
                  <a:pt x="5590669" y="567631"/>
                  <a:pt x="5666869" y="713269"/>
                </a:cubicBezTo>
                <a:cubicBezTo>
                  <a:pt x="5725947" y="634688"/>
                  <a:pt x="5807636" y="574001"/>
                  <a:pt x="5902250" y="540935"/>
                </a:cubicBezTo>
                <a:lnTo>
                  <a:pt x="5957855" y="527678"/>
                </a:lnTo>
                <a:lnTo>
                  <a:pt x="5953183" y="481329"/>
                </a:lnTo>
                <a:cubicBezTo>
                  <a:pt x="5953183" y="243899"/>
                  <a:pt x="6145658" y="51424"/>
                  <a:pt x="6383088" y="51424"/>
                </a:cubicBezTo>
                <a:cubicBezTo>
                  <a:pt x="6620518" y="51424"/>
                  <a:pt x="6812993" y="243899"/>
                  <a:pt x="6812993" y="481329"/>
                </a:cubicBezTo>
                <a:lnTo>
                  <a:pt x="6811773" y="493434"/>
                </a:lnTo>
                <a:lnTo>
                  <a:pt x="6891387" y="530533"/>
                </a:lnTo>
                <a:cubicBezTo>
                  <a:pt x="6948001" y="564132"/>
                  <a:pt x="6997436" y="608566"/>
                  <a:pt x="7036821" y="660953"/>
                </a:cubicBezTo>
                <a:cubicBezTo>
                  <a:pt x="7113021" y="515315"/>
                  <a:pt x="7265612" y="415874"/>
                  <a:pt x="7441348" y="415874"/>
                </a:cubicBezTo>
                <a:cubicBezTo>
                  <a:pt x="7641086" y="415874"/>
                  <a:pt x="7810917" y="544272"/>
                  <a:pt x="7872736" y="722961"/>
                </a:cubicBezTo>
                <a:cubicBezTo>
                  <a:pt x="7947315" y="675812"/>
                  <a:pt x="8035612" y="648570"/>
                  <a:pt x="8130386" y="648570"/>
                </a:cubicBezTo>
                <a:cubicBezTo>
                  <a:pt x="8175630" y="648570"/>
                  <a:pt x="8219445" y="654857"/>
                  <a:pt x="8260973" y="666477"/>
                </a:cubicBezTo>
                <a:cubicBezTo>
                  <a:pt x="8323172" y="474358"/>
                  <a:pt x="8503575" y="335388"/>
                  <a:pt x="8716459" y="335388"/>
                </a:cubicBezTo>
                <a:cubicBezTo>
                  <a:pt x="8938677" y="335388"/>
                  <a:pt x="9125463" y="486740"/>
                  <a:pt x="9179469" y="692005"/>
                </a:cubicBezTo>
                <a:cubicBezTo>
                  <a:pt x="9223284" y="681242"/>
                  <a:pt x="9269004" y="675432"/>
                  <a:pt x="9316058" y="675432"/>
                </a:cubicBezTo>
                <a:cubicBezTo>
                  <a:pt x="9344728" y="675432"/>
                  <a:pt x="9372827" y="677526"/>
                  <a:pt x="9400354" y="681623"/>
                </a:cubicBezTo>
                <a:cubicBezTo>
                  <a:pt x="9439692" y="481692"/>
                  <a:pt x="9597141" y="324245"/>
                  <a:pt x="9797070" y="284810"/>
                </a:cubicBezTo>
                <a:cubicBezTo>
                  <a:pt x="9773543" y="242615"/>
                  <a:pt x="9755065" y="197228"/>
                  <a:pt x="9742468" y="149461"/>
                </a:cubicBezTo>
                <a:lnTo>
                  <a:pt x="9723179" y="0"/>
                </a:lnTo>
                <a:lnTo>
                  <a:pt x="11435591" y="0"/>
                </a:lnTo>
                <a:lnTo>
                  <a:pt x="11457680" y="22156"/>
                </a:lnTo>
                <a:cubicBezTo>
                  <a:pt x="11504593" y="77977"/>
                  <a:pt x="11537455" y="146008"/>
                  <a:pt x="11550813" y="220803"/>
                </a:cubicBezTo>
                <a:cubicBezTo>
                  <a:pt x="11566339" y="219659"/>
                  <a:pt x="11581960" y="218994"/>
                  <a:pt x="11597772" y="218994"/>
                </a:cubicBezTo>
                <a:cubicBezTo>
                  <a:pt x="11835135" y="218994"/>
                  <a:pt x="12040017" y="357963"/>
                  <a:pt x="12135553" y="559035"/>
                </a:cubicBezTo>
                <a:lnTo>
                  <a:pt x="12181110" y="544196"/>
                </a:lnTo>
                <a:lnTo>
                  <a:pt x="12181110" y="1334766"/>
                </a:lnTo>
                <a:lnTo>
                  <a:pt x="12145697" y="1324012"/>
                </a:lnTo>
                <a:cubicBezTo>
                  <a:pt x="12096738" y="1303771"/>
                  <a:pt x="12052495" y="1274458"/>
                  <a:pt x="12015062" y="1238168"/>
                </a:cubicBezTo>
                <a:cubicBezTo>
                  <a:pt x="11907620" y="1343895"/>
                  <a:pt x="11760268" y="1409141"/>
                  <a:pt x="11597676" y="1409141"/>
                </a:cubicBezTo>
                <a:cubicBezTo>
                  <a:pt x="11427655" y="1409141"/>
                  <a:pt x="11274207" y="1337896"/>
                  <a:pt x="11165813" y="1223499"/>
                </a:cubicBezTo>
                <a:cubicBezTo>
                  <a:pt x="11056085" y="1444860"/>
                  <a:pt x="10827866" y="1597071"/>
                  <a:pt x="10564119" y="1597071"/>
                </a:cubicBezTo>
                <a:cubicBezTo>
                  <a:pt x="10321231" y="1597071"/>
                  <a:pt x="10108538" y="1468007"/>
                  <a:pt x="9990714" y="1274744"/>
                </a:cubicBezTo>
                <a:cubicBezTo>
                  <a:pt x="9959757" y="1280745"/>
                  <a:pt x="9927754" y="1283888"/>
                  <a:pt x="9894987" y="1283888"/>
                </a:cubicBezTo>
                <a:cubicBezTo>
                  <a:pt x="9890892" y="1283888"/>
                  <a:pt x="9886796" y="1283794"/>
                  <a:pt x="9882700" y="1283698"/>
                </a:cubicBezTo>
                <a:cubicBezTo>
                  <a:pt x="9869841" y="1468126"/>
                  <a:pt x="9768988" y="1628294"/>
                  <a:pt x="9621835" y="1722486"/>
                </a:cubicBezTo>
                <a:lnTo>
                  <a:pt x="9607084" y="1730098"/>
                </a:lnTo>
                <a:lnTo>
                  <a:pt x="9024419" y="1730098"/>
                </a:lnTo>
                <a:lnTo>
                  <a:pt x="9012448" y="1723982"/>
                </a:lnTo>
                <a:cubicBezTo>
                  <a:pt x="8866113" y="1631326"/>
                  <a:pt x="8765037" y="1473651"/>
                  <a:pt x="8749797" y="1291604"/>
                </a:cubicBezTo>
                <a:cubicBezTo>
                  <a:pt x="8738748" y="1292365"/>
                  <a:pt x="8727699" y="1292746"/>
                  <a:pt x="8716459" y="1292746"/>
                </a:cubicBezTo>
                <a:cubicBezTo>
                  <a:pt x="8673216" y="1292746"/>
                  <a:pt x="8631306" y="1287032"/>
                  <a:pt x="8591491" y="1276269"/>
                </a:cubicBezTo>
                <a:cubicBezTo>
                  <a:pt x="8530055" y="1472483"/>
                  <a:pt x="8346794" y="1614882"/>
                  <a:pt x="8130290" y="1614882"/>
                </a:cubicBezTo>
                <a:cubicBezTo>
                  <a:pt x="7911120" y="1614882"/>
                  <a:pt x="7726050" y="1468958"/>
                  <a:pt x="7666899" y="1268933"/>
                </a:cubicBezTo>
                <a:cubicBezTo>
                  <a:pt x="7600320" y="1306843"/>
                  <a:pt x="7523358" y="1328560"/>
                  <a:pt x="7441253" y="1328560"/>
                </a:cubicBezTo>
                <a:cubicBezTo>
                  <a:pt x="7301711" y="1328560"/>
                  <a:pt x="7176839" y="1265887"/>
                  <a:pt x="7093114" y="1167207"/>
                </a:cubicBezTo>
                <a:cubicBezTo>
                  <a:pt x="7073493" y="1210736"/>
                  <a:pt x="7047775" y="1251027"/>
                  <a:pt x="7017105" y="1286936"/>
                </a:cubicBezTo>
                <a:cubicBezTo>
                  <a:pt x="6991577" y="1472198"/>
                  <a:pt x="6832701" y="1614882"/>
                  <a:pt x="6640391" y="1614882"/>
                </a:cubicBezTo>
                <a:cubicBezTo>
                  <a:pt x="6563905" y="1614882"/>
                  <a:pt x="6492753" y="1592307"/>
                  <a:pt x="6433127" y="1553445"/>
                </a:cubicBezTo>
                <a:lnTo>
                  <a:pt x="6433127" y="906191"/>
                </a:lnTo>
                <a:lnTo>
                  <a:pt x="6383088" y="911234"/>
                </a:lnTo>
                <a:cubicBezTo>
                  <a:pt x="6353409" y="911234"/>
                  <a:pt x="6324434" y="908227"/>
                  <a:pt x="6296447" y="902500"/>
                </a:cubicBezTo>
                <a:lnTo>
                  <a:pt x="6270563" y="894465"/>
                </a:lnTo>
                <a:lnTo>
                  <a:pt x="6270563" y="1605761"/>
                </a:lnTo>
                <a:cubicBezTo>
                  <a:pt x="6210937" y="1644623"/>
                  <a:pt x="6139785" y="1667198"/>
                  <a:pt x="6063299" y="1667198"/>
                </a:cubicBezTo>
                <a:cubicBezTo>
                  <a:pt x="5870990" y="1667198"/>
                  <a:pt x="5712113" y="1524513"/>
                  <a:pt x="5686585" y="1339253"/>
                </a:cubicBezTo>
                <a:cubicBezTo>
                  <a:pt x="5655915" y="1303343"/>
                  <a:pt x="5630198" y="1263053"/>
                  <a:pt x="5610576" y="1219522"/>
                </a:cubicBezTo>
                <a:cubicBezTo>
                  <a:pt x="5526851" y="1318202"/>
                  <a:pt x="5401979" y="1380876"/>
                  <a:pt x="5262438" y="1380876"/>
                </a:cubicBezTo>
                <a:cubicBezTo>
                  <a:pt x="5180332" y="1380876"/>
                  <a:pt x="5103370" y="1359160"/>
                  <a:pt x="5036790" y="1321250"/>
                </a:cubicBezTo>
                <a:cubicBezTo>
                  <a:pt x="4977639" y="1521274"/>
                  <a:pt x="4792569" y="1667198"/>
                  <a:pt x="4573399" y="1667198"/>
                </a:cubicBezTo>
                <a:cubicBezTo>
                  <a:pt x="4356895" y="1667198"/>
                  <a:pt x="4173634" y="1524800"/>
                  <a:pt x="4112198" y="1328584"/>
                </a:cubicBezTo>
                <a:cubicBezTo>
                  <a:pt x="4072383" y="1339347"/>
                  <a:pt x="4030473" y="1345062"/>
                  <a:pt x="3987230" y="1345062"/>
                </a:cubicBezTo>
                <a:cubicBezTo>
                  <a:pt x="3975989" y="1345062"/>
                  <a:pt x="3964941" y="1344681"/>
                  <a:pt x="3953892" y="1343919"/>
                </a:cubicBezTo>
                <a:cubicBezTo>
                  <a:pt x="3929508" y="1635194"/>
                  <a:pt x="3685383" y="1864079"/>
                  <a:pt x="3387726" y="1864079"/>
                </a:cubicBezTo>
                <a:cubicBezTo>
                  <a:pt x="3087403" y="1864079"/>
                  <a:pt x="2841563" y="1631098"/>
                  <a:pt x="2820989" y="1336013"/>
                </a:cubicBezTo>
                <a:cubicBezTo>
                  <a:pt x="2816893" y="1336109"/>
                  <a:pt x="2812797" y="1336204"/>
                  <a:pt x="2808701" y="1336204"/>
                </a:cubicBezTo>
                <a:cubicBezTo>
                  <a:pt x="2775934" y="1336204"/>
                  <a:pt x="2743932" y="1333061"/>
                  <a:pt x="2712975" y="1327060"/>
                </a:cubicBezTo>
                <a:cubicBezTo>
                  <a:pt x="2595151" y="1520322"/>
                  <a:pt x="2382457" y="1649386"/>
                  <a:pt x="2139570" y="1649386"/>
                </a:cubicBezTo>
                <a:cubicBezTo>
                  <a:pt x="1875823" y="1649386"/>
                  <a:pt x="1647603" y="1497176"/>
                  <a:pt x="1537876" y="1275815"/>
                </a:cubicBezTo>
                <a:cubicBezTo>
                  <a:pt x="1429481" y="1390211"/>
                  <a:pt x="1276034" y="1461458"/>
                  <a:pt x="1106013" y="1461458"/>
                </a:cubicBezTo>
                <a:cubicBezTo>
                  <a:pt x="943421" y="1461458"/>
                  <a:pt x="796069" y="1396211"/>
                  <a:pt x="688627" y="1290485"/>
                </a:cubicBezTo>
                <a:cubicBezTo>
                  <a:pt x="613761" y="1363064"/>
                  <a:pt x="511652" y="1407737"/>
                  <a:pt x="399067" y="1407737"/>
                </a:cubicBezTo>
                <a:cubicBezTo>
                  <a:pt x="214187" y="1407737"/>
                  <a:pt x="57501" y="1287151"/>
                  <a:pt x="3302" y="1120273"/>
                </a:cubicBezTo>
                <a:lnTo>
                  <a:pt x="0" y="1123065"/>
                </a:lnTo>
                <a:lnTo>
                  <a:pt x="0" y="137968"/>
                </a:lnTo>
                <a:lnTo>
                  <a:pt x="63488" y="155235"/>
                </a:lnTo>
                <a:cubicBezTo>
                  <a:pt x="230661" y="217061"/>
                  <a:pt x="349823" y="377894"/>
                  <a:pt x="349823" y="566584"/>
                </a:cubicBezTo>
                <a:cubicBezTo>
                  <a:pt x="349823" y="570584"/>
                  <a:pt x="349727" y="574489"/>
                  <a:pt x="349631" y="578490"/>
                </a:cubicBezTo>
                <a:cubicBezTo>
                  <a:pt x="365825" y="576585"/>
                  <a:pt x="382302" y="575537"/>
                  <a:pt x="398971" y="575537"/>
                </a:cubicBezTo>
                <a:cubicBezTo>
                  <a:pt x="459169" y="575537"/>
                  <a:pt x="516415" y="588396"/>
                  <a:pt x="568136" y="611351"/>
                </a:cubicBezTo>
                <a:cubicBezTo>
                  <a:pt x="663672" y="410279"/>
                  <a:pt x="868554" y="271309"/>
                  <a:pt x="1105917" y="271309"/>
                </a:cubicBezTo>
                <a:cubicBezTo>
                  <a:pt x="1121729" y="271309"/>
                  <a:pt x="1137350" y="271975"/>
                  <a:pt x="1152875" y="273119"/>
                </a:cubicBezTo>
                <a:cubicBezTo>
                  <a:pt x="1170687" y="173392"/>
                  <a:pt x="1223170" y="85691"/>
                  <a:pt x="1297405" y="22921"/>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5" name="Google Shape;305;p9"/>
          <p:cNvSpPr/>
          <p:nvPr/>
        </p:nvSpPr>
        <p:spPr>
          <a:xfrm>
            <a:off x="0" y="1108364"/>
            <a:ext cx="12194349" cy="5745665"/>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6" name="Google Shape;306;p9"/>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7" name="Google Shape;307;p9"/>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8" name="Google Shape;308;p9"/>
          <p:cNvSpPr/>
          <p:nvPr/>
        </p:nvSpPr>
        <p:spPr>
          <a:xfrm>
            <a:off x="0" y="886691"/>
            <a:ext cx="12194349" cy="277431"/>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9" name="Google Shape;309;p9"/>
          <p:cNvSpPr/>
          <p:nvPr/>
        </p:nvSpPr>
        <p:spPr>
          <a:xfrm flipH="1">
            <a:off x="-2533" y="5363852"/>
            <a:ext cx="12194533" cy="1074057"/>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0" name="Google Shape;310;p9"/>
          <p:cNvSpPr txBox="1">
            <a:spLocks noGrp="1"/>
          </p:cNvSpPr>
          <p:nvPr>
            <p:ph type="subTitle" idx="1"/>
          </p:nvPr>
        </p:nvSpPr>
        <p:spPr>
          <a:xfrm>
            <a:off x="873360" y="1813775"/>
            <a:ext cx="49611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1" name="Google Shape;311;p9"/>
          <p:cNvSpPr txBox="1">
            <a:spLocks noGrp="1"/>
          </p:cNvSpPr>
          <p:nvPr>
            <p:ph type="subTitle" idx="2"/>
          </p:nvPr>
        </p:nvSpPr>
        <p:spPr>
          <a:xfrm>
            <a:off x="6464155" y="1813775"/>
            <a:ext cx="49608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2" name="Google Shape;312;p9"/>
          <p:cNvSpPr txBox="1">
            <a:spLocks noGrp="1"/>
          </p:cNvSpPr>
          <p:nvPr>
            <p:ph type="title"/>
          </p:nvPr>
        </p:nvSpPr>
        <p:spPr>
          <a:xfrm>
            <a:off x="873350" y="836300"/>
            <a:ext cx="1055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13" name="Google Shape;313;p9"/>
          <p:cNvSpPr txBox="1">
            <a:spLocks noGrp="1"/>
          </p:cNvSpPr>
          <p:nvPr>
            <p:ph type="body" idx="3"/>
          </p:nvPr>
        </p:nvSpPr>
        <p:spPr>
          <a:xfrm>
            <a:off x="873350" y="2750800"/>
            <a:ext cx="49608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314" name="Google Shape;314;p9"/>
          <p:cNvSpPr txBox="1">
            <a:spLocks noGrp="1"/>
          </p:cNvSpPr>
          <p:nvPr>
            <p:ph type="body" idx="4"/>
          </p:nvPr>
        </p:nvSpPr>
        <p:spPr>
          <a:xfrm>
            <a:off x="6464146" y="2739050"/>
            <a:ext cx="49611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17" name="Title 1">
            <a:extLst>
              <a:ext uri="{FF2B5EF4-FFF2-40B4-BE49-F238E27FC236}">
                <a16:creationId xmlns:a16="http://schemas.microsoft.com/office/drawing/2014/main" id="{A4F82977-7949-4B7C-8AD1-8213A403FAD9}"/>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C440FED0-93DE-4B49-AC17-91972FDD9038}"/>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19241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005 One column">
  <p:cSld name="005 One column">
    <p:bg>
      <p:bgPr>
        <a:solidFill>
          <a:schemeClr val="lt2"/>
        </a:solidFill>
        <a:effectLst/>
      </p:bgPr>
    </p:bg>
    <p:spTree>
      <p:nvGrpSpPr>
        <p:cNvPr id="1" name="Shape 316"/>
        <p:cNvGrpSpPr/>
        <p:nvPr/>
      </p:nvGrpSpPr>
      <p:grpSpPr>
        <a:xfrm>
          <a:off x="0" y="0"/>
          <a:ext cx="0" cy="0"/>
          <a:chOff x="0" y="0"/>
          <a:chExt cx="0" cy="0"/>
        </a:xfrm>
      </p:grpSpPr>
      <p:sp>
        <p:nvSpPr>
          <p:cNvPr id="317" name="Google Shape;317;p10"/>
          <p:cNvSpPr/>
          <p:nvPr/>
        </p:nvSpPr>
        <p:spPr>
          <a:xfrm flipH="1">
            <a:off x="183"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8" name="Google Shape;318;p10"/>
          <p:cNvSpPr/>
          <p:nvPr/>
        </p:nvSpPr>
        <p:spPr>
          <a:xfrm flipH="1">
            <a:off x="2574292"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9" name="Google Shape;319;p10"/>
          <p:cNvSpPr/>
          <p:nvPr/>
        </p:nvSpPr>
        <p:spPr>
          <a:xfrm flipH="1">
            <a:off x="266"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0" name="Google Shape;320;p10"/>
          <p:cNvSpPr/>
          <p:nvPr/>
        </p:nvSpPr>
        <p:spPr>
          <a:xfrm flipH="1">
            <a:off x="-2083"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1" name="Google Shape;321;p10"/>
          <p:cNvSpPr/>
          <p:nvPr/>
        </p:nvSpPr>
        <p:spPr>
          <a:xfrm flipH="1">
            <a:off x="-2083"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2" name="Google Shape;322;p10"/>
          <p:cNvSpPr/>
          <p:nvPr/>
        </p:nvSpPr>
        <p:spPr>
          <a:xfrm flipH="1">
            <a:off x="-2268"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3" name="Google Shape;323;p10"/>
          <p:cNvSpPr/>
          <p:nvPr/>
        </p:nvSpPr>
        <p:spPr>
          <a:xfrm flipH="1">
            <a:off x="-2083"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4" name="Google Shape;324;p10"/>
          <p:cNvSpPr/>
          <p:nvPr/>
        </p:nvSpPr>
        <p:spPr>
          <a:xfrm flipH="1">
            <a:off x="6251"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5" name="Google Shape;325;p10"/>
          <p:cNvSpPr/>
          <p:nvPr/>
        </p:nvSpPr>
        <p:spPr>
          <a:xfrm flipH="1">
            <a:off x="6251" y="4614531"/>
            <a:ext cx="12186015" cy="2244932"/>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6" name="Google Shape;326;p10"/>
          <p:cNvSpPr/>
          <p:nvPr/>
        </p:nvSpPr>
        <p:spPr>
          <a:xfrm flipH="1">
            <a:off x="6251"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7" name="Google Shape;327;p10"/>
          <p:cNvSpPr/>
          <p:nvPr/>
        </p:nvSpPr>
        <p:spPr>
          <a:xfrm flipH="1">
            <a:off x="6251"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8" name="Google Shape;328;p10"/>
          <p:cNvSpPr/>
          <p:nvPr/>
        </p:nvSpPr>
        <p:spPr>
          <a:xfrm flipH="1">
            <a:off x="9225768" y="4465676"/>
            <a:ext cx="24774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329" name="Google Shape;329;p10"/>
          <p:cNvGrpSpPr/>
          <p:nvPr/>
        </p:nvGrpSpPr>
        <p:grpSpPr>
          <a:xfrm flipH="1">
            <a:off x="10023150" y="2947309"/>
            <a:ext cx="1738239" cy="1743417"/>
            <a:chOff x="4067175" y="-2019300"/>
            <a:chExt cx="4220050" cy="4232623"/>
          </a:xfrm>
        </p:grpSpPr>
        <p:sp>
          <p:nvSpPr>
            <p:cNvPr id="330" name="Google Shape;330;p10"/>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1" name="Google Shape;331;p10"/>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2" name="Google Shape;332;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3" name="Google Shape;333;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4" name="Google Shape;334;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5" name="Google Shape;335;p10"/>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6" name="Google Shape;336;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7" name="Google Shape;337;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8" name="Google Shape;338;p10"/>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9" name="Google Shape;339;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0" name="Google Shape;340;p10"/>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1" name="Google Shape;341;p10"/>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2" name="Google Shape;342;p10"/>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343" name="Google Shape;343;p10"/>
          <p:cNvGrpSpPr/>
          <p:nvPr/>
        </p:nvGrpSpPr>
        <p:grpSpPr>
          <a:xfrm flipH="1">
            <a:off x="9662121" y="4002367"/>
            <a:ext cx="647105" cy="773048"/>
            <a:chOff x="12650622" y="-224128"/>
            <a:chExt cx="1467358" cy="1752944"/>
          </a:xfrm>
        </p:grpSpPr>
        <p:sp>
          <p:nvSpPr>
            <p:cNvPr id="344" name="Google Shape;344;p10"/>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5" name="Google Shape;345;p10"/>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6" name="Google Shape;346;p10"/>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7" name="Google Shape;347;p10"/>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8" name="Google Shape;348;p10"/>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9" name="Google Shape;349;p10"/>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350" name="Google Shape;350;p10"/>
          <p:cNvSpPr/>
          <p:nvPr/>
        </p:nvSpPr>
        <p:spPr>
          <a:xfrm flipH="1">
            <a:off x="10544108" y="6276755"/>
            <a:ext cx="13788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351" name="Google Shape;351;p10"/>
          <p:cNvGrpSpPr/>
          <p:nvPr/>
        </p:nvGrpSpPr>
        <p:grpSpPr>
          <a:xfrm flipH="1">
            <a:off x="10554784" y="5009996"/>
            <a:ext cx="1445198" cy="1444839"/>
            <a:chOff x="2148829" y="2424101"/>
            <a:chExt cx="2454481" cy="2453871"/>
          </a:xfrm>
        </p:grpSpPr>
        <p:sp>
          <p:nvSpPr>
            <p:cNvPr id="352" name="Google Shape;352;p10"/>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3" name="Google Shape;353;p10"/>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4" name="Google Shape;354;p10"/>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5" name="Google Shape;355;p10"/>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6" name="Google Shape;356;p10"/>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7" name="Google Shape;357;p10"/>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8" name="Google Shape;358;p10"/>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9" name="Google Shape;359;p10"/>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360" name="Google Shape;360;p10"/>
          <p:cNvGrpSpPr/>
          <p:nvPr/>
        </p:nvGrpSpPr>
        <p:grpSpPr>
          <a:xfrm flipH="1">
            <a:off x="-18498" y="-2075"/>
            <a:ext cx="12243025" cy="6862144"/>
            <a:chOff x="-18498" y="-2075"/>
            <a:chExt cx="12243025" cy="6862144"/>
          </a:xfrm>
        </p:grpSpPr>
        <p:sp>
          <p:nvSpPr>
            <p:cNvPr id="361" name="Google Shape;361;p10"/>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62" name="Google Shape;362;p10"/>
            <p:cNvSpPr/>
            <p:nvPr/>
          </p:nvSpPr>
          <p:spPr>
            <a:xfrm flipH="1">
              <a:off x="-18498" y="-2075"/>
              <a:ext cx="7831747"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6056368" y="1425442"/>
                    <a:pt x="4973376" y="958781"/>
                  </a:cubicBezTo>
                  <a:cubicBezTo>
                    <a:pt x="3890384" y="492120"/>
                    <a:pt x="2927072" y="1065158"/>
                    <a:pt x="3106175" y="1687943"/>
                  </a:cubicBezTo>
                  <a:cubicBezTo>
                    <a:pt x="3285278" y="2310728"/>
                    <a:pt x="3701638" y="2965385"/>
                    <a:pt x="3516222" y="3492072"/>
                  </a:cubicBezTo>
                  <a:cubicBezTo>
                    <a:pt x="3330806" y="4018759"/>
                    <a:pt x="2426224" y="3977124"/>
                    <a:pt x="2155286" y="4206240"/>
                  </a:cubicBezTo>
                  <a:cubicBezTo>
                    <a:pt x="1884348" y="4435356"/>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363" name="Google Shape;363;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2100"/>
              <a:buNone/>
              <a:defRPr sz="2100" b="1">
                <a:solidFill>
                  <a:srgbClr val="E9AA59"/>
                </a:solidFill>
              </a:defRPr>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364" name="Google Shape;364;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365" name="Google Shape;365;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52" name="Title 1">
            <a:extLst>
              <a:ext uri="{FF2B5EF4-FFF2-40B4-BE49-F238E27FC236}">
                <a16:creationId xmlns:a16="http://schemas.microsoft.com/office/drawing/2014/main" id="{73DD142B-109F-42CB-AFE6-43308A4A9733}"/>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53" name="Title 1">
            <a:extLst>
              <a:ext uri="{FF2B5EF4-FFF2-40B4-BE49-F238E27FC236}">
                <a16:creationId xmlns:a16="http://schemas.microsoft.com/office/drawing/2014/main" id="{B1139A64-C449-4B97-A92A-71E8B82CF968}"/>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617988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009 Big Title">
  <p:cSld name="009 Big Title">
    <p:bg>
      <p:bgPr>
        <a:solidFill>
          <a:srgbClr val="F9BC6E"/>
        </a:solidFill>
        <a:effectLst/>
      </p:bgPr>
    </p:bg>
    <p:spTree>
      <p:nvGrpSpPr>
        <p:cNvPr id="1" name="Shape 420"/>
        <p:cNvGrpSpPr/>
        <p:nvPr/>
      </p:nvGrpSpPr>
      <p:grpSpPr>
        <a:xfrm>
          <a:off x="0" y="0"/>
          <a:ext cx="0" cy="0"/>
          <a:chOff x="0" y="0"/>
          <a:chExt cx="0" cy="0"/>
        </a:xfrm>
      </p:grpSpPr>
      <p:sp>
        <p:nvSpPr>
          <p:cNvPr id="421" name="Google Shape;421;p12"/>
          <p:cNvSpPr/>
          <p:nvPr/>
        </p:nvSpPr>
        <p:spPr>
          <a:xfrm flipH="1">
            <a:off x="262272" y="2731825"/>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2" name="Google Shape;422;p12"/>
          <p:cNvSpPr/>
          <p:nvPr/>
        </p:nvSpPr>
        <p:spPr>
          <a:xfrm>
            <a:off x="115838" y="4500300"/>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24" name="Google Shape;424;p12"/>
          <p:cNvGrpSpPr/>
          <p:nvPr/>
        </p:nvGrpSpPr>
        <p:grpSpPr>
          <a:xfrm flipH="1">
            <a:off x="460344" y="3846826"/>
            <a:ext cx="1768593" cy="1886188"/>
            <a:chOff x="-4259888" y="2290454"/>
            <a:chExt cx="4283344" cy="4568148"/>
          </a:xfrm>
        </p:grpSpPr>
        <p:sp>
          <p:nvSpPr>
            <p:cNvPr id="425" name="Google Shape;425;p12"/>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6" name="Google Shape;426;p12"/>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7" name="Google Shape;427;p12"/>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8" name="Google Shape;428;p12"/>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9" name="Google Shape;429;p12"/>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0" name="Google Shape;430;p12"/>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431" name="Google Shape;431;p12"/>
          <p:cNvSpPr/>
          <p:nvPr/>
        </p:nvSpPr>
        <p:spPr>
          <a:xfrm>
            <a:off x="5431809" y="2687423"/>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2" name="Google Shape;432;p12"/>
          <p:cNvSpPr/>
          <p:nvPr/>
        </p:nvSpPr>
        <p:spPr>
          <a:xfrm>
            <a:off x="7010922" y="4926841"/>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3" name="Google Shape;433;p12"/>
          <p:cNvSpPr/>
          <p:nvPr/>
        </p:nvSpPr>
        <p:spPr>
          <a:xfrm>
            <a:off x="0" y="1"/>
            <a:ext cx="12194349" cy="1955241"/>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4" name="Google Shape;434;p12"/>
          <p:cNvSpPr/>
          <p:nvPr/>
        </p:nvSpPr>
        <p:spPr>
          <a:xfrm>
            <a:off x="0" y="1480821"/>
            <a:ext cx="12194349" cy="575051"/>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5" name="Google Shape;435;p12"/>
          <p:cNvSpPr/>
          <p:nvPr/>
        </p:nvSpPr>
        <p:spPr>
          <a:xfrm>
            <a:off x="0" y="594064"/>
            <a:ext cx="12194533" cy="848611"/>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6" name="Google Shape;436;p12"/>
          <p:cNvSpPr/>
          <p:nvPr/>
        </p:nvSpPr>
        <p:spPr>
          <a:xfrm>
            <a:off x="0" y="192306"/>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7" name="Google Shape;437;p12"/>
          <p:cNvSpPr/>
          <p:nvPr/>
        </p:nvSpPr>
        <p:spPr>
          <a:xfrm>
            <a:off x="0" y="0"/>
            <a:ext cx="12194349" cy="104429"/>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8" name="Google Shape;438;p12"/>
          <p:cNvSpPr/>
          <p:nvPr/>
        </p:nvSpPr>
        <p:spPr>
          <a:xfrm>
            <a:off x="0" y="1841998"/>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DE3C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9" name="Google Shape;439;p12"/>
          <p:cNvSpPr/>
          <p:nvPr/>
        </p:nvSpPr>
        <p:spPr>
          <a:xfrm>
            <a:off x="372764" y="5334959"/>
            <a:ext cx="4193098" cy="1343044"/>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1" name="Google Shape;441;p12"/>
          <p:cNvSpPr/>
          <p:nvPr/>
        </p:nvSpPr>
        <p:spPr>
          <a:xfrm>
            <a:off x="723093" y="4901251"/>
            <a:ext cx="2301155" cy="785698"/>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2" name="Google Shape;442;p12"/>
          <p:cNvSpPr/>
          <p:nvPr/>
        </p:nvSpPr>
        <p:spPr>
          <a:xfrm>
            <a:off x="2996742" y="5743141"/>
            <a:ext cx="1356946" cy="364779"/>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3" name="Google Shape;443;p12"/>
          <p:cNvSpPr/>
          <p:nvPr/>
        </p:nvSpPr>
        <p:spPr>
          <a:xfrm>
            <a:off x="2710132" y="4941931"/>
            <a:ext cx="1356941" cy="113936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4" name="Google Shape;444;p12"/>
          <p:cNvSpPr/>
          <p:nvPr/>
        </p:nvSpPr>
        <p:spPr>
          <a:xfrm>
            <a:off x="2793215" y="4960674"/>
            <a:ext cx="1273864" cy="1120545"/>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5" name="Google Shape;445;p12"/>
          <p:cNvSpPr/>
          <p:nvPr/>
        </p:nvSpPr>
        <p:spPr>
          <a:xfrm>
            <a:off x="2791022" y="4941931"/>
            <a:ext cx="1195177" cy="316753"/>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6" name="Google Shape;446;p12"/>
          <p:cNvSpPr/>
          <p:nvPr/>
        </p:nvSpPr>
        <p:spPr>
          <a:xfrm>
            <a:off x="1779570" y="6088778"/>
            <a:ext cx="1214733" cy="12372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47" name="Google Shape;447;p12"/>
          <p:cNvGrpSpPr/>
          <p:nvPr/>
        </p:nvGrpSpPr>
        <p:grpSpPr>
          <a:xfrm rot="-567658">
            <a:off x="1936837" y="4975464"/>
            <a:ext cx="1015877" cy="1213593"/>
            <a:chOff x="12650622" y="-224128"/>
            <a:chExt cx="1467358" cy="1752944"/>
          </a:xfrm>
        </p:grpSpPr>
        <p:sp>
          <p:nvSpPr>
            <p:cNvPr id="448" name="Google Shape;448;p12"/>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9" name="Google Shape;449;p12"/>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0" name="Google Shape;450;p12"/>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1" name="Google Shape;451;p12"/>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2" name="Google Shape;452;p12"/>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3" name="Google Shape;453;p12"/>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454" name="Google Shape;454;p12"/>
          <p:cNvSpPr txBox="1">
            <a:spLocks noGrp="1"/>
          </p:cNvSpPr>
          <p:nvPr>
            <p:ph type="title"/>
          </p:nvPr>
        </p:nvSpPr>
        <p:spPr>
          <a:xfrm>
            <a:off x="548200" y="544275"/>
            <a:ext cx="110955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455" name="Google Shape;455;p12"/>
          <p:cNvSpPr txBox="1">
            <a:spLocks noGrp="1"/>
          </p:cNvSpPr>
          <p:nvPr>
            <p:ph type="body" idx="1"/>
          </p:nvPr>
        </p:nvSpPr>
        <p:spPr>
          <a:xfrm>
            <a:off x="548200" y="4813250"/>
            <a:ext cx="11095500" cy="15651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38" name="Title 1">
            <a:extLst>
              <a:ext uri="{FF2B5EF4-FFF2-40B4-BE49-F238E27FC236}">
                <a16:creationId xmlns:a16="http://schemas.microsoft.com/office/drawing/2014/main" id="{7570C947-3EC1-4102-93DE-7FD6887496EF}"/>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9" name="Title 1">
            <a:extLst>
              <a:ext uri="{FF2B5EF4-FFF2-40B4-BE49-F238E27FC236}">
                <a16:creationId xmlns:a16="http://schemas.microsoft.com/office/drawing/2014/main" id="{DB40ACC2-FB4F-4574-8D8A-92F5A7CD2337}"/>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549117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457"/>
        <p:cNvGrpSpPr/>
        <p:nvPr/>
      </p:nvGrpSpPr>
      <p:grpSpPr>
        <a:xfrm>
          <a:off x="0" y="0"/>
          <a:ext cx="0" cy="0"/>
          <a:chOff x="0" y="0"/>
          <a:chExt cx="0" cy="0"/>
        </a:xfrm>
      </p:grpSpPr>
      <p:grpSp>
        <p:nvGrpSpPr>
          <p:cNvPr id="458" name="Google Shape;458;p13"/>
          <p:cNvGrpSpPr/>
          <p:nvPr/>
        </p:nvGrpSpPr>
        <p:grpSpPr>
          <a:xfrm flipH="1">
            <a:off x="-6006" y="1"/>
            <a:ext cx="12198272" cy="6919414"/>
            <a:chOff x="-266" y="1"/>
            <a:chExt cx="12198272" cy="6919414"/>
          </a:xfrm>
        </p:grpSpPr>
        <p:sp>
          <p:nvSpPr>
            <p:cNvPr id="459" name="Google Shape;459;p13"/>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0" name="Google Shape;460;p13"/>
            <p:cNvSpPr/>
            <p:nvPr/>
          </p:nvSpPr>
          <p:spPr>
            <a:xfrm>
              <a:off x="0" y="1691673"/>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1" name="Google Shape;461;p13"/>
            <p:cNvSpPr/>
            <p:nvPr/>
          </p:nvSpPr>
          <p:spPr>
            <a:xfrm>
              <a:off x="0" y="250121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15230" y="1965913"/>
                    <a:pt x="6969129" y="2047899"/>
                    <a:pt x="6902181" y="2106728"/>
                  </a:cubicBezTo>
                  <a:lnTo>
                    <a:pt x="6854081" y="2142036"/>
                  </a:lnTo>
                  <a:lnTo>
                    <a:pt x="6825018" y="2195581"/>
                  </a:lnTo>
                  <a:cubicBezTo>
                    <a:pt x="6725687" y="2342609"/>
                    <a:pt x="6557473" y="2439276"/>
                    <a:pt x="6366681" y="2439276"/>
                  </a:cubicBezTo>
                  <a:cubicBezTo>
                    <a:pt x="6214048" y="2439276"/>
                    <a:pt x="6075864" y="2377409"/>
                    <a:pt x="5975839" y="2277384"/>
                  </a:cubicBezTo>
                  <a:lnTo>
                    <a:pt x="5933753" y="2226376"/>
                  </a:lnTo>
                  <a:lnTo>
                    <a:pt x="5877214" y="2198628"/>
                  </a:lnTo>
                  <a:cubicBezTo>
                    <a:pt x="5781474" y="2140543"/>
                    <a:pt x="5713429" y="2041386"/>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9" y="2253544"/>
                    <a:pt x="4584288" y="2253544"/>
                  </a:cubicBezTo>
                  <a:cubicBezTo>
                    <a:pt x="4367785"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4" y="1361623"/>
                  </a:cubicBezTo>
                  <a:cubicBezTo>
                    <a:pt x="4903662" y="1182934"/>
                    <a:pt x="5073492" y="1054536"/>
                    <a:pt x="5273231" y="1054536"/>
                  </a:cubicBezTo>
                  <a:cubicBezTo>
                    <a:pt x="5448967" y="1054536"/>
                    <a:pt x="5601558" y="1153977"/>
                    <a:pt x="5677759" y="1299615"/>
                  </a:cubicBezTo>
                  <a:cubicBezTo>
                    <a:pt x="5736836" y="1221034"/>
                    <a:pt x="5818525" y="1160347"/>
                    <a:pt x="5913140"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2" name="Google Shape;462;p13"/>
            <p:cNvSpPr/>
            <p:nvPr/>
          </p:nvSpPr>
          <p:spPr>
            <a:xfrm>
              <a:off x="8947421" y="1811733"/>
              <a:ext cx="3143250" cy="318325"/>
            </a:xfrm>
            <a:custGeom>
              <a:avLst/>
              <a:gdLst/>
              <a:ahLst/>
              <a:cxnLst/>
              <a:rect l="l" t="t" r="r" b="b"/>
              <a:pathLst>
                <a:path w="3143250" h="318325" extrusionOk="0">
                  <a:moveTo>
                    <a:pt x="0" y="318326"/>
                  </a:moveTo>
                  <a:lnTo>
                    <a:pt x="3143250" y="318326"/>
                  </a:lnTo>
                  <a:lnTo>
                    <a:pt x="2933033" y="262509"/>
                  </a:lnTo>
                  <a:cubicBezTo>
                    <a:pt x="2817781" y="231934"/>
                    <a:pt x="2711291" y="184309"/>
                    <a:pt x="2619375" y="122301"/>
                  </a:cubicBezTo>
                  <a:cubicBezTo>
                    <a:pt x="2413254" y="-16859"/>
                    <a:pt x="2106168" y="-16859"/>
                    <a:pt x="1899952" y="122301"/>
                  </a:cubicBezTo>
                  <a:cubicBezTo>
                    <a:pt x="1695736" y="260128"/>
                    <a:pt x="1391507" y="260128"/>
                    <a:pt x="1187291" y="122301"/>
                  </a:cubicBezTo>
                  <a:cubicBezTo>
                    <a:pt x="945737" y="-40767"/>
                    <a:pt x="585978" y="-40767"/>
                    <a:pt x="344424" y="122301"/>
                  </a:cubicBezTo>
                  <a:cubicBezTo>
                    <a:pt x="236601" y="195072"/>
                    <a:pt x="121348" y="260604"/>
                    <a:pt x="0" y="318326"/>
                  </a:cubicBezTo>
                  <a:lnTo>
                    <a:pt x="0" y="318326"/>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3" name="Google Shape;463;p13"/>
            <p:cNvSpPr/>
            <p:nvPr/>
          </p:nvSpPr>
          <p:spPr>
            <a:xfrm>
              <a:off x="7588288" y="2969887"/>
              <a:ext cx="3606069" cy="366212"/>
            </a:xfrm>
            <a:custGeom>
              <a:avLst/>
              <a:gdLst/>
              <a:ahLst/>
              <a:cxnLst/>
              <a:rect l="l" t="t" r="r" b="b"/>
              <a:pathLst>
                <a:path w="3606069" h="366212" extrusionOk="0">
                  <a:moveTo>
                    <a:pt x="3273266" y="366212"/>
                  </a:moveTo>
                  <a:lnTo>
                    <a:pt x="0" y="366212"/>
                  </a:lnTo>
                  <a:lnTo>
                    <a:pt x="144113" y="312110"/>
                  </a:lnTo>
                  <a:cubicBezTo>
                    <a:pt x="267653" y="265819"/>
                    <a:pt x="382715" y="199334"/>
                    <a:pt x="484632" y="115514"/>
                  </a:cubicBezTo>
                  <a:cubicBezTo>
                    <a:pt x="671893" y="-38505"/>
                    <a:pt x="941927" y="-38505"/>
                    <a:pt x="1129093" y="115514"/>
                  </a:cubicBezTo>
                  <a:cubicBezTo>
                    <a:pt x="1329690" y="280583"/>
                    <a:pt x="1619155" y="280583"/>
                    <a:pt x="1819751" y="115514"/>
                  </a:cubicBezTo>
                  <a:cubicBezTo>
                    <a:pt x="1978533" y="-15073"/>
                    <a:pt x="2207514" y="-15073"/>
                    <a:pt x="2366296" y="115514"/>
                  </a:cubicBezTo>
                  <a:cubicBezTo>
                    <a:pt x="2547747" y="264771"/>
                    <a:pt x="2809494" y="264771"/>
                    <a:pt x="2990945" y="115514"/>
                  </a:cubicBezTo>
                  <a:cubicBezTo>
                    <a:pt x="3080099" y="42172"/>
                    <a:pt x="3199162" y="16359"/>
                    <a:pt x="3310700" y="46268"/>
                  </a:cubicBezTo>
                  <a:cubicBezTo>
                    <a:pt x="3422238" y="76176"/>
                    <a:pt x="3512439" y="157996"/>
                    <a:pt x="3552920" y="266105"/>
                  </a:cubicBezTo>
                  <a:cubicBezTo>
                    <a:pt x="3566351" y="302014"/>
                    <a:pt x="3584353" y="335542"/>
                    <a:pt x="3606070" y="366117"/>
                  </a:cubicBezTo>
                  <a:lnTo>
                    <a:pt x="3273266" y="36611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4" name="Google Shape;464;p13"/>
            <p:cNvSpPr/>
            <p:nvPr/>
          </p:nvSpPr>
          <p:spPr>
            <a:xfrm>
              <a:off x="0" y="5186149"/>
              <a:ext cx="12194349" cy="1672246"/>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5" name="Google Shape;465;p13"/>
            <p:cNvSpPr/>
            <p:nvPr/>
          </p:nvSpPr>
          <p:spPr>
            <a:xfrm>
              <a:off x="-81" y="5403001"/>
              <a:ext cx="12194349" cy="28104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6" name="Google Shape;466;p13"/>
            <p:cNvSpPr/>
            <p:nvPr/>
          </p:nvSpPr>
          <p:spPr>
            <a:xfrm>
              <a:off x="0" y="6402906"/>
              <a:ext cx="12194533" cy="414735"/>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7" name="Google Shape;467;p13"/>
            <p:cNvSpPr/>
            <p:nvPr/>
          </p:nvSpPr>
          <p:spPr>
            <a:xfrm>
              <a:off x="-266" y="5975923"/>
              <a:ext cx="12194533" cy="2826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8" name="Google Shape;468;p13"/>
            <p:cNvSpPr/>
            <p:nvPr/>
          </p:nvSpPr>
          <p:spPr>
            <a:xfrm>
              <a:off x="0" y="5186149"/>
              <a:ext cx="12194349" cy="51037"/>
            </a:xfrm>
            <a:custGeom>
              <a:avLst/>
              <a:gdLst/>
              <a:ahLst/>
              <a:cxnLst/>
              <a:rect l="l" t="t" r="r" b="b"/>
              <a:pathLst>
                <a:path w="6860393" h="104691" extrusionOk="0">
                  <a:moveTo>
                    <a:pt x="0" y="0"/>
                  </a:moveTo>
                  <a:lnTo>
                    <a:pt x="6860394" y="0"/>
                  </a:lnTo>
                  <a:lnTo>
                    <a:pt x="6860394" y="104691"/>
                  </a:lnTo>
                  <a:lnTo>
                    <a:pt x="0" y="104691"/>
                  </a:lnTo>
                  <a:close/>
                </a:path>
              </a:pathLst>
            </a:custGeom>
            <a:solidFill>
              <a:srgbClr val="0B93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469" name="Google Shape;469;p13"/>
            <p:cNvGrpSpPr/>
            <p:nvPr/>
          </p:nvGrpSpPr>
          <p:grpSpPr>
            <a:xfrm>
              <a:off x="0" y="4274701"/>
              <a:ext cx="12194533" cy="1071701"/>
              <a:chOff x="0" y="5280348"/>
              <a:chExt cx="12194533" cy="1762086"/>
            </a:xfrm>
          </p:grpSpPr>
          <p:sp>
            <p:nvSpPr>
              <p:cNvPr id="470" name="Google Shape;470;p13"/>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1" name="Google Shape;471;p13"/>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2" name="Google Shape;472;p13"/>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3" name="Google Shape;473;p13"/>
              <p:cNvSpPr/>
              <p:nvPr/>
            </p:nvSpPr>
            <p:spPr>
              <a:xfrm>
                <a:off x="0" y="6711325"/>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474" name="Google Shape;474;p13"/>
            <p:cNvSpPr/>
            <p:nvPr/>
          </p:nvSpPr>
          <p:spPr>
            <a:xfrm>
              <a:off x="1" y="6752375"/>
              <a:ext cx="12198005"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 sz="1800" b="0" i="0" u="none" strike="noStrike" kern="1200" cap="none" spc="0" normalizeH="0" baseline="0" noProof="0">
                  <a:ln>
                    <a:noFill/>
                  </a:ln>
                  <a:solidFill>
                    <a:srgbClr val="000000"/>
                  </a:solidFill>
                  <a:effectLst/>
                  <a:uLnTx/>
                  <a:uFillTx/>
                  <a:latin typeface="Calibri"/>
                  <a:ea typeface="Calibri"/>
                  <a:cs typeface="Calibri"/>
                  <a:sym typeface="Calibri"/>
                </a:rPr>
                <a:t> </a:t>
              </a:r>
              <a:endParaRPr kumimoji="0" sz="1800" b="0" i="0" u="none" strike="noStrike" kern="1200" cap="none" spc="0" normalizeH="0" baseline="0" noProof="0">
                <a:ln>
                  <a:noFill/>
                </a:ln>
                <a:solidFill>
                  <a:srgbClr val="FFFBF8"/>
                </a:solidFill>
                <a:effectLst/>
                <a:uLnTx/>
                <a:uFillTx/>
                <a:latin typeface="Arial"/>
                <a:ea typeface="+mn-ea"/>
                <a:cs typeface="+mn-cs"/>
              </a:endParaRPr>
            </a:p>
          </p:txBody>
        </p:sp>
        <p:grpSp>
          <p:nvGrpSpPr>
            <p:cNvPr id="475" name="Google Shape;475;p13"/>
            <p:cNvGrpSpPr/>
            <p:nvPr/>
          </p:nvGrpSpPr>
          <p:grpSpPr>
            <a:xfrm>
              <a:off x="9261102" y="1405623"/>
              <a:ext cx="2930722" cy="3360545"/>
              <a:chOff x="231649" y="2116677"/>
              <a:chExt cx="3567960" cy="4091241"/>
            </a:xfrm>
          </p:grpSpPr>
          <p:grpSp>
            <p:nvGrpSpPr>
              <p:cNvPr id="476" name="Google Shape;476;p13"/>
              <p:cNvGrpSpPr/>
              <p:nvPr/>
            </p:nvGrpSpPr>
            <p:grpSpPr>
              <a:xfrm>
                <a:off x="231649" y="2773013"/>
                <a:ext cx="1834009" cy="3417487"/>
                <a:chOff x="3732495" y="1449310"/>
                <a:chExt cx="1834009" cy="3417487"/>
              </a:xfrm>
            </p:grpSpPr>
            <p:sp>
              <p:nvSpPr>
                <p:cNvPr id="477" name="Google Shape;477;p13"/>
                <p:cNvSpPr/>
                <p:nvPr/>
              </p:nvSpPr>
              <p:spPr>
                <a:xfrm>
                  <a:off x="4534185" y="1954243"/>
                  <a:ext cx="621029" cy="2912554"/>
                </a:xfrm>
                <a:custGeom>
                  <a:avLst/>
                  <a:gdLst/>
                  <a:ahLst/>
                  <a:cxnLst/>
                  <a:rect l="l" t="t" r="r" b="b"/>
                  <a:pathLst>
                    <a:path w="621029" h="2912554" extrusionOk="0">
                      <a:moveTo>
                        <a:pt x="621030" y="2912555"/>
                      </a:moveTo>
                      <a:lnTo>
                        <a:pt x="621030" y="2175034"/>
                      </a:lnTo>
                      <a:cubicBezTo>
                        <a:pt x="621030" y="1411415"/>
                        <a:pt x="420053" y="661321"/>
                        <a:pt x="38195" y="0"/>
                      </a:cubicBezTo>
                      <a:lnTo>
                        <a:pt x="0" y="18193"/>
                      </a:lnTo>
                      <a:cubicBezTo>
                        <a:pt x="468821" y="941356"/>
                        <a:pt x="519684" y="1849469"/>
                        <a:pt x="374047" y="2912555"/>
                      </a:cubicBezTo>
                      <a:lnTo>
                        <a:pt x="621030" y="2912555"/>
                      </a:ln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8" name="Google Shape;478;p13"/>
                <p:cNvSpPr/>
                <p:nvPr/>
              </p:nvSpPr>
              <p:spPr>
                <a:xfrm>
                  <a:off x="4534185" y="1954243"/>
                  <a:ext cx="110204" cy="153352"/>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9" name="Google Shape;479;p13"/>
                <p:cNvSpPr/>
                <p:nvPr/>
              </p:nvSpPr>
              <p:spPr>
                <a:xfrm>
                  <a:off x="3914679" y="1449310"/>
                  <a:ext cx="945070" cy="498646"/>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0" name="Google Shape;480;p13"/>
                <p:cNvSpPr/>
                <p:nvPr/>
              </p:nvSpPr>
              <p:spPr>
                <a:xfrm>
                  <a:off x="3732495" y="1635094"/>
                  <a:ext cx="1834009" cy="842928"/>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1" name="Google Shape;481;p13"/>
                <p:cNvSpPr/>
                <p:nvPr/>
              </p:nvSpPr>
              <p:spPr>
                <a:xfrm>
                  <a:off x="4277189" y="1894251"/>
                  <a:ext cx="949844" cy="583771"/>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482" name="Google Shape;482;p13"/>
              <p:cNvGrpSpPr/>
              <p:nvPr/>
            </p:nvGrpSpPr>
            <p:grpSpPr>
              <a:xfrm>
                <a:off x="1603968" y="2116677"/>
                <a:ext cx="2195641" cy="4091241"/>
                <a:chOff x="6245637" y="775556"/>
                <a:chExt cx="2195641" cy="4091241"/>
              </a:xfrm>
            </p:grpSpPr>
            <p:sp>
              <p:nvSpPr>
                <p:cNvPr id="483" name="Google Shape;483;p13"/>
                <p:cNvSpPr/>
                <p:nvPr/>
              </p:nvSpPr>
              <p:spPr>
                <a:xfrm>
                  <a:off x="6738079" y="1380076"/>
                  <a:ext cx="743521" cy="3486721"/>
                </a:xfrm>
                <a:custGeom>
                  <a:avLst/>
                  <a:gdLst/>
                  <a:ahLst/>
                  <a:cxnLst/>
                  <a:rect l="l" t="t" r="r" b="b"/>
                  <a:pathLst>
                    <a:path w="743521" h="3486721" extrusionOk="0">
                      <a:moveTo>
                        <a:pt x="0" y="3486722"/>
                      </a:moveTo>
                      <a:lnTo>
                        <a:pt x="0" y="2603849"/>
                      </a:lnTo>
                      <a:cubicBezTo>
                        <a:pt x="0" y="1689735"/>
                        <a:pt x="240602" y="791718"/>
                        <a:pt x="697706" y="0"/>
                      </a:cubicBezTo>
                      <a:lnTo>
                        <a:pt x="743522" y="21812"/>
                      </a:lnTo>
                      <a:cubicBezTo>
                        <a:pt x="182308" y="1126998"/>
                        <a:pt x="121444" y="2214182"/>
                        <a:pt x="295751" y="3486722"/>
                      </a:cubicBezTo>
                      <a:lnTo>
                        <a:pt x="0" y="3486722"/>
                      </a:ln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4" name="Google Shape;484;p13"/>
                <p:cNvSpPr/>
                <p:nvPr/>
              </p:nvSpPr>
              <p:spPr>
                <a:xfrm>
                  <a:off x="7349584" y="1380172"/>
                  <a:ext cx="132016" cy="18364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5" name="Google Shape;485;p13"/>
                <p:cNvSpPr/>
                <p:nvPr/>
              </p:nvSpPr>
              <p:spPr>
                <a:xfrm>
                  <a:off x="7091933" y="775556"/>
                  <a:ext cx="1131284" cy="59699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6" name="Google Shape;486;p13"/>
                <p:cNvSpPr/>
                <p:nvPr/>
              </p:nvSpPr>
              <p:spPr>
                <a:xfrm>
                  <a:off x="6245637" y="998045"/>
                  <a:ext cx="2195641" cy="1009062"/>
                </a:xfrm>
                <a:custGeom>
                  <a:avLst/>
                  <a:gdLst/>
                  <a:ahLst/>
                  <a:cxnLst/>
                  <a:rect l="l" t="t" r="r" b="b"/>
                  <a:pathLst>
                    <a:path w="2195641" h="1009062" extrusionOk="0">
                      <a:moveTo>
                        <a:pt x="2192941" y="1009062"/>
                      </a:moveTo>
                      <a:cubicBezTo>
                        <a:pt x="2242757" y="437372"/>
                        <a:pt x="1591247" y="107997"/>
                        <a:pt x="1235964" y="329644"/>
                      </a:cubicBezTo>
                      <a:cubicBezTo>
                        <a:pt x="1054037" y="-135271"/>
                        <a:pt x="0" y="-82598"/>
                        <a:pt x="0" y="326025"/>
                      </a:cubicBezTo>
                      <a:lnTo>
                        <a:pt x="267367" y="340788"/>
                      </a:lnTo>
                      <a:lnTo>
                        <a:pt x="295275" y="176482"/>
                      </a:lnTo>
                      <a:lnTo>
                        <a:pt x="304419" y="342789"/>
                      </a:lnTo>
                      <a:lnTo>
                        <a:pt x="554450" y="356600"/>
                      </a:lnTo>
                      <a:lnTo>
                        <a:pt x="604457" y="176482"/>
                      </a:lnTo>
                      <a:lnTo>
                        <a:pt x="599599" y="359076"/>
                      </a:lnTo>
                      <a:lnTo>
                        <a:pt x="882301" y="374697"/>
                      </a:lnTo>
                      <a:lnTo>
                        <a:pt x="902780" y="227155"/>
                      </a:lnTo>
                      <a:lnTo>
                        <a:pt x="924116" y="376983"/>
                      </a:lnTo>
                      <a:lnTo>
                        <a:pt x="1213104" y="392890"/>
                      </a:lnTo>
                      <a:lnTo>
                        <a:pt x="1350931" y="479568"/>
                      </a:lnTo>
                      <a:lnTo>
                        <a:pt x="1452848" y="395652"/>
                      </a:lnTo>
                      <a:lnTo>
                        <a:pt x="1402556" y="512048"/>
                      </a:lnTo>
                      <a:lnTo>
                        <a:pt x="1610011" y="642445"/>
                      </a:lnTo>
                      <a:lnTo>
                        <a:pt x="1740503" y="504523"/>
                      </a:lnTo>
                      <a:lnTo>
                        <a:pt x="1680305" y="686737"/>
                      </a:lnTo>
                      <a:lnTo>
                        <a:pt x="1950530" y="856662"/>
                      </a:lnTo>
                      <a:lnTo>
                        <a:pt x="2024444" y="762841"/>
                      </a:lnTo>
                      <a:lnTo>
                        <a:pt x="2019586" y="900096"/>
                      </a:lnTo>
                      <a:lnTo>
                        <a:pt x="2192941" y="1009062"/>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7" name="Google Shape;487;p13"/>
                <p:cNvSpPr/>
                <p:nvPr/>
              </p:nvSpPr>
              <p:spPr>
                <a:xfrm>
                  <a:off x="6652164" y="1308311"/>
                  <a:ext cx="1137071" cy="698795"/>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nvGrpSpPr>
          <p:cNvPr id="488" name="Google Shape;488;p13"/>
          <p:cNvGrpSpPr/>
          <p:nvPr/>
        </p:nvGrpSpPr>
        <p:grpSpPr>
          <a:xfrm>
            <a:off x="-18498" y="-2075"/>
            <a:ext cx="12243025" cy="6880617"/>
            <a:chOff x="-18498" y="-2075"/>
            <a:chExt cx="12243025" cy="6880617"/>
          </a:xfrm>
        </p:grpSpPr>
        <p:sp>
          <p:nvSpPr>
            <p:cNvPr id="489" name="Google Shape;489;p13"/>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90" name="Google Shape;490;p13"/>
            <p:cNvSpPr/>
            <p:nvPr/>
          </p:nvSpPr>
          <p:spPr>
            <a:xfrm flipH="1">
              <a:off x="-18498" y="-2075"/>
              <a:ext cx="7831747" cy="6880617"/>
            </a:xfrm>
            <a:custGeom>
              <a:avLst/>
              <a:gdLst/>
              <a:ahLst/>
              <a:cxnLst/>
              <a:rect l="l" t="t" r="r" b="b"/>
              <a:pathLst>
                <a:path w="7458807" h="4879870"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5523376" y="704751"/>
                    <a:pt x="4973376" y="958781"/>
                  </a:cubicBezTo>
                  <a:cubicBezTo>
                    <a:pt x="4423376" y="1212811"/>
                    <a:pt x="3134986" y="1196946"/>
                    <a:pt x="3018210" y="1760000"/>
                  </a:cubicBezTo>
                  <a:cubicBezTo>
                    <a:pt x="2901434" y="2323054"/>
                    <a:pt x="3431333" y="2860553"/>
                    <a:pt x="3375477" y="3275902"/>
                  </a:cubicBezTo>
                  <a:cubicBezTo>
                    <a:pt x="3319622" y="3691251"/>
                    <a:pt x="2778084" y="3984766"/>
                    <a:pt x="2683077" y="4252094"/>
                  </a:cubicBezTo>
                  <a:cubicBezTo>
                    <a:pt x="2588070" y="4519422"/>
                    <a:pt x="2848747" y="4705011"/>
                    <a:pt x="2805433" y="4879870"/>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491" name="Google Shape;491;p13"/>
          <p:cNvSpPr txBox="1">
            <a:spLocks noGrp="1"/>
          </p:cNvSpPr>
          <p:nvPr>
            <p:ph type="subTitle" idx="1"/>
          </p:nvPr>
        </p:nvSpPr>
        <p:spPr>
          <a:xfrm>
            <a:off x="5056206" y="1729975"/>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2" name="Google Shape;492;p13"/>
          <p:cNvSpPr txBox="1">
            <a:spLocks noGrp="1"/>
          </p:cNvSpPr>
          <p:nvPr>
            <p:ph type="subTitle" idx="2"/>
          </p:nvPr>
        </p:nvSpPr>
        <p:spPr>
          <a:xfrm>
            <a:off x="5056206" y="3334868"/>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3" name="Google Shape;493;p13"/>
          <p:cNvSpPr txBox="1">
            <a:spLocks noGrp="1"/>
          </p:cNvSpPr>
          <p:nvPr>
            <p:ph type="subTitle" idx="3"/>
          </p:nvPr>
        </p:nvSpPr>
        <p:spPr>
          <a:xfrm>
            <a:off x="5056206" y="4939762"/>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4" name="Google Shape;494;p13"/>
          <p:cNvSpPr txBox="1">
            <a:spLocks noGrp="1"/>
          </p:cNvSpPr>
          <p:nvPr>
            <p:ph type="title"/>
          </p:nvPr>
        </p:nvSpPr>
        <p:spPr>
          <a:xfrm>
            <a:off x="5056200" y="593375"/>
            <a:ext cx="6720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495" name="Google Shape;495;p13"/>
          <p:cNvSpPr txBox="1">
            <a:spLocks noGrp="1"/>
          </p:cNvSpPr>
          <p:nvPr>
            <p:ph type="body" idx="4"/>
          </p:nvPr>
        </p:nvSpPr>
        <p:spPr>
          <a:xfrm>
            <a:off x="5056200" y="2167925"/>
            <a:ext cx="6406800" cy="9252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6" name="Google Shape;496;p13"/>
          <p:cNvSpPr txBox="1">
            <a:spLocks noGrp="1"/>
          </p:cNvSpPr>
          <p:nvPr>
            <p:ph type="body" idx="5"/>
          </p:nvPr>
        </p:nvSpPr>
        <p:spPr>
          <a:xfrm>
            <a:off x="5056200" y="3761388"/>
            <a:ext cx="64068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7" name="Google Shape;497;p13"/>
          <p:cNvSpPr txBox="1">
            <a:spLocks noGrp="1"/>
          </p:cNvSpPr>
          <p:nvPr>
            <p:ph type="body" idx="6"/>
          </p:nvPr>
        </p:nvSpPr>
        <p:spPr>
          <a:xfrm>
            <a:off x="5056200" y="5353050"/>
            <a:ext cx="64077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5" name="Title 1">
            <a:extLst>
              <a:ext uri="{FF2B5EF4-FFF2-40B4-BE49-F238E27FC236}">
                <a16:creationId xmlns:a16="http://schemas.microsoft.com/office/drawing/2014/main" id="{C273E639-DE2E-443C-A1F1-58E3B8A943C8}"/>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46" name="Title 1">
            <a:extLst>
              <a:ext uri="{FF2B5EF4-FFF2-40B4-BE49-F238E27FC236}">
                <a16:creationId xmlns:a16="http://schemas.microsoft.com/office/drawing/2014/main" id="{023C7E43-BF92-43B6-8EF1-9F12B6555B49}"/>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781522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DAFE82-24EB-765E-8187-C389BD4DBA9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D325DF7-E305-8032-868F-89CFDAFCE4CE}"/>
              </a:ext>
            </a:extLst>
          </p:cNvPr>
          <p:cNvSpPr>
            <a:spLocks noGrp="1"/>
          </p:cNvSpPr>
          <p:nvPr>
            <p:ph type="dt" sz="half" idx="10"/>
          </p:nvPr>
        </p:nvSpPr>
        <p:spPr/>
        <p:txBody>
          <a:bodyPr/>
          <a:lstStyle/>
          <a:p>
            <a:fld id="{EBE79F17-2F3E-41F9-AFB4-F24877A05D58}" type="datetimeFigureOut">
              <a:rPr lang="zh-CN" altLang="en-US" smtClean="0"/>
              <a:t>2024/11/19</a:t>
            </a:fld>
            <a:endParaRPr lang="zh-CN" altLang="en-US"/>
          </a:p>
        </p:txBody>
      </p:sp>
      <p:sp>
        <p:nvSpPr>
          <p:cNvPr id="4" name="页脚占位符 3">
            <a:extLst>
              <a:ext uri="{FF2B5EF4-FFF2-40B4-BE49-F238E27FC236}">
                <a16:creationId xmlns:a16="http://schemas.microsoft.com/office/drawing/2014/main" id="{7206A5ED-9CE1-F0EB-1802-B09A2B0B015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0590697-97F0-0E3D-711C-2877BFC9EFF4}"/>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1927577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008 Team">
  <p:cSld name="008 Team">
    <p:spTree>
      <p:nvGrpSpPr>
        <p:cNvPr id="1" name="Shape 499"/>
        <p:cNvGrpSpPr/>
        <p:nvPr/>
      </p:nvGrpSpPr>
      <p:grpSpPr>
        <a:xfrm>
          <a:off x="0" y="0"/>
          <a:ext cx="0" cy="0"/>
          <a:chOff x="0" y="0"/>
          <a:chExt cx="0" cy="0"/>
        </a:xfrm>
      </p:grpSpPr>
      <p:pic>
        <p:nvPicPr>
          <p:cNvPr id="500" name="Google Shape;500;p14"/>
          <p:cNvPicPr preferRelativeResize="0"/>
          <p:nvPr/>
        </p:nvPicPr>
        <p:blipFill rotWithShape="1">
          <a:blip r:embed="rId2">
            <a:alphaModFix/>
          </a:blip>
          <a:srcRect/>
          <a:stretch/>
        </p:blipFill>
        <p:spPr>
          <a:xfrm>
            <a:off x="-71000" y="0"/>
            <a:ext cx="12263000" cy="2434600"/>
          </a:xfrm>
          <a:prstGeom prst="rect">
            <a:avLst/>
          </a:prstGeom>
          <a:noFill/>
          <a:ln>
            <a:noFill/>
          </a:ln>
        </p:spPr>
      </p:pic>
      <p:sp>
        <p:nvSpPr>
          <p:cNvPr id="501" name="Google Shape;501;p14"/>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02" name="Google Shape;502;p14"/>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03" name="Google Shape;503;p14"/>
          <p:cNvSpPr txBox="1">
            <a:spLocks noGrp="1"/>
          </p:cNvSpPr>
          <p:nvPr>
            <p:ph type="subTitle" idx="1"/>
          </p:nvPr>
        </p:nvSpPr>
        <p:spPr>
          <a:xfrm>
            <a:off x="118905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4" name="Google Shape;504;p14"/>
          <p:cNvSpPr txBox="1">
            <a:spLocks noGrp="1"/>
          </p:cNvSpPr>
          <p:nvPr>
            <p:ph type="subTitle" idx="2"/>
          </p:nvPr>
        </p:nvSpPr>
        <p:spPr>
          <a:xfrm>
            <a:off x="471330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5" name="Google Shape;505;p14"/>
          <p:cNvSpPr txBox="1">
            <a:spLocks noGrp="1"/>
          </p:cNvSpPr>
          <p:nvPr>
            <p:ph type="subTitle" idx="3"/>
          </p:nvPr>
        </p:nvSpPr>
        <p:spPr>
          <a:xfrm>
            <a:off x="8237552" y="4020675"/>
            <a:ext cx="26586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6" name="Google Shape;506;p14"/>
          <p:cNvSpPr txBox="1">
            <a:spLocks noGrp="1"/>
          </p:cNvSpPr>
          <p:nvPr>
            <p:ph type="title"/>
          </p:nvPr>
        </p:nvSpPr>
        <p:spPr>
          <a:xfrm>
            <a:off x="1189050" y="669575"/>
            <a:ext cx="97074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07" name="Google Shape;507;p14"/>
          <p:cNvSpPr txBox="1">
            <a:spLocks noGrp="1"/>
          </p:cNvSpPr>
          <p:nvPr>
            <p:ph type="body" idx="4"/>
          </p:nvPr>
        </p:nvSpPr>
        <p:spPr>
          <a:xfrm>
            <a:off x="1189050" y="4458625"/>
            <a:ext cx="2658900" cy="9252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8" name="Google Shape;508;p14"/>
          <p:cNvSpPr txBox="1">
            <a:spLocks noGrp="1"/>
          </p:cNvSpPr>
          <p:nvPr>
            <p:ph type="body" idx="5"/>
          </p:nvPr>
        </p:nvSpPr>
        <p:spPr>
          <a:xfrm>
            <a:off x="4713300" y="4447196"/>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9" name="Google Shape;509;p14"/>
          <p:cNvSpPr txBox="1">
            <a:spLocks noGrp="1"/>
          </p:cNvSpPr>
          <p:nvPr>
            <p:ph type="body" idx="6"/>
          </p:nvPr>
        </p:nvSpPr>
        <p:spPr>
          <a:xfrm>
            <a:off x="8237550" y="4433967"/>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13" name="Title 1">
            <a:extLst>
              <a:ext uri="{FF2B5EF4-FFF2-40B4-BE49-F238E27FC236}">
                <a16:creationId xmlns:a16="http://schemas.microsoft.com/office/drawing/2014/main" id="{8DB32E11-CEF6-4DB4-BC93-732FA54FD990}"/>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1F21FD9-F8FB-452A-8706-57FDDE1F61B1}"/>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BF8">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FFBF8">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923498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010 Text and Image">
  <p:cSld name="010 Text and Image">
    <p:bg>
      <p:bgPr>
        <a:solidFill>
          <a:schemeClr val="accent1"/>
        </a:solidFill>
        <a:effectLst/>
      </p:bgPr>
    </p:bg>
    <p:spTree>
      <p:nvGrpSpPr>
        <p:cNvPr id="1" name="Shape 511"/>
        <p:cNvGrpSpPr/>
        <p:nvPr/>
      </p:nvGrpSpPr>
      <p:grpSpPr>
        <a:xfrm>
          <a:off x="0" y="0"/>
          <a:ext cx="0" cy="0"/>
          <a:chOff x="0" y="0"/>
          <a:chExt cx="0" cy="0"/>
        </a:xfrm>
      </p:grpSpPr>
      <p:sp>
        <p:nvSpPr>
          <p:cNvPr id="512" name="Google Shape;512;p15"/>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3" name="Google Shape;513;p15"/>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4" name="Google Shape;514;p15"/>
          <p:cNvSpPr txBox="1">
            <a:spLocks noGrp="1"/>
          </p:cNvSpPr>
          <p:nvPr>
            <p:ph type="title"/>
          </p:nvPr>
        </p:nvSpPr>
        <p:spPr>
          <a:xfrm>
            <a:off x="411275" y="1727000"/>
            <a:ext cx="4458300" cy="23772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a:endParaRPr/>
          </a:p>
        </p:txBody>
      </p:sp>
      <p:sp>
        <p:nvSpPr>
          <p:cNvPr id="515" name="Google Shape;515;p15"/>
          <p:cNvSpPr txBox="1">
            <a:spLocks noGrp="1"/>
          </p:cNvSpPr>
          <p:nvPr>
            <p:ph type="subTitle" idx="1"/>
          </p:nvPr>
        </p:nvSpPr>
        <p:spPr>
          <a:xfrm>
            <a:off x="411275" y="5029775"/>
            <a:ext cx="44583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a:endParaRPr/>
          </a:p>
        </p:txBody>
      </p:sp>
      <p:sp>
        <p:nvSpPr>
          <p:cNvPr id="516" name="Google Shape;516;p15"/>
          <p:cNvSpPr/>
          <p:nvPr/>
        </p:nvSpPr>
        <p:spPr>
          <a:xfrm flipH="1">
            <a:off x="-2268" y="5422031"/>
            <a:ext cx="12194533" cy="10595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7" name="Google Shape;517;p15"/>
          <p:cNvSpPr/>
          <p:nvPr/>
        </p:nvSpPr>
        <p:spPr>
          <a:xfrm flipH="1">
            <a:off x="0" y="335746"/>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 name="Title 1">
            <a:extLst>
              <a:ext uri="{FF2B5EF4-FFF2-40B4-BE49-F238E27FC236}">
                <a16:creationId xmlns:a16="http://schemas.microsoft.com/office/drawing/2014/main" id="{65EA2CF2-68F5-40A7-8EB6-C74E23D31484}"/>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2D46EAA1-444D-472D-981C-7E9E8769B4BD}"/>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656899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013 Six columns">
  <p:cSld name="013 Six columns">
    <p:spTree>
      <p:nvGrpSpPr>
        <p:cNvPr id="1" name="Shape 539"/>
        <p:cNvGrpSpPr/>
        <p:nvPr/>
      </p:nvGrpSpPr>
      <p:grpSpPr>
        <a:xfrm>
          <a:off x="0" y="0"/>
          <a:ext cx="0" cy="0"/>
          <a:chOff x="0" y="0"/>
          <a:chExt cx="0" cy="0"/>
        </a:xfrm>
      </p:grpSpPr>
      <p:sp>
        <p:nvSpPr>
          <p:cNvPr id="540" name="Google Shape;540;p18"/>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1" name="Google Shape;541;p18"/>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2" name="Google Shape;542;p18"/>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3" name="Google Shape;543;p18"/>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4" name="Google Shape;544;p18"/>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5" name="Google Shape;545;p18"/>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6" name="Google Shape;546;p18"/>
          <p:cNvSpPr/>
          <p:nvPr/>
        </p:nvSpPr>
        <p:spPr>
          <a:xfrm rot="2633079">
            <a:off x="6356497" y="-431875"/>
            <a:ext cx="8351332" cy="5997073"/>
          </a:xfrm>
          <a:custGeom>
            <a:avLst/>
            <a:gdLst/>
            <a:ahLst/>
            <a:cxnLst/>
            <a:rect l="l" t="t" r="r" b="b"/>
            <a:pathLst>
              <a:path w="8359879" h="6003211" extrusionOk="0">
                <a:moveTo>
                  <a:pt x="0" y="3467123"/>
                </a:moveTo>
                <a:lnTo>
                  <a:pt x="3608135" y="0"/>
                </a:lnTo>
                <a:lnTo>
                  <a:pt x="8359879" y="4945003"/>
                </a:lnTo>
                <a:lnTo>
                  <a:pt x="7258632" y="6003211"/>
                </a:lnTo>
                <a:lnTo>
                  <a:pt x="7188949" y="5913438"/>
                </a:lnTo>
                <a:cubicBezTo>
                  <a:pt x="7150249" y="5860827"/>
                  <a:pt x="7112533" y="5806686"/>
                  <a:pt x="7075937" y="5751063"/>
                </a:cubicBezTo>
                <a:cubicBezTo>
                  <a:pt x="7020413" y="5666657"/>
                  <a:pt x="6953658" y="5541050"/>
                  <a:pt x="6878107" y="5382716"/>
                </a:cubicBezTo>
                <a:cubicBezTo>
                  <a:pt x="6861153" y="5347163"/>
                  <a:pt x="6843670" y="5309847"/>
                  <a:pt x="6825762" y="5270999"/>
                </a:cubicBezTo>
                <a:cubicBezTo>
                  <a:pt x="6658448" y="4907595"/>
                  <a:pt x="6454155" y="4407988"/>
                  <a:pt x="6235133" y="3853053"/>
                </a:cubicBezTo>
                <a:cubicBezTo>
                  <a:pt x="5936745" y="3097052"/>
                  <a:pt x="5779179" y="2852428"/>
                  <a:pt x="5521481" y="2828648"/>
                </a:cubicBezTo>
                <a:cubicBezTo>
                  <a:pt x="5026324" y="2782973"/>
                  <a:pt x="5083967" y="3347443"/>
                  <a:pt x="4663935" y="3545449"/>
                </a:cubicBezTo>
                <a:cubicBezTo>
                  <a:pt x="4319560" y="3707786"/>
                  <a:pt x="3934709" y="3545449"/>
                  <a:pt x="3705619" y="3333906"/>
                </a:cubicBezTo>
                <a:cubicBezTo>
                  <a:pt x="3365800" y="3019944"/>
                  <a:pt x="3366117" y="2681379"/>
                  <a:pt x="2723992" y="2681379"/>
                </a:cubicBezTo>
                <a:cubicBezTo>
                  <a:pt x="2175429" y="2681379"/>
                  <a:pt x="1811274" y="4055315"/>
                  <a:pt x="630086" y="3836101"/>
                </a:cubicBezTo>
                <a:cubicBezTo>
                  <a:pt x="422613" y="3797597"/>
                  <a:pt x="235911" y="3693040"/>
                  <a:pt x="73387" y="35417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7" name="Google Shape;547;p18"/>
          <p:cNvSpPr/>
          <p:nvPr/>
        </p:nvSpPr>
        <p:spPr>
          <a:xfrm rot="2633079">
            <a:off x="6663991" y="-308012"/>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8" name="Google Shape;548;p18"/>
          <p:cNvSpPr/>
          <p:nvPr/>
        </p:nvSpPr>
        <p:spPr>
          <a:xfrm rot="2633079">
            <a:off x="7203376" y="-90741"/>
            <a:ext cx="7631796" cy="5341998"/>
          </a:xfrm>
          <a:custGeom>
            <a:avLst/>
            <a:gdLst/>
            <a:ahLst/>
            <a:cxnLst/>
            <a:rect l="l" t="t" r="r" b="b"/>
            <a:pathLst>
              <a:path w="7639607" h="5347465" extrusionOk="0">
                <a:moveTo>
                  <a:pt x="5507894" y="2726591"/>
                </a:moveTo>
                <a:lnTo>
                  <a:pt x="7639607" y="4945003"/>
                </a:lnTo>
                <a:lnTo>
                  <a:pt x="7220776" y="5347465"/>
                </a:lnTo>
                <a:lnTo>
                  <a:pt x="7061195" y="5225940"/>
                </a:lnTo>
                <a:cubicBezTo>
                  <a:pt x="6328584" y="4618483"/>
                  <a:pt x="5930811" y="3694531"/>
                  <a:pt x="5752319" y="3204910"/>
                </a:cubicBezTo>
                <a:cubicBezTo>
                  <a:pt x="5710120" y="3089120"/>
                  <a:pt x="5655258" y="2970284"/>
                  <a:pt x="5590573" y="2857162"/>
                </a:cubicBezTo>
                <a:close/>
                <a:moveTo>
                  <a:pt x="0" y="2775000"/>
                </a:moveTo>
                <a:lnTo>
                  <a:pt x="2887862" y="0"/>
                </a:lnTo>
                <a:lnTo>
                  <a:pt x="5131164" y="2334539"/>
                </a:lnTo>
                <a:lnTo>
                  <a:pt x="5107306" y="2317073"/>
                </a:lnTo>
                <a:cubicBezTo>
                  <a:pt x="5014688" y="2261845"/>
                  <a:pt x="4917925" y="2229852"/>
                  <a:pt x="4819858" y="2229852"/>
                </a:cubicBezTo>
                <a:cubicBezTo>
                  <a:pt x="4112671" y="2229852"/>
                  <a:pt x="4308487" y="2730095"/>
                  <a:pt x="3693592" y="2778414"/>
                </a:cubicBezTo>
                <a:cubicBezTo>
                  <a:pt x="3104870" y="2824613"/>
                  <a:pt x="2640653" y="2082352"/>
                  <a:pt x="2039533" y="2082352"/>
                </a:cubicBezTo>
                <a:cubicBezTo>
                  <a:pt x="1265909" y="2082352"/>
                  <a:pt x="1184318" y="3004536"/>
                  <a:pt x="12277" y="2778414"/>
                </a:cubicBez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9" name="Google Shape;549;p18"/>
          <p:cNvSpPr/>
          <p:nvPr/>
        </p:nvSpPr>
        <p:spPr>
          <a:xfrm rot="2633079">
            <a:off x="10964174" y="-112225"/>
            <a:ext cx="1788463" cy="1071899"/>
          </a:xfrm>
          <a:custGeom>
            <a:avLst/>
            <a:gdLst/>
            <a:ahLst/>
            <a:cxnLst/>
            <a:rect l="l" t="t" r="r" b="b"/>
            <a:pathLst>
              <a:path w="1790293" h="1072996" extrusionOk="0">
                <a:moveTo>
                  <a:pt x="0" y="822862"/>
                </a:moveTo>
                <a:lnTo>
                  <a:pt x="856329" y="0"/>
                </a:lnTo>
                <a:lnTo>
                  <a:pt x="1790293" y="971950"/>
                </a:lnTo>
                <a:lnTo>
                  <a:pt x="1687659" y="1001832"/>
                </a:lnTo>
                <a:cubicBezTo>
                  <a:pt x="1634493" y="1014932"/>
                  <a:pt x="1580437" y="1025889"/>
                  <a:pt x="1525582" y="1034604"/>
                </a:cubicBezTo>
                <a:cubicBezTo>
                  <a:pt x="1413474" y="1052407"/>
                  <a:pt x="1301578" y="1060248"/>
                  <a:pt x="1191061" y="1058659"/>
                </a:cubicBezTo>
                <a:cubicBezTo>
                  <a:pt x="1013681" y="1080275"/>
                  <a:pt x="831215" y="1077837"/>
                  <a:pt x="647902" y="1048698"/>
                </a:cubicBezTo>
                <a:cubicBezTo>
                  <a:pt x="428509" y="1013837"/>
                  <a:pt x="221876" y="943108"/>
                  <a:pt x="33954" y="842806"/>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0" name="Google Shape;550;p18"/>
          <p:cNvSpPr/>
          <p:nvPr/>
        </p:nvSpPr>
        <p:spPr>
          <a:xfrm rot="2633079">
            <a:off x="11840458" y="6013873"/>
            <a:ext cx="680507" cy="771510"/>
          </a:xfrm>
          <a:custGeom>
            <a:avLst/>
            <a:gdLst/>
            <a:ahLst/>
            <a:cxnLst/>
            <a:rect l="l" t="t" r="r" b="b"/>
            <a:pathLst>
              <a:path w="681203" h="772300" extrusionOk="0">
                <a:moveTo>
                  <a:pt x="0" y="0"/>
                </a:moveTo>
                <a:lnTo>
                  <a:pt x="681203" y="708908"/>
                </a:lnTo>
                <a:lnTo>
                  <a:pt x="615233" y="772300"/>
                </a:lnTo>
                <a:lnTo>
                  <a:pt x="529815" y="711828"/>
                </a:lnTo>
                <a:cubicBezTo>
                  <a:pt x="499735" y="688861"/>
                  <a:pt x="470543" y="664675"/>
                  <a:pt x="442570" y="638979"/>
                </a:cubicBezTo>
                <a:cubicBezTo>
                  <a:pt x="386728" y="588118"/>
                  <a:pt x="335866" y="533018"/>
                  <a:pt x="289561" y="475480"/>
                </a:cubicBezTo>
                <a:cubicBezTo>
                  <a:pt x="196738" y="360407"/>
                  <a:pt x="121612" y="236748"/>
                  <a:pt x="55704" y="111927"/>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1" name="Google Shape;551;p18"/>
          <p:cNvSpPr/>
          <p:nvPr/>
        </p:nvSpPr>
        <p:spPr>
          <a:xfrm>
            <a:off x="2976333" y="8096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3" name="Google Shape;553;p18"/>
          <p:cNvSpPr/>
          <p:nvPr/>
        </p:nvSpPr>
        <p:spPr>
          <a:xfrm rot="-189358" flipH="1">
            <a:off x="1325910" y="3557719"/>
            <a:ext cx="647749" cy="1246040"/>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4" name="Google Shape;554;p18"/>
          <p:cNvSpPr/>
          <p:nvPr/>
        </p:nvSpPr>
        <p:spPr>
          <a:xfrm rot="-526732">
            <a:off x="505626" y="2359840"/>
            <a:ext cx="647873" cy="1246278"/>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5" name="Google Shape;555;p18"/>
          <p:cNvSpPr/>
          <p:nvPr/>
        </p:nvSpPr>
        <p:spPr>
          <a:xfrm rot="-189358" flipH="1">
            <a:off x="1125382" y="726287"/>
            <a:ext cx="647749" cy="1246040"/>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6" name="Google Shape;556;p18"/>
          <p:cNvSpPr txBox="1">
            <a:spLocks noGrp="1"/>
          </p:cNvSpPr>
          <p:nvPr>
            <p:ph type="subTitle" idx="1"/>
          </p:nvPr>
        </p:nvSpPr>
        <p:spPr>
          <a:xfrm>
            <a:off x="720400" y="216360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7" name="Google Shape;557;p18"/>
          <p:cNvSpPr txBox="1">
            <a:spLocks noGrp="1"/>
          </p:cNvSpPr>
          <p:nvPr>
            <p:ph type="subTitle" idx="2"/>
          </p:nvPr>
        </p:nvSpPr>
        <p:spPr>
          <a:xfrm>
            <a:off x="720400" y="4020325"/>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8" name="Google Shape;558;p18"/>
          <p:cNvSpPr txBox="1">
            <a:spLocks noGrp="1"/>
          </p:cNvSpPr>
          <p:nvPr>
            <p:ph type="subTitle" idx="3"/>
          </p:nvPr>
        </p:nvSpPr>
        <p:spPr>
          <a:xfrm>
            <a:off x="8381787" y="21729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9" name="Google Shape;559;p18"/>
          <p:cNvSpPr txBox="1">
            <a:spLocks noGrp="1"/>
          </p:cNvSpPr>
          <p:nvPr>
            <p:ph type="subTitle" idx="4"/>
          </p:nvPr>
        </p:nvSpPr>
        <p:spPr>
          <a:xfrm>
            <a:off x="4571787" y="218095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0" name="Google Shape;560;p18"/>
          <p:cNvSpPr txBox="1">
            <a:spLocks noGrp="1"/>
          </p:cNvSpPr>
          <p:nvPr>
            <p:ph type="subTitle" idx="5"/>
          </p:nvPr>
        </p:nvSpPr>
        <p:spPr>
          <a:xfrm>
            <a:off x="4435324" y="3948808"/>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1" name="Google Shape;561;p18"/>
          <p:cNvSpPr txBox="1">
            <a:spLocks noGrp="1"/>
          </p:cNvSpPr>
          <p:nvPr>
            <p:ph type="subTitle" idx="6"/>
          </p:nvPr>
        </p:nvSpPr>
        <p:spPr>
          <a:xfrm>
            <a:off x="8381787" y="40017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2" name="Google Shape;562;p18"/>
          <p:cNvSpPr txBox="1">
            <a:spLocks noGrp="1"/>
          </p:cNvSpPr>
          <p:nvPr>
            <p:ph type="title"/>
          </p:nvPr>
        </p:nvSpPr>
        <p:spPr>
          <a:xfrm>
            <a:off x="720400" y="898175"/>
            <a:ext cx="1091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563" name="Google Shape;563;p18"/>
          <p:cNvSpPr txBox="1">
            <a:spLocks noGrp="1"/>
          </p:cNvSpPr>
          <p:nvPr>
            <p:ph type="body" idx="7"/>
          </p:nvPr>
        </p:nvSpPr>
        <p:spPr>
          <a:xfrm>
            <a:off x="4571787" y="2589800"/>
            <a:ext cx="3250500" cy="8340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564" name="Google Shape;564;p18"/>
          <p:cNvSpPr txBox="1">
            <a:spLocks noGrp="1"/>
          </p:cNvSpPr>
          <p:nvPr>
            <p:ph type="body" idx="8"/>
          </p:nvPr>
        </p:nvSpPr>
        <p:spPr>
          <a:xfrm>
            <a:off x="8381787"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5" name="Google Shape;565;p18"/>
          <p:cNvSpPr txBox="1">
            <a:spLocks noGrp="1"/>
          </p:cNvSpPr>
          <p:nvPr>
            <p:ph type="body" idx="9"/>
          </p:nvPr>
        </p:nvSpPr>
        <p:spPr>
          <a:xfrm>
            <a:off x="4571787"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6" name="Google Shape;566;p18"/>
          <p:cNvSpPr txBox="1">
            <a:spLocks noGrp="1"/>
          </p:cNvSpPr>
          <p:nvPr>
            <p:ph type="body" idx="13"/>
          </p:nvPr>
        </p:nvSpPr>
        <p:spPr>
          <a:xfrm>
            <a:off x="720400" y="25898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7" name="Google Shape;567;p18"/>
          <p:cNvSpPr txBox="1">
            <a:spLocks noGrp="1"/>
          </p:cNvSpPr>
          <p:nvPr>
            <p:ph type="body" idx="14"/>
          </p:nvPr>
        </p:nvSpPr>
        <p:spPr>
          <a:xfrm>
            <a:off x="8381787" y="25898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8" name="Google Shape;568;p18"/>
          <p:cNvSpPr txBox="1">
            <a:spLocks noGrp="1"/>
          </p:cNvSpPr>
          <p:nvPr>
            <p:ph type="body" idx="15"/>
          </p:nvPr>
        </p:nvSpPr>
        <p:spPr>
          <a:xfrm>
            <a:off x="720400"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34" name="Title 1">
            <a:extLst>
              <a:ext uri="{FF2B5EF4-FFF2-40B4-BE49-F238E27FC236}">
                <a16:creationId xmlns:a16="http://schemas.microsoft.com/office/drawing/2014/main" id="{948ED01C-44A5-4F07-945F-F9D26B48C63B}"/>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5" name="Title 1">
            <a:extLst>
              <a:ext uri="{FF2B5EF4-FFF2-40B4-BE49-F238E27FC236}">
                <a16:creationId xmlns:a16="http://schemas.microsoft.com/office/drawing/2014/main" id="{EAF63E50-5941-462B-926B-EF6C9084A771}"/>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83928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016 Title and text left">
  <p:cSld name="016 Title and text left">
    <p:bg>
      <p:bgPr>
        <a:solidFill>
          <a:schemeClr val="lt2"/>
        </a:solidFill>
        <a:effectLst/>
      </p:bgPr>
    </p:bg>
    <p:spTree>
      <p:nvGrpSpPr>
        <p:cNvPr id="1" name="Shape 601"/>
        <p:cNvGrpSpPr/>
        <p:nvPr/>
      </p:nvGrpSpPr>
      <p:grpSpPr>
        <a:xfrm>
          <a:off x="0" y="0"/>
          <a:ext cx="0" cy="0"/>
          <a:chOff x="0" y="0"/>
          <a:chExt cx="0" cy="0"/>
        </a:xfrm>
      </p:grpSpPr>
      <p:sp>
        <p:nvSpPr>
          <p:cNvPr id="602" name="Google Shape;602;p21"/>
          <p:cNvSpPr txBox="1">
            <a:spLocks noGrp="1"/>
          </p:cNvSpPr>
          <p:nvPr>
            <p:ph type="body" idx="1"/>
          </p:nvPr>
        </p:nvSpPr>
        <p:spPr>
          <a:xfrm>
            <a:off x="644050" y="2097700"/>
            <a:ext cx="5581500" cy="3565800"/>
          </a:xfrm>
          <a:prstGeom prst="rect">
            <a:avLst/>
          </a:prstGeom>
        </p:spPr>
        <p:txBody>
          <a:bodyPr spcFirstLastPara="1" wrap="square" lIns="121900" tIns="121900" rIns="121900" bIns="121900" anchor="t" anchorCtr="0">
            <a:noAutofit/>
          </a:bodyPr>
          <a:lstStyle>
            <a:lvl1pPr marL="457200" lvl="0" indent="-349250" algn="r">
              <a:spcBef>
                <a:spcPts val="0"/>
              </a:spcBef>
              <a:spcAft>
                <a:spcPts val="0"/>
              </a:spcAft>
              <a:buSzPts val="1900"/>
              <a:buChar char="●"/>
              <a:defRPr/>
            </a:lvl1pPr>
            <a:lvl2pPr marL="914400" lvl="1" indent="-349250" algn="r">
              <a:spcBef>
                <a:spcPts val="2100"/>
              </a:spcBef>
              <a:spcAft>
                <a:spcPts val="0"/>
              </a:spcAft>
              <a:buSzPts val="1900"/>
              <a:buChar char="○"/>
              <a:defRPr/>
            </a:lvl2pPr>
            <a:lvl3pPr marL="1371600" lvl="2" indent="-349250" algn="r">
              <a:spcBef>
                <a:spcPts val="2100"/>
              </a:spcBef>
              <a:spcAft>
                <a:spcPts val="0"/>
              </a:spcAft>
              <a:buSzPts val="1900"/>
              <a:buChar char="■"/>
              <a:defRPr/>
            </a:lvl3pPr>
            <a:lvl4pPr marL="1828800" lvl="3" indent="-349250" algn="r">
              <a:spcBef>
                <a:spcPts val="2100"/>
              </a:spcBef>
              <a:spcAft>
                <a:spcPts val="0"/>
              </a:spcAft>
              <a:buSzPts val="1900"/>
              <a:buChar char="●"/>
              <a:defRPr/>
            </a:lvl4pPr>
            <a:lvl5pPr marL="2286000" lvl="4" indent="-349250" algn="r">
              <a:spcBef>
                <a:spcPts val="2100"/>
              </a:spcBef>
              <a:spcAft>
                <a:spcPts val="0"/>
              </a:spcAft>
              <a:buSzPts val="1900"/>
              <a:buChar char="○"/>
              <a:defRPr/>
            </a:lvl5pPr>
            <a:lvl6pPr marL="2743200" lvl="5" indent="-349250" algn="r">
              <a:spcBef>
                <a:spcPts val="2100"/>
              </a:spcBef>
              <a:spcAft>
                <a:spcPts val="0"/>
              </a:spcAft>
              <a:buSzPts val="1900"/>
              <a:buChar char="■"/>
              <a:defRPr/>
            </a:lvl6pPr>
            <a:lvl7pPr marL="3200400" lvl="6" indent="-349250" algn="r">
              <a:spcBef>
                <a:spcPts val="2100"/>
              </a:spcBef>
              <a:spcAft>
                <a:spcPts val="0"/>
              </a:spcAft>
              <a:buSzPts val="1900"/>
              <a:buChar char="●"/>
              <a:defRPr/>
            </a:lvl7pPr>
            <a:lvl8pPr marL="3657600" lvl="7" indent="-349250" algn="r">
              <a:spcBef>
                <a:spcPts val="2100"/>
              </a:spcBef>
              <a:spcAft>
                <a:spcPts val="0"/>
              </a:spcAft>
              <a:buSzPts val="1900"/>
              <a:buChar char="○"/>
              <a:defRPr/>
            </a:lvl8pPr>
            <a:lvl9pPr marL="4114800" lvl="8" indent="-349250" algn="r">
              <a:spcBef>
                <a:spcPts val="2100"/>
              </a:spcBef>
              <a:spcAft>
                <a:spcPts val="2100"/>
              </a:spcAft>
              <a:buSzPts val="1900"/>
              <a:buChar char="■"/>
              <a:defRPr/>
            </a:lvl9pPr>
          </a:lstStyle>
          <a:p>
            <a:endParaRPr/>
          </a:p>
        </p:txBody>
      </p:sp>
      <p:sp>
        <p:nvSpPr>
          <p:cNvPr id="603" name="Google Shape;603;p21"/>
          <p:cNvSpPr/>
          <p:nvPr/>
        </p:nvSpPr>
        <p:spPr>
          <a:xfrm flipH="1">
            <a:off x="183"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4" name="Google Shape;604;p21"/>
          <p:cNvSpPr/>
          <p:nvPr/>
        </p:nvSpPr>
        <p:spPr>
          <a:xfrm flipH="1">
            <a:off x="2574292"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5" name="Google Shape;605;p21"/>
          <p:cNvSpPr/>
          <p:nvPr/>
        </p:nvSpPr>
        <p:spPr>
          <a:xfrm flipH="1">
            <a:off x="266"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6" name="Google Shape;606;p21"/>
          <p:cNvSpPr/>
          <p:nvPr/>
        </p:nvSpPr>
        <p:spPr>
          <a:xfrm flipH="1">
            <a:off x="-2083"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7" name="Google Shape;607;p21"/>
          <p:cNvSpPr/>
          <p:nvPr/>
        </p:nvSpPr>
        <p:spPr>
          <a:xfrm flipH="1">
            <a:off x="-2083"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8" name="Google Shape;608;p21"/>
          <p:cNvSpPr/>
          <p:nvPr/>
        </p:nvSpPr>
        <p:spPr>
          <a:xfrm flipH="1">
            <a:off x="-2268"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9" name="Google Shape;609;p21"/>
          <p:cNvSpPr/>
          <p:nvPr/>
        </p:nvSpPr>
        <p:spPr>
          <a:xfrm flipH="1">
            <a:off x="-2083"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0" name="Google Shape;610;p21"/>
          <p:cNvSpPr/>
          <p:nvPr/>
        </p:nvSpPr>
        <p:spPr>
          <a:xfrm flipH="1">
            <a:off x="6251" y="5260157"/>
            <a:ext cx="12186015" cy="1598741"/>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1" name="Google Shape;611;p21"/>
          <p:cNvSpPr/>
          <p:nvPr/>
        </p:nvSpPr>
        <p:spPr>
          <a:xfrm flipH="1">
            <a:off x="6251" y="5657555"/>
            <a:ext cx="12186015" cy="1201143"/>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2" name="Google Shape;612;p21"/>
          <p:cNvSpPr/>
          <p:nvPr/>
        </p:nvSpPr>
        <p:spPr>
          <a:xfrm flipH="1">
            <a:off x="6251" y="5943204"/>
            <a:ext cx="12186015" cy="915296"/>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13" name="Google Shape;613;p21"/>
          <p:cNvGrpSpPr/>
          <p:nvPr/>
        </p:nvGrpSpPr>
        <p:grpSpPr>
          <a:xfrm flipH="1">
            <a:off x="601835" y="4367083"/>
            <a:ext cx="1435583" cy="2099267"/>
            <a:chOff x="4610438" y="3689854"/>
            <a:chExt cx="2773002" cy="4054987"/>
          </a:xfrm>
        </p:grpSpPr>
        <p:sp>
          <p:nvSpPr>
            <p:cNvPr id="614" name="Google Shape;614;p21"/>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615" name="Google Shape;615;p21"/>
            <p:cNvGrpSpPr/>
            <p:nvPr/>
          </p:nvGrpSpPr>
          <p:grpSpPr>
            <a:xfrm>
              <a:off x="4610438" y="3689854"/>
              <a:ext cx="2773002" cy="4054987"/>
              <a:chOff x="4768606" y="1356086"/>
              <a:chExt cx="2773002" cy="4054987"/>
            </a:xfrm>
          </p:grpSpPr>
          <p:sp>
            <p:nvSpPr>
              <p:cNvPr id="616" name="Google Shape;616;p21"/>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7" name="Google Shape;617;p21"/>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8" name="Google Shape;618;p21"/>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9" name="Google Shape;619;p21"/>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0" name="Google Shape;620;p21"/>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1" name="Google Shape;621;p21"/>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2" name="Google Shape;622;p21"/>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3" name="Google Shape;623;p21"/>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4" name="Google Shape;624;p21"/>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5" name="Google Shape;625;p21"/>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6" name="Google Shape;626;p21"/>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7" name="Google Shape;627;p21"/>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8" name="Google Shape;628;p21"/>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9" name="Google Shape;629;p21"/>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0" name="Google Shape;630;p21"/>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31" name="Google Shape;631;p21"/>
              <p:cNvGrpSpPr/>
              <p:nvPr/>
            </p:nvGrpSpPr>
            <p:grpSpPr>
              <a:xfrm>
                <a:off x="6306235" y="1356086"/>
                <a:ext cx="1235373" cy="1660293"/>
                <a:chOff x="6306235" y="1356086"/>
                <a:chExt cx="1235373" cy="1660293"/>
              </a:xfrm>
            </p:grpSpPr>
            <p:sp>
              <p:nvSpPr>
                <p:cNvPr id="632" name="Google Shape;632;p21"/>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33" name="Google Shape;633;p21"/>
                <p:cNvGrpSpPr/>
                <p:nvPr/>
              </p:nvGrpSpPr>
              <p:grpSpPr>
                <a:xfrm>
                  <a:off x="6306235" y="1356086"/>
                  <a:ext cx="1235373" cy="1647158"/>
                  <a:chOff x="6306235" y="1356086"/>
                  <a:chExt cx="1235373" cy="1647158"/>
                </a:xfrm>
              </p:grpSpPr>
              <p:sp>
                <p:nvSpPr>
                  <p:cNvPr id="634" name="Google Shape;634;p21"/>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5" name="Google Shape;635;p21"/>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6" name="Google Shape;636;p21"/>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grpSp>
      <p:grpSp>
        <p:nvGrpSpPr>
          <p:cNvPr id="637" name="Google Shape;637;p21"/>
          <p:cNvGrpSpPr/>
          <p:nvPr/>
        </p:nvGrpSpPr>
        <p:grpSpPr>
          <a:xfrm flipH="1">
            <a:off x="3086158" y="4745494"/>
            <a:ext cx="835510" cy="2016215"/>
            <a:chOff x="4028392" y="3097874"/>
            <a:chExt cx="1270158" cy="3065088"/>
          </a:xfrm>
        </p:grpSpPr>
        <p:sp>
          <p:nvSpPr>
            <p:cNvPr id="638" name="Google Shape;638;p21"/>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9" name="Google Shape;639;p21"/>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0" name="Google Shape;640;p21"/>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1" name="Google Shape;641;p21"/>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2" name="Google Shape;642;p21"/>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3" name="Google Shape;643;p21"/>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644" name="Google Shape;644;p21"/>
          <p:cNvGrpSpPr/>
          <p:nvPr/>
        </p:nvGrpSpPr>
        <p:grpSpPr>
          <a:xfrm>
            <a:off x="2172114" y="4705836"/>
            <a:ext cx="835510" cy="2016215"/>
            <a:chOff x="4180792" y="3250274"/>
            <a:chExt cx="1270158" cy="3065088"/>
          </a:xfrm>
        </p:grpSpPr>
        <p:sp>
          <p:nvSpPr>
            <p:cNvPr id="645" name="Google Shape;645;p21"/>
            <p:cNvSpPr/>
            <p:nvPr/>
          </p:nvSpPr>
          <p:spPr>
            <a:xfrm>
              <a:off x="4237658" y="32798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6" name="Google Shape;646;p21"/>
            <p:cNvSpPr/>
            <p:nvPr/>
          </p:nvSpPr>
          <p:spPr>
            <a:xfrm>
              <a:off x="4180792" y="32502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a:ln>
                    <a:noFill/>
                  </a:ln>
                  <a:solidFill>
                    <a:srgbClr val="FFFBF8"/>
                  </a:solidFill>
                  <a:effectLst/>
                  <a:uLnTx/>
                  <a:uFillTx/>
                  <a:latin typeface="Arial"/>
                  <a:ea typeface="+mn-ea"/>
                  <a:cs typeface="+mn-cs"/>
                </a:rPr>
                <a:t>	</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7" name="Google Shape;647;p21"/>
            <p:cNvSpPr/>
            <p:nvPr/>
          </p:nvSpPr>
          <p:spPr>
            <a:xfrm>
              <a:off x="4367024" y="46349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8" name="Google Shape;648;p21"/>
            <p:cNvSpPr/>
            <p:nvPr/>
          </p:nvSpPr>
          <p:spPr>
            <a:xfrm>
              <a:off x="5117180" y="47888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9" name="Google Shape;649;p21"/>
            <p:cNvSpPr/>
            <p:nvPr/>
          </p:nvSpPr>
          <p:spPr>
            <a:xfrm>
              <a:off x="4872316" y="37115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0" name="Google Shape;650;p21"/>
            <p:cNvSpPr/>
            <p:nvPr/>
          </p:nvSpPr>
          <p:spPr>
            <a:xfrm>
              <a:off x="4319870" y="38200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651" name="Google Shape;651;p21"/>
          <p:cNvSpPr/>
          <p:nvPr/>
        </p:nvSpPr>
        <p:spPr>
          <a:xfrm flipH="1">
            <a:off x="6251" y="6328103"/>
            <a:ext cx="12186015" cy="530203"/>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2" name="Google Shape;652;p21"/>
          <p:cNvSpPr txBox="1">
            <a:spLocks noGrp="1"/>
          </p:cNvSpPr>
          <p:nvPr>
            <p:ph type="title"/>
          </p:nvPr>
        </p:nvSpPr>
        <p:spPr>
          <a:xfrm>
            <a:off x="644200" y="974375"/>
            <a:ext cx="5581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4" name="Title 1">
            <a:extLst>
              <a:ext uri="{FF2B5EF4-FFF2-40B4-BE49-F238E27FC236}">
                <a16:creationId xmlns:a16="http://schemas.microsoft.com/office/drawing/2014/main" id="{DC26E4C9-79FA-4673-8A98-7879785074BA}"/>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55" name="Title 1">
            <a:extLst>
              <a:ext uri="{FF2B5EF4-FFF2-40B4-BE49-F238E27FC236}">
                <a16:creationId xmlns:a16="http://schemas.microsoft.com/office/drawing/2014/main" id="{FA662C1C-4478-4587-B07D-25AF1FF0AFA4}"/>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056482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016 Title and text left 1">
  <p:cSld name="016 Title and text left 1">
    <p:spTree>
      <p:nvGrpSpPr>
        <p:cNvPr id="1" name="Shape 654"/>
        <p:cNvGrpSpPr/>
        <p:nvPr/>
      </p:nvGrpSpPr>
      <p:grpSpPr>
        <a:xfrm>
          <a:off x="0" y="0"/>
          <a:ext cx="0" cy="0"/>
          <a:chOff x="0" y="0"/>
          <a:chExt cx="0" cy="0"/>
        </a:xfrm>
      </p:grpSpPr>
      <p:sp>
        <p:nvSpPr>
          <p:cNvPr id="655" name="Google Shape;655;p22"/>
          <p:cNvSpPr txBox="1">
            <a:spLocks noGrp="1"/>
          </p:cNvSpPr>
          <p:nvPr>
            <p:ph type="body" idx="1"/>
          </p:nvPr>
        </p:nvSpPr>
        <p:spPr>
          <a:xfrm>
            <a:off x="644050" y="2097700"/>
            <a:ext cx="5581500" cy="3565800"/>
          </a:xfrm>
          <a:prstGeom prst="rect">
            <a:avLst/>
          </a:prstGeom>
        </p:spPr>
        <p:txBody>
          <a:bodyPr spcFirstLastPara="1" wrap="square" lIns="121900" tIns="121900" rIns="121900" bIns="121900" anchor="t" anchorCtr="0">
            <a:noAutofit/>
          </a:bodyPr>
          <a:lstStyle>
            <a:lvl1pPr marL="457200" lvl="0" indent="-349250" algn="r" rtl="0">
              <a:spcBef>
                <a:spcPts val="0"/>
              </a:spcBef>
              <a:spcAft>
                <a:spcPts val="0"/>
              </a:spcAft>
              <a:buSzPts val="1900"/>
              <a:buChar char="●"/>
              <a:defRPr/>
            </a:lvl1pPr>
            <a:lvl2pPr marL="914400" lvl="1" indent="-349250" algn="r" rtl="0">
              <a:spcBef>
                <a:spcPts val="2100"/>
              </a:spcBef>
              <a:spcAft>
                <a:spcPts val="0"/>
              </a:spcAft>
              <a:buSzPts val="1900"/>
              <a:buChar char="○"/>
              <a:defRPr/>
            </a:lvl2pPr>
            <a:lvl3pPr marL="1371600" lvl="2" indent="-349250" algn="r" rtl="0">
              <a:spcBef>
                <a:spcPts val="2100"/>
              </a:spcBef>
              <a:spcAft>
                <a:spcPts val="0"/>
              </a:spcAft>
              <a:buSzPts val="1900"/>
              <a:buChar char="■"/>
              <a:defRPr/>
            </a:lvl3pPr>
            <a:lvl4pPr marL="1828800" lvl="3" indent="-349250" algn="r" rtl="0">
              <a:spcBef>
                <a:spcPts val="2100"/>
              </a:spcBef>
              <a:spcAft>
                <a:spcPts val="0"/>
              </a:spcAft>
              <a:buSzPts val="1900"/>
              <a:buChar char="●"/>
              <a:defRPr/>
            </a:lvl4pPr>
            <a:lvl5pPr marL="2286000" lvl="4" indent="-349250" algn="r" rtl="0">
              <a:spcBef>
                <a:spcPts val="2100"/>
              </a:spcBef>
              <a:spcAft>
                <a:spcPts val="0"/>
              </a:spcAft>
              <a:buSzPts val="1900"/>
              <a:buChar char="○"/>
              <a:defRPr/>
            </a:lvl5pPr>
            <a:lvl6pPr marL="2743200" lvl="5" indent="-349250" algn="r" rtl="0">
              <a:spcBef>
                <a:spcPts val="2100"/>
              </a:spcBef>
              <a:spcAft>
                <a:spcPts val="0"/>
              </a:spcAft>
              <a:buSzPts val="1900"/>
              <a:buChar char="■"/>
              <a:defRPr/>
            </a:lvl6pPr>
            <a:lvl7pPr marL="3200400" lvl="6" indent="-349250" algn="r" rtl="0">
              <a:spcBef>
                <a:spcPts val="2100"/>
              </a:spcBef>
              <a:spcAft>
                <a:spcPts val="0"/>
              </a:spcAft>
              <a:buSzPts val="1900"/>
              <a:buChar char="●"/>
              <a:defRPr/>
            </a:lvl7pPr>
            <a:lvl8pPr marL="3657600" lvl="7" indent="-349250" algn="r" rtl="0">
              <a:spcBef>
                <a:spcPts val="2100"/>
              </a:spcBef>
              <a:spcAft>
                <a:spcPts val="0"/>
              </a:spcAft>
              <a:buSzPts val="1900"/>
              <a:buChar char="○"/>
              <a:defRPr/>
            </a:lvl8pPr>
            <a:lvl9pPr marL="4114800" lvl="8" indent="-349250" algn="r" rtl="0">
              <a:spcBef>
                <a:spcPts val="2100"/>
              </a:spcBef>
              <a:spcAft>
                <a:spcPts val="2100"/>
              </a:spcAft>
              <a:buSzPts val="1900"/>
              <a:buChar char="■"/>
              <a:defRPr/>
            </a:lvl9pPr>
          </a:lstStyle>
          <a:p>
            <a:endParaRPr/>
          </a:p>
        </p:txBody>
      </p:sp>
      <p:sp>
        <p:nvSpPr>
          <p:cNvPr id="656" name="Google Shape;656;p22"/>
          <p:cNvSpPr txBox="1">
            <a:spLocks noGrp="1"/>
          </p:cNvSpPr>
          <p:nvPr>
            <p:ph type="title"/>
          </p:nvPr>
        </p:nvSpPr>
        <p:spPr>
          <a:xfrm>
            <a:off x="644200" y="974375"/>
            <a:ext cx="5581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grpSp>
        <p:nvGrpSpPr>
          <p:cNvPr id="657" name="Google Shape;657;p22"/>
          <p:cNvGrpSpPr/>
          <p:nvPr/>
        </p:nvGrpSpPr>
        <p:grpSpPr>
          <a:xfrm>
            <a:off x="822425" y="5519027"/>
            <a:ext cx="2040352" cy="1338977"/>
            <a:chOff x="975725" y="5557227"/>
            <a:chExt cx="2040352" cy="1338977"/>
          </a:xfrm>
        </p:grpSpPr>
        <p:sp>
          <p:nvSpPr>
            <p:cNvPr id="658" name="Google Shape;658;p22"/>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59" name="Google Shape;659;p22"/>
            <p:cNvGrpSpPr/>
            <p:nvPr/>
          </p:nvGrpSpPr>
          <p:grpSpPr>
            <a:xfrm flipH="1">
              <a:off x="1071688" y="5557227"/>
              <a:ext cx="835252" cy="890789"/>
              <a:chOff x="-4259888" y="2290454"/>
              <a:chExt cx="4283344" cy="4568148"/>
            </a:xfrm>
          </p:grpSpPr>
          <p:sp>
            <p:nvSpPr>
              <p:cNvPr id="660" name="Google Shape;660;p22"/>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1" name="Google Shape;661;p22"/>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2" name="Google Shape;662;p22"/>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3" name="Google Shape;663;p22"/>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4" name="Google Shape;664;p22"/>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5" name="Google Shape;665;p22"/>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666" name="Google Shape;666;p22"/>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7" name="Google Shape;667;p22"/>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8" name="Google Shape;668;p22"/>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9" name="Google Shape;669;p22"/>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0" name="Google Shape;670;p22"/>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1" name="Google Shape;671;p22"/>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2" name="Google Shape;672;p22"/>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3" name="Google Shape;673;p22"/>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74" name="Google Shape;674;p22"/>
            <p:cNvGrpSpPr/>
            <p:nvPr/>
          </p:nvGrpSpPr>
          <p:grpSpPr>
            <a:xfrm rot="-568258">
              <a:off x="1768426" y="6089716"/>
              <a:ext cx="479762" cy="573137"/>
              <a:chOff x="12650622" y="-224128"/>
              <a:chExt cx="1467358" cy="1752944"/>
            </a:xfrm>
          </p:grpSpPr>
          <p:sp>
            <p:nvSpPr>
              <p:cNvPr id="675" name="Google Shape;675;p22"/>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6" name="Google Shape;676;p22"/>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7" name="Google Shape;677;p22"/>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8" name="Google Shape;678;p22"/>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9" name="Google Shape;679;p22"/>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80" name="Google Shape;680;p22"/>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sp>
        <p:nvSpPr>
          <p:cNvPr id="681" name="Google Shape;681;p22"/>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2" name="Google Shape;682;p22"/>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3" name="Google Shape;683;p22"/>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4" name="Google Shape;684;p22"/>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5" name="Google Shape;685;p22"/>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Title 1">
            <a:extLst>
              <a:ext uri="{FF2B5EF4-FFF2-40B4-BE49-F238E27FC236}">
                <a16:creationId xmlns:a16="http://schemas.microsoft.com/office/drawing/2014/main" id="{245978A8-C47F-49DA-A154-53FC8B8F996C}"/>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CD19B">
                    <a:lumMod val="5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CD19B">
                  <a:lumMod val="50000"/>
                </a:srgbClr>
              </a:solidFill>
              <a:effectLst/>
              <a:uLnTx/>
              <a:uFillTx/>
              <a:latin typeface="#9Slide07 HoneyCream" pitchFamily="2" charset="0"/>
              <a:ea typeface="+mj-ea"/>
              <a:cs typeface="+mj-cs"/>
            </a:endParaRPr>
          </a:p>
        </p:txBody>
      </p:sp>
      <p:sp>
        <p:nvSpPr>
          <p:cNvPr id="37" name="Title 1">
            <a:extLst>
              <a:ext uri="{FF2B5EF4-FFF2-40B4-BE49-F238E27FC236}">
                <a16:creationId xmlns:a16="http://schemas.microsoft.com/office/drawing/2014/main" id="{0D9168C9-27C1-4828-978E-99F288582C95}"/>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CD19B">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CD19B">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246074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017 Title and text right 1">
  <p:cSld name="017 Title and text right 1">
    <p:bg>
      <p:bgPr>
        <a:solidFill>
          <a:srgbClr val="D2DFE6"/>
        </a:solidFill>
        <a:effectLst/>
      </p:bgPr>
    </p:bg>
    <p:spTree>
      <p:nvGrpSpPr>
        <p:cNvPr id="1" name="Shape 724"/>
        <p:cNvGrpSpPr/>
        <p:nvPr/>
      </p:nvGrpSpPr>
      <p:grpSpPr>
        <a:xfrm>
          <a:off x="0" y="0"/>
          <a:ext cx="0" cy="0"/>
          <a:chOff x="0" y="0"/>
          <a:chExt cx="0" cy="0"/>
        </a:xfrm>
      </p:grpSpPr>
      <p:grpSp>
        <p:nvGrpSpPr>
          <p:cNvPr id="725" name="Google Shape;725;p24"/>
          <p:cNvGrpSpPr/>
          <p:nvPr/>
        </p:nvGrpSpPr>
        <p:grpSpPr>
          <a:xfrm flipH="1">
            <a:off x="26227" y="52523"/>
            <a:ext cx="12213796" cy="6869243"/>
            <a:chOff x="0" y="-4144"/>
            <a:chExt cx="12213796" cy="6869243"/>
          </a:xfrm>
        </p:grpSpPr>
        <p:sp>
          <p:nvSpPr>
            <p:cNvPr id="726" name="Google Shape;726;p24"/>
            <p:cNvSpPr/>
            <p:nvPr/>
          </p:nvSpPr>
          <p:spPr>
            <a:xfrm>
              <a:off x="0" y="0"/>
              <a:ext cx="6861836" cy="6861836"/>
            </a:xfrm>
            <a:custGeom>
              <a:avLst/>
              <a:gdLst/>
              <a:ahLst/>
              <a:cxnLst/>
              <a:rect l="l" t="t" r="r" b="b"/>
              <a:pathLst>
                <a:path w="6295262" h="6295262" extrusionOk="0">
                  <a:moveTo>
                    <a:pt x="0" y="0"/>
                  </a:moveTo>
                  <a:lnTo>
                    <a:pt x="6295263" y="0"/>
                  </a:lnTo>
                  <a:lnTo>
                    <a:pt x="6295263" y="901256"/>
                  </a:lnTo>
                  <a:lnTo>
                    <a:pt x="6295263" y="6295263"/>
                  </a:lnTo>
                  <a:lnTo>
                    <a:pt x="0" y="6295263"/>
                  </a:lnTo>
                  <a:close/>
                </a:path>
              </a:pathLst>
            </a:custGeom>
            <a:solidFill>
              <a:srgbClr val="5EBEE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7" name="Google Shape;727;p24"/>
            <p:cNvSpPr/>
            <p:nvPr/>
          </p:nvSpPr>
          <p:spPr>
            <a:xfrm>
              <a:off x="1558718" y="1098384"/>
              <a:ext cx="2399753" cy="2399753"/>
            </a:xfrm>
            <a:custGeom>
              <a:avLst/>
              <a:gdLst/>
              <a:ahLst/>
              <a:cxnLst/>
              <a:rect l="l" t="t" r="r" b="b"/>
              <a:pathLst>
                <a:path w="2201608" h="2201608" extrusionOk="0">
                  <a:moveTo>
                    <a:pt x="1100804" y="0"/>
                  </a:moveTo>
                  <a:cubicBezTo>
                    <a:pt x="1708785" y="0"/>
                    <a:pt x="2201608" y="492824"/>
                    <a:pt x="2201608" y="1100804"/>
                  </a:cubicBezTo>
                  <a:cubicBezTo>
                    <a:pt x="2201608"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064" y="777812"/>
                    <a:pt x="516064" y="1100804"/>
                  </a:cubicBezTo>
                  <a:cubicBezTo>
                    <a:pt x="516064" y="1423702"/>
                    <a:pt x="777811" y="1685544"/>
                    <a:pt x="1100804" y="1685544"/>
                  </a:cubicBezTo>
                  <a:cubicBezTo>
                    <a:pt x="1423702" y="1685544"/>
                    <a:pt x="1685449" y="1423797"/>
                    <a:pt x="1685449" y="1100804"/>
                  </a:cubicBezTo>
                  <a:cubicBezTo>
                    <a:pt x="1685544" y="777907"/>
                    <a:pt x="1423797" y="516064"/>
                    <a:pt x="1100804" y="516064"/>
                  </a:cubicBezTo>
                  <a:close/>
                </a:path>
              </a:pathLst>
            </a:custGeom>
            <a:solidFill>
              <a:srgbClr val="2C9D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8" name="Google Shape;728;p24"/>
            <p:cNvSpPr/>
            <p:nvPr/>
          </p:nvSpPr>
          <p:spPr>
            <a:xfrm>
              <a:off x="0" y="0"/>
              <a:ext cx="6861836" cy="6861836"/>
            </a:xfrm>
            <a:custGeom>
              <a:avLst/>
              <a:gdLst/>
              <a:ahLst/>
              <a:cxnLst/>
              <a:rect l="l" t="t" r="r" b="b"/>
              <a:pathLst>
                <a:path w="6295262" h="6295262" extrusionOk="0">
                  <a:moveTo>
                    <a:pt x="0" y="5063776"/>
                  </a:moveTo>
                  <a:lnTo>
                    <a:pt x="5063776" y="0"/>
                  </a:lnTo>
                  <a:lnTo>
                    <a:pt x="6295263" y="0"/>
                  </a:lnTo>
                  <a:lnTo>
                    <a:pt x="0" y="6295263"/>
                  </a:lnTo>
                  <a:close/>
                </a:path>
              </a:pathLst>
            </a:custGeom>
            <a:solidFill>
              <a:srgbClr val="37A5D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9" name="Google Shape;729;p24"/>
            <p:cNvSpPr/>
            <p:nvPr/>
          </p:nvSpPr>
          <p:spPr>
            <a:xfrm>
              <a:off x="2174542" y="1714102"/>
              <a:ext cx="1784293" cy="1784189"/>
            </a:xfrm>
            <a:custGeom>
              <a:avLst/>
              <a:gdLst/>
              <a:ahLst/>
              <a:cxnLst/>
              <a:rect l="l" t="t" r="r" b="b"/>
              <a:pathLst>
                <a:path w="1636966" h="1636871" extrusionOk="0">
                  <a:moveTo>
                    <a:pt x="0" y="1497711"/>
                  </a:moveTo>
                  <a:lnTo>
                    <a:pt x="394240" y="1103471"/>
                  </a:lnTo>
                  <a:cubicBezTo>
                    <a:pt x="439674" y="1114806"/>
                    <a:pt x="487204" y="1120807"/>
                    <a:pt x="536162" y="1120807"/>
                  </a:cubicBezTo>
                  <a:cubicBezTo>
                    <a:pt x="859060" y="1120807"/>
                    <a:pt x="1120807" y="859060"/>
                    <a:pt x="1120807" y="536067"/>
                  </a:cubicBezTo>
                  <a:cubicBezTo>
                    <a:pt x="1120807" y="487109"/>
                    <a:pt x="1114806" y="439579"/>
                    <a:pt x="1103471" y="394240"/>
                  </a:cubicBezTo>
                  <a:lnTo>
                    <a:pt x="1497711" y="0"/>
                  </a:lnTo>
                  <a:cubicBezTo>
                    <a:pt x="1586389" y="158687"/>
                    <a:pt x="1636967" y="341471"/>
                    <a:pt x="1636967" y="536067"/>
                  </a:cubicBezTo>
                  <a:cubicBezTo>
                    <a:pt x="1636967" y="1144048"/>
                    <a:pt x="1144143" y="1636871"/>
                    <a:pt x="536162" y="1636871"/>
                  </a:cubicBezTo>
                  <a:cubicBezTo>
                    <a:pt x="341471" y="1636967"/>
                    <a:pt x="158687" y="1586389"/>
                    <a:pt x="0" y="1497711"/>
                  </a:cubicBezTo>
                  <a:close/>
                </a:path>
              </a:pathLst>
            </a:custGeom>
            <a:solidFill>
              <a:srgbClr val="1791C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0" name="Google Shape;730;p24"/>
            <p:cNvSpPr/>
            <p:nvPr/>
          </p:nvSpPr>
          <p:spPr>
            <a:xfrm>
              <a:off x="0" y="0"/>
              <a:ext cx="5920893" cy="6184290"/>
            </a:xfrm>
            <a:custGeom>
              <a:avLst/>
              <a:gdLst/>
              <a:ahLst/>
              <a:cxnLst/>
              <a:rect l="l" t="t" r="r" b="b"/>
              <a:pathLst>
                <a:path w="5432012" h="5673661" extrusionOk="0">
                  <a:moveTo>
                    <a:pt x="0" y="0"/>
                  </a:moveTo>
                  <a:lnTo>
                    <a:pt x="827723" y="0"/>
                  </a:lnTo>
                  <a:cubicBezTo>
                    <a:pt x="867156" y="112395"/>
                    <a:pt x="900875" y="226314"/>
                    <a:pt x="928116" y="342043"/>
                  </a:cubicBezTo>
                  <a:cubicBezTo>
                    <a:pt x="949071" y="431101"/>
                    <a:pt x="915448" y="519303"/>
                    <a:pt x="840391" y="571691"/>
                  </a:cubicBezTo>
                  <a:cubicBezTo>
                    <a:pt x="570643" y="760095"/>
                    <a:pt x="288608" y="921925"/>
                    <a:pt x="0" y="1069562"/>
                  </a:cubicBezTo>
                  <a:lnTo>
                    <a:pt x="0" y="0"/>
                  </a:lnTo>
                  <a:lnTo>
                    <a:pt x="0" y="0"/>
                  </a:lnTo>
                  <a:close/>
                  <a:moveTo>
                    <a:pt x="1149763" y="0"/>
                  </a:moveTo>
                  <a:lnTo>
                    <a:pt x="2383250" y="0"/>
                  </a:lnTo>
                  <a:cubicBezTo>
                    <a:pt x="2428970" y="140589"/>
                    <a:pt x="2444020" y="277368"/>
                    <a:pt x="2427446" y="410242"/>
                  </a:cubicBezTo>
                  <a:cubicBezTo>
                    <a:pt x="2416778" y="495967"/>
                    <a:pt x="2361343" y="563594"/>
                    <a:pt x="2279333" y="590931"/>
                  </a:cubicBezTo>
                  <a:cubicBezTo>
                    <a:pt x="2027206" y="674846"/>
                    <a:pt x="1762506" y="712280"/>
                    <a:pt x="1487424" y="711708"/>
                  </a:cubicBezTo>
                  <a:cubicBezTo>
                    <a:pt x="1399508" y="711518"/>
                    <a:pt x="1324356" y="662845"/>
                    <a:pt x="1288256" y="582644"/>
                  </a:cubicBezTo>
                  <a:cubicBezTo>
                    <a:pt x="1206437" y="401003"/>
                    <a:pt x="1159097" y="207264"/>
                    <a:pt x="1149763" y="0"/>
                  </a:cubicBezTo>
                  <a:lnTo>
                    <a:pt x="1149763" y="0"/>
                  </a:lnTo>
                  <a:close/>
                  <a:moveTo>
                    <a:pt x="2658618" y="0"/>
                  </a:moveTo>
                  <a:lnTo>
                    <a:pt x="3549777" y="0"/>
                  </a:lnTo>
                  <a:cubicBezTo>
                    <a:pt x="3662077" y="97155"/>
                    <a:pt x="3769709" y="197453"/>
                    <a:pt x="3872579" y="300895"/>
                  </a:cubicBezTo>
                  <a:cubicBezTo>
                    <a:pt x="3914870" y="343472"/>
                    <a:pt x="3936206" y="395192"/>
                    <a:pt x="3936206" y="455200"/>
                  </a:cubicBezTo>
                  <a:cubicBezTo>
                    <a:pt x="3936206" y="515207"/>
                    <a:pt x="3936206" y="575310"/>
                    <a:pt x="3936206" y="635318"/>
                  </a:cubicBezTo>
                  <a:cubicBezTo>
                    <a:pt x="3936206" y="745141"/>
                    <a:pt x="3856578" y="836771"/>
                    <a:pt x="3747897" y="852107"/>
                  </a:cubicBezTo>
                  <a:cubicBezTo>
                    <a:pt x="3505200" y="886397"/>
                    <a:pt x="3262503" y="887825"/>
                    <a:pt x="3019806" y="842296"/>
                  </a:cubicBezTo>
                  <a:cubicBezTo>
                    <a:pt x="2948273" y="828865"/>
                    <a:pt x="2892647" y="785717"/>
                    <a:pt x="2861786" y="719709"/>
                  </a:cubicBezTo>
                  <a:cubicBezTo>
                    <a:pt x="2765108" y="512540"/>
                    <a:pt x="2705005" y="264033"/>
                    <a:pt x="2658618" y="0"/>
                  </a:cubicBezTo>
                  <a:lnTo>
                    <a:pt x="2658618" y="0"/>
                  </a:lnTo>
                  <a:close/>
                  <a:moveTo>
                    <a:pt x="4270343" y="0"/>
                  </a:moveTo>
                  <a:lnTo>
                    <a:pt x="5432012" y="0"/>
                  </a:lnTo>
                  <a:lnTo>
                    <a:pt x="5357146" y="523780"/>
                  </a:lnTo>
                  <a:cubicBezTo>
                    <a:pt x="5345430" y="605504"/>
                    <a:pt x="5293614" y="669703"/>
                    <a:pt x="5216081" y="698278"/>
                  </a:cubicBezTo>
                  <a:cubicBezTo>
                    <a:pt x="4989671" y="781622"/>
                    <a:pt x="4761167" y="817150"/>
                    <a:pt x="4531424" y="821627"/>
                  </a:cubicBezTo>
                  <a:cubicBezTo>
                    <a:pt x="4424934" y="823722"/>
                    <a:pt x="4334161" y="751142"/>
                    <a:pt x="4312730" y="646843"/>
                  </a:cubicBezTo>
                  <a:cubicBezTo>
                    <a:pt x="4270058" y="439007"/>
                    <a:pt x="4248150" y="231077"/>
                    <a:pt x="4267010" y="23241"/>
                  </a:cubicBezTo>
                  <a:cubicBezTo>
                    <a:pt x="4267676" y="15335"/>
                    <a:pt x="4268820" y="7620"/>
                    <a:pt x="4270343" y="0"/>
                  </a:cubicBezTo>
                  <a:lnTo>
                    <a:pt x="4270343" y="0"/>
                  </a:lnTo>
                  <a:close/>
                  <a:moveTo>
                    <a:pt x="0" y="5673661"/>
                  </a:moveTo>
                  <a:lnTo>
                    <a:pt x="0" y="4243007"/>
                  </a:lnTo>
                  <a:cubicBezTo>
                    <a:pt x="210979" y="4031266"/>
                    <a:pt x="438817" y="3861816"/>
                    <a:pt x="691420" y="3754088"/>
                  </a:cubicBezTo>
                  <a:cubicBezTo>
                    <a:pt x="729710" y="3737801"/>
                    <a:pt x="766382" y="3732848"/>
                    <a:pt x="807625" y="3738658"/>
                  </a:cubicBezTo>
                  <a:cubicBezTo>
                    <a:pt x="990029" y="3764090"/>
                    <a:pt x="1159193" y="3823240"/>
                    <a:pt x="1309783" y="3929920"/>
                  </a:cubicBezTo>
                  <a:cubicBezTo>
                    <a:pt x="1407890" y="3999453"/>
                    <a:pt x="1431512" y="4135850"/>
                    <a:pt x="1362456" y="4234244"/>
                  </a:cubicBezTo>
                  <a:cubicBezTo>
                    <a:pt x="979361" y="4780026"/>
                    <a:pt x="516255" y="5247608"/>
                    <a:pt x="5906" y="5668899"/>
                  </a:cubicBezTo>
                  <a:cubicBezTo>
                    <a:pt x="4000" y="5670519"/>
                    <a:pt x="2000" y="5672042"/>
                    <a:pt x="0" y="5673661"/>
                  </a:cubicBezTo>
                  <a:lnTo>
                    <a:pt x="0" y="5673661"/>
                  </a:lnTo>
                  <a:close/>
                  <a:moveTo>
                    <a:pt x="0" y="4010216"/>
                  </a:moveTo>
                  <a:cubicBezTo>
                    <a:pt x="50673" y="4012121"/>
                    <a:pt x="100013" y="3995738"/>
                    <a:pt x="142304" y="3962114"/>
                  </a:cubicBezTo>
                  <a:cubicBezTo>
                    <a:pt x="582930" y="3611785"/>
                    <a:pt x="957644" y="3223260"/>
                    <a:pt x="1232249" y="2776728"/>
                  </a:cubicBezTo>
                  <a:cubicBezTo>
                    <a:pt x="1259967" y="2731675"/>
                    <a:pt x="1269873" y="2684431"/>
                    <a:pt x="1262634" y="2632043"/>
                  </a:cubicBezTo>
                  <a:cubicBezTo>
                    <a:pt x="1253300" y="2564416"/>
                    <a:pt x="1237869" y="2500313"/>
                    <a:pt x="1216057" y="2440210"/>
                  </a:cubicBezTo>
                  <a:cubicBezTo>
                    <a:pt x="1181576" y="2345246"/>
                    <a:pt x="1090327" y="2287429"/>
                    <a:pt x="989743" y="2296954"/>
                  </a:cubicBezTo>
                  <a:cubicBezTo>
                    <a:pt x="659797" y="2328005"/>
                    <a:pt x="329851" y="2399252"/>
                    <a:pt x="0" y="2481929"/>
                  </a:cubicBezTo>
                  <a:lnTo>
                    <a:pt x="0" y="4010216"/>
                  </a:lnTo>
                  <a:lnTo>
                    <a:pt x="0" y="4010216"/>
                  </a:lnTo>
                  <a:close/>
                  <a:moveTo>
                    <a:pt x="0" y="2365343"/>
                  </a:moveTo>
                  <a:cubicBezTo>
                    <a:pt x="457295" y="2246090"/>
                    <a:pt x="901541" y="2105882"/>
                    <a:pt x="1313593" y="1914049"/>
                  </a:cubicBezTo>
                  <a:cubicBezTo>
                    <a:pt x="1355312" y="1894618"/>
                    <a:pt x="1386078" y="1866805"/>
                    <a:pt x="1409510" y="1827276"/>
                  </a:cubicBezTo>
                  <a:cubicBezTo>
                    <a:pt x="1541526" y="1604582"/>
                    <a:pt x="1575626" y="1355122"/>
                    <a:pt x="1497902" y="1075277"/>
                  </a:cubicBezTo>
                  <a:cubicBezTo>
                    <a:pt x="1482757" y="1020699"/>
                    <a:pt x="1451610" y="978884"/>
                    <a:pt x="1403699" y="948690"/>
                  </a:cubicBezTo>
                  <a:cubicBezTo>
                    <a:pt x="1253300" y="854012"/>
                    <a:pt x="1097185" y="778097"/>
                    <a:pt x="932021" y="731520"/>
                  </a:cubicBezTo>
                  <a:cubicBezTo>
                    <a:pt x="871157" y="714375"/>
                    <a:pt x="812292" y="722471"/>
                    <a:pt x="758285" y="755523"/>
                  </a:cubicBezTo>
                  <a:cubicBezTo>
                    <a:pt x="491871" y="918591"/>
                    <a:pt x="243173" y="1124712"/>
                    <a:pt x="0" y="1344073"/>
                  </a:cubicBezTo>
                  <a:lnTo>
                    <a:pt x="0" y="2365343"/>
                  </a:lnTo>
                  <a:lnTo>
                    <a:pt x="0" y="2365343"/>
                  </a:lnTo>
                  <a:close/>
                  <a:moveTo>
                    <a:pt x="3155156" y="1122902"/>
                  </a:moveTo>
                  <a:cubicBezTo>
                    <a:pt x="3136964" y="1040702"/>
                    <a:pt x="3078480" y="979742"/>
                    <a:pt x="2997041" y="958406"/>
                  </a:cubicBezTo>
                  <a:cubicBezTo>
                    <a:pt x="2684145" y="876110"/>
                    <a:pt x="2367439" y="827246"/>
                    <a:pt x="2046161" y="819912"/>
                  </a:cubicBezTo>
                  <a:cubicBezTo>
                    <a:pt x="1953578" y="817817"/>
                    <a:pt x="1873377" y="870395"/>
                    <a:pt x="1838420" y="956120"/>
                  </a:cubicBezTo>
                  <a:cubicBezTo>
                    <a:pt x="1783747" y="1090136"/>
                    <a:pt x="1776222" y="1245013"/>
                    <a:pt x="1826609" y="1425321"/>
                  </a:cubicBezTo>
                  <a:cubicBezTo>
                    <a:pt x="1850612" y="1511332"/>
                    <a:pt x="1919573" y="1571339"/>
                    <a:pt x="2008061" y="1583341"/>
                  </a:cubicBezTo>
                  <a:cubicBezTo>
                    <a:pt x="2335149" y="1627727"/>
                    <a:pt x="2661285" y="1655636"/>
                    <a:pt x="2984754" y="1646301"/>
                  </a:cubicBezTo>
                  <a:cubicBezTo>
                    <a:pt x="3046000" y="1644491"/>
                    <a:pt x="3098102" y="1620774"/>
                    <a:pt x="3139631" y="1575626"/>
                  </a:cubicBezTo>
                  <a:cubicBezTo>
                    <a:pt x="3181064" y="1530477"/>
                    <a:pt x="3200400" y="1476566"/>
                    <a:pt x="3197066" y="1415415"/>
                  </a:cubicBezTo>
                  <a:cubicBezTo>
                    <a:pt x="3191637" y="1317117"/>
                    <a:pt x="3176588" y="1219772"/>
                    <a:pt x="3155156" y="1122902"/>
                  </a:cubicBezTo>
                  <a:lnTo>
                    <a:pt x="3155156" y="1122902"/>
                  </a:lnTo>
                  <a:close/>
                  <a:moveTo>
                    <a:pt x="1968913" y="2483453"/>
                  </a:moveTo>
                  <a:cubicBezTo>
                    <a:pt x="1920526" y="2429923"/>
                    <a:pt x="1855565" y="2404967"/>
                    <a:pt x="1783842" y="2412397"/>
                  </a:cubicBezTo>
                  <a:cubicBezTo>
                    <a:pt x="1712119" y="2419826"/>
                    <a:pt x="1653635" y="2457545"/>
                    <a:pt x="1617250" y="2519934"/>
                  </a:cubicBezTo>
                  <a:cubicBezTo>
                    <a:pt x="1475994" y="2762345"/>
                    <a:pt x="1365123" y="3032665"/>
                    <a:pt x="1288542" y="3334417"/>
                  </a:cubicBezTo>
                  <a:cubicBezTo>
                    <a:pt x="1274921" y="3388043"/>
                    <a:pt x="1280636" y="3438525"/>
                    <a:pt x="1305687" y="3487770"/>
                  </a:cubicBezTo>
                  <a:cubicBezTo>
                    <a:pt x="1394651" y="3662077"/>
                    <a:pt x="1547336" y="3776758"/>
                    <a:pt x="1751648" y="3843433"/>
                  </a:cubicBezTo>
                  <a:cubicBezTo>
                    <a:pt x="1824895" y="3867341"/>
                    <a:pt x="1899095" y="3853244"/>
                    <a:pt x="1958531" y="3804285"/>
                  </a:cubicBezTo>
                  <a:cubicBezTo>
                    <a:pt x="2144935" y="3650933"/>
                    <a:pt x="2270665" y="3457004"/>
                    <a:pt x="2362105" y="3240310"/>
                  </a:cubicBezTo>
                  <a:cubicBezTo>
                    <a:pt x="2387632" y="3179731"/>
                    <a:pt x="2385917" y="3117628"/>
                    <a:pt x="2356866" y="3058668"/>
                  </a:cubicBezTo>
                  <a:cubicBezTo>
                    <a:pt x="2247233" y="2835212"/>
                    <a:pt x="2116074" y="2646426"/>
                    <a:pt x="1968913" y="2483453"/>
                  </a:cubicBezTo>
                  <a:lnTo>
                    <a:pt x="1968913" y="2483453"/>
                  </a:lnTo>
                  <a:close/>
                  <a:moveTo>
                    <a:pt x="3384614" y="1981391"/>
                  </a:moveTo>
                  <a:cubicBezTo>
                    <a:pt x="3416618" y="2040350"/>
                    <a:pt x="3448717" y="2099405"/>
                    <a:pt x="3480721" y="2158365"/>
                  </a:cubicBezTo>
                  <a:cubicBezTo>
                    <a:pt x="3524345" y="2238566"/>
                    <a:pt x="3515201" y="2332196"/>
                    <a:pt x="3457004" y="2402491"/>
                  </a:cubicBezTo>
                  <a:cubicBezTo>
                    <a:pt x="3283458" y="2612041"/>
                    <a:pt x="3097530" y="2787682"/>
                    <a:pt x="2896362" y="2922175"/>
                  </a:cubicBezTo>
                  <a:cubicBezTo>
                    <a:pt x="2806541" y="2982182"/>
                    <a:pt x="2688812" y="2968657"/>
                    <a:pt x="2614898" y="2889790"/>
                  </a:cubicBezTo>
                  <a:cubicBezTo>
                    <a:pt x="2417826" y="2679383"/>
                    <a:pt x="2271427" y="2424684"/>
                    <a:pt x="2167414" y="2133124"/>
                  </a:cubicBezTo>
                  <a:cubicBezTo>
                    <a:pt x="2143601" y="2066354"/>
                    <a:pt x="2151698" y="1998631"/>
                    <a:pt x="2190655" y="1939385"/>
                  </a:cubicBezTo>
                  <a:cubicBezTo>
                    <a:pt x="2229612" y="1880140"/>
                    <a:pt x="2288477" y="1845755"/>
                    <a:pt x="2359152" y="1841087"/>
                  </a:cubicBezTo>
                  <a:cubicBezTo>
                    <a:pt x="2655189" y="1821561"/>
                    <a:pt x="2943606" y="1829181"/>
                    <a:pt x="3223070" y="1869091"/>
                  </a:cubicBezTo>
                  <a:cubicBezTo>
                    <a:pt x="3294031" y="1879283"/>
                    <a:pt x="3350514" y="1918621"/>
                    <a:pt x="3384614" y="1981391"/>
                  </a:cubicBezTo>
                  <a:lnTo>
                    <a:pt x="3384614" y="1981391"/>
                  </a:lnTo>
                  <a:close/>
                  <a:moveTo>
                    <a:pt x="4267867" y="998792"/>
                  </a:moveTo>
                  <a:cubicBezTo>
                    <a:pt x="4100798" y="1010317"/>
                    <a:pt x="3933635" y="1033463"/>
                    <a:pt x="3766566" y="1069372"/>
                  </a:cubicBezTo>
                  <a:cubicBezTo>
                    <a:pt x="3704939" y="1082612"/>
                    <a:pt x="3656838" y="1117092"/>
                    <a:pt x="3624548" y="1171289"/>
                  </a:cubicBezTo>
                  <a:cubicBezTo>
                    <a:pt x="3592259" y="1225487"/>
                    <a:pt x="3584734" y="1284161"/>
                    <a:pt x="3602355" y="1344644"/>
                  </a:cubicBezTo>
                  <a:cubicBezTo>
                    <a:pt x="3639693" y="1472851"/>
                    <a:pt x="3693509" y="1587151"/>
                    <a:pt x="3757994" y="1692497"/>
                  </a:cubicBezTo>
                  <a:cubicBezTo>
                    <a:pt x="3792379" y="1748600"/>
                    <a:pt x="3844004" y="1783461"/>
                    <a:pt x="3908965" y="1794224"/>
                  </a:cubicBezTo>
                  <a:cubicBezTo>
                    <a:pt x="3973925" y="1804988"/>
                    <a:pt x="4034028" y="1788605"/>
                    <a:pt x="4084606" y="1746599"/>
                  </a:cubicBezTo>
                  <a:cubicBezTo>
                    <a:pt x="4224338" y="1630394"/>
                    <a:pt x="4347972" y="1496473"/>
                    <a:pt x="4458462" y="1347978"/>
                  </a:cubicBezTo>
                  <a:cubicBezTo>
                    <a:pt x="4510659" y="1277779"/>
                    <a:pt x="4516946" y="1189101"/>
                    <a:pt x="4474940" y="1112330"/>
                  </a:cubicBezTo>
                  <a:cubicBezTo>
                    <a:pt x="4433126" y="1035463"/>
                    <a:pt x="4355116" y="992791"/>
                    <a:pt x="4267867" y="99879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1" name="Google Shape;731;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B79A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2" name="Google Shape;732;p24"/>
            <p:cNvSpPr/>
            <p:nvPr/>
          </p:nvSpPr>
          <p:spPr>
            <a:xfrm>
              <a:off x="0" y="0"/>
              <a:ext cx="5920893" cy="6184290"/>
            </a:xfrm>
            <a:custGeom>
              <a:avLst/>
              <a:gdLst/>
              <a:ahLst/>
              <a:cxnLst/>
              <a:rect l="l" t="t" r="r" b="b"/>
              <a:pathLst>
                <a:path w="5432012" h="5673661" extrusionOk="0">
                  <a:moveTo>
                    <a:pt x="0" y="5063776"/>
                  </a:moveTo>
                  <a:lnTo>
                    <a:pt x="1201103" y="3862673"/>
                  </a:lnTo>
                  <a:cubicBezTo>
                    <a:pt x="1238250" y="3882581"/>
                    <a:pt x="1274445" y="3904869"/>
                    <a:pt x="1309688" y="3929824"/>
                  </a:cubicBezTo>
                  <a:cubicBezTo>
                    <a:pt x="1407795" y="3999357"/>
                    <a:pt x="1431417" y="4135755"/>
                    <a:pt x="1362361" y="4234148"/>
                  </a:cubicBezTo>
                  <a:cubicBezTo>
                    <a:pt x="979361" y="4780026"/>
                    <a:pt x="516255" y="5247608"/>
                    <a:pt x="5906" y="5668899"/>
                  </a:cubicBezTo>
                  <a:cubicBezTo>
                    <a:pt x="4000" y="5670519"/>
                    <a:pt x="2000" y="5672042"/>
                    <a:pt x="0" y="5673661"/>
                  </a:cubicBezTo>
                  <a:lnTo>
                    <a:pt x="0" y="5063776"/>
                  </a:lnTo>
                  <a:lnTo>
                    <a:pt x="0" y="5063776"/>
                  </a:lnTo>
                  <a:close/>
                  <a:moveTo>
                    <a:pt x="1418273" y="3645503"/>
                  </a:moveTo>
                  <a:cubicBezTo>
                    <a:pt x="1504664" y="3734562"/>
                    <a:pt x="1616869" y="3799428"/>
                    <a:pt x="1751648" y="3843338"/>
                  </a:cubicBezTo>
                  <a:cubicBezTo>
                    <a:pt x="1824895" y="3867245"/>
                    <a:pt x="1899095" y="3853148"/>
                    <a:pt x="1958531" y="3804190"/>
                  </a:cubicBezTo>
                  <a:cubicBezTo>
                    <a:pt x="2144935" y="3650837"/>
                    <a:pt x="2270665" y="3456908"/>
                    <a:pt x="2362105" y="3240215"/>
                  </a:cubicBezTo>
                  <a:cubicBezTo>
                    <a:pt x="2387632" y="3179636"/>
                    <a:pt x="2385917" y="3117533"/>
                    <a:pt x="2356866" y="3058573"/>
                  </a:cubicBezTo>
                  <a:cubicBezTo>
                    <a:pt x="2317718" y="2978849"/>
                    <a:pt x="2275808" y="2903601"/>
                    <a:pt x="2231422" y="2832259"/>
                  </a:cubicBezTo>
                  <a:lnTo>
                    <a:pt x="1418273" y="3645503"/>
                  </a:lnTo>
                  <a:lnTo>
                    <a:pt x="1418273" y="3645503"/>
                  </a:lnTo>
                  <a:close/>
                  <a:moveTo>
                    <a:pt x="2420112" y="2643664"/>
                  </a:moveTo>
                  <a:lnTo>
                    <a:pt x="3198114" y="1865662"/>
                  </a:lnTo>
                  <a:cubicBezTo>
                    <a:pt x="3206496" y="1866805"/>
                    <a:pt x="3214878" y="1867948"/>
                    <a:pt x="3223260" y="1869186"/>
                  </a:cubicBezTo>
                  <a:cubicBezTo>
                    <a:pt x="3294031" y="1879283"/>
                    <a:pt x="3350514" y="1918621"/>
                    <a:pt x="3384709" y="1981391"/>
                  </a:cubicBezTo>
                  <a:cubicBezTo>
                    <a:pt x="3416713" y="2040350"/>
                    <a:pt x="3448812" y="2099405"/>
                    <a:pt x="3480816" y="2158365"/>
                  </a:cubicBezTo>
                  <a:cubicBezTo>
                    <a:pt x="3524441" y="2238566"/>
                    <a:pt x="3515297" y="2332196"/>
                    <a:pt x="3457099" y="2402491"/>
                  </a:cubicBezTo>
                  <a:cubicBezTo>
                    <a:pt x="3283553" y="2612041"/>
                    <a:pt x="3097625" y="2787682"/>
                    <a:pt x="2896457" y="2922175"/>
                  </a:cubicBezTo>
                  <a:cubicBezTo>
                    <a:pt x="2806637" y="2982182"/>
                    <a:pt x="2688908" y="2968657"/>
                    <a:pt x="2614994" y="2889790"/>
                  </a:cubicBezTo>
                  <a:cubicBezTo>
                    <a:pt x="2543461" y="2813495"/>
                    <a:pt x="2478596" y="2731294"/>
                    <a:pt x="2420112" y="2643664"/>
                  </a:cubicBezTo>
                  <a:lnTo>
                    <a:pt x="2420112" y="2643664"/>
                  </a:lnTo>
                  <a:close/>
                  <a:moveTo>
                    <a:pt x="3631311" y="1432465"/>
                  </a:moveTo>
                  <a:lnTo>
                    <a:pt x="4042220" y="1021556"/>
                  </a:lnTo>
                  <a:cubicBezTo>
                    <a:pt x="4117467" y="1011555"/>
                    <a:pt x="4192715" y="1004030"/>
                    <a:pt x="4267867" y="998792"/>
                  </a:cubicBezTo>
                  <a:cubicBezTo>
                    <a:pt x="4355116" y="992791"/>
                    <a:pt x="4433126" y="1035463"/>
                    <a:pt x="4475036" y="1112234"/>
                  </a:cubicBezTo>
                  <a:cubicBezTo>
                    <a:pt x="4516946" y="1189006"/>
                    <a:pt x="4510755" y="1277684"/>
                    <a:pt x="4458557" y="1347883"/>
                  </a:cubicBezTo>
                  <a:cubicBezTo>
                    <a:pt x="4348067" y="1496282"/>
                    <a:pt x="4224433" y="1630299"/>
                    <a:pt x="4084701" y="1746504"/>
                  </a:cubicBezTo>
                  <a:cubicBezTo>
                    <a:pt x="4034123" y="1788605"/>
                    <a:pt x="3973925" y="1804892"/>
                    <a:pt x="3909060" y="1794129"/>
                  </a:cubicBezTo>
                  <a:cubicBezTo>
                    <a:pt x="3844099" y="1783366"/>
                    <a:pt x="3792474" y="1748600"/>
                    <a:pt x="3758089" y="1692402"/>
                  </a:cubicBezTo>
                  <a:cubicBezTo>
                    <a:pt x="3708654" y="1611821"/>
                    <a:pt x="3665506" y="1525905"/>
                    <a:pt x="3631311" y="1432465"/>
                  </a:cubicBezTo>
                  <a:lnTo>
                    <a:pt x="3631311" y="1432465"/>
                  </a:lnTo>
                  <a:close/>
                  <a:moveTo>
                    <a:pt x="4342638" y="721138"/>
                  </a:moveTo>
                  <a:lnTo>
                    <a:pt x="5063776" y="0"/>
                  </a:lnTo>
                  <a:lnTo>
                    <a:pt x="5432012" y="0"/>
                  </a:lnTo>
                  <a:lnTo>
                    <a:pt x="5357146" y="523780"/>
                  </a:lnTo>
                  <a:cubicBezTo>
                    <a:pt x="5345430" y="605504"/>
                    <a:pt x="5293614" y="669703"/>
                    <a:pt x="5216081" y="698278"/>
                  </a:cubicBezTo>
                  <a:cubicBezTo>
                    <a:pt x="4989671" y="781622"/>
                    <a:pt x="4761167" y="817150"/>
                    <a:pt x="4531424" y="821627"/>
                  </a:cubicBezTo>
                  <a:cubicBezTo>
                    <a:pt x="4452652" y="823151"/>
                    <a:pt x="4382453" y="783908"/>
                    <a:pt x="4342638" y="721138"/>
                  </a:cubicBezTo>
                  <a:close/>
                </a:path>
              </a:pathLst>
            </a:custGeom>
            <a:solidFill>
              <a:srgbClr val="1787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3" name="Google Shape;733;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F80A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4" name="Google Shape;734;p24"/>
            <p:cNvSpPr/>
            <p:nvPr/>
          </p:nvSpPr>
          <p:spPr>
            <a:xfrm>
              <a:off x="0" y="0"/>
              <a:ext cx="5678675" cy="5903036"/>
            </a:xfrm>
            <a:custGeom>
              <a:avLst/>
              <a:gdLst/>
              <a:ahLst/>
              <a:cxnLst/>
              <a:rect l="l" t="t" r="r" b="b"/>
              <a:pathLst>
                <a:path w="5209794" h="5415629" extrusionOk="0">
                  <a:moveTo>
                    <a:pt x="0" y="0"/>
                  </a:moveTo>
                  <a:lnTo>
                    <a:pt x="597408" y="0"/>
                  </a:lnTo>
                  <a:cubicBezTo>
                    <a:pt x="642842" y="123444"/>
                    <a:pt x="681514" y="249460"/>
                    <a:pt x="711708" y="377571"/>
                  </a:cubicBezTo>
                  <a:cubicBezTo>
                    <a:pt x="718090" y="404813"/>
                    <a:pt x="709041" y="428435"/>
                    <a:pt x="686181" y="444437"/>
                  </a:cubicBezTo>
                  <a:cubicBezTo>
                    <a:pt x="466439" y="597884"/>
                    <a:pt x="236220" y="734568"/>
                    <a:pt x="0" y="860393"/>
                  </a:cubicBezTo>
                  <a:lnTo>
                    <a:pt x="0" y="0"/>
                  </a:lnTo>
                  <a:lnTo>
                    <a:pt x="0" y="0"/>
                  </a:lnTo>
                  <a:close/>
                  <a:moveTo>
                    <a:pt x="5097018" y="552641"/>
                  </a:moveTo>
                  <a:cubicBezTo>
                    <a:pt x="5121021" y="543782"/>
                    <a:pt x="5134451" y="527114"/>
                    <a:pt x="5138071" y="501777"/>
                  </a:cubicBezTo>
                  <a:lnTo>
                    <a:pt x="5209794" y="0"/>
                  </a:lnTo>
                  <a:lnTo>
                    <a:pt x="4371690" y="0"/>
                  </a:lnTo>
                  <a:cubicBezTo>
                    <a:pt x="4362926" y="9811"/>
                    <a:pt x="4357402" y="22574"/>
                    <a:pt x="4356068" y="37243"/>
                  </a:cubicBezTo>
                  <a:cubicBezTo>
                    <a:pt x="4338542" y="231077"/>
                    <a:pt x="4360164" y="425577"/>
                    <a:pt x="4399217" y="615601"/>
                  </a:cubicBezTo>
                  <a:cubicBezTo>
                    <a:pt x="4405598" y="646652"/>
                    <a:pt x="4431125" y="667131"/>
                    <a:pt x="4462939" y="666464"/>
                  </a:cubicBezTo>
                  <a:cubicBezTo>
                    <a:pt x="4680395" y="662273"/>
                    <a:pt x="4892326" y="627983"/>
                    <a:pt x="5097018" y="552641"/>
                  </a:cubicBezTo>
                  <a:lnTo>
                    <a:pt x="5097018" y="552641"/>
                  </a:lnTo>
                  <a:close/>
                  <a:moveTo>
                    <a:pt x="720662" y="3892201"/>
                  </a:moveTo>
                  <a:cubicBezTo>
                    <a:pt x="707517" y="3890391"/>
                    <a:pt x="699040" y="3891439"/>
                    <a:pt x="686848" y="3896678"/>
                  </a:cubicBezTo>
                  <a:cubicBezTo>
                    <a:pt x="424339" y="4008787"/>
                    <a:pt x="197168" y="4191762"/>
                    <a:pt x="0" y="4397979"/>
                  </a:cubicBezTo>
                  <a:lnTo>
                    <a:pt x="0" y="5415630"/>
                  </a:lnTo>
                  <a:cubicBezTo>
                    <a:pt x="437674" y="5037773"/>
                    <a:pt x="836486" y="4620292"/>
                    <a:pt x="1169861" y="4145090"/>
                  </a:cubicBezTo>
                  <a:cubicBezTo>
                    <a:pt x="1189863" y="4116515"/>
                    <a:pt x="1183005" y="4076605"/>
                    <a:pt x="1154525" y="4056412"/>
                  </a:cubicBezTo>
                  <a:cubicBezTo>
                    <a:pt x="1024319" y="3964210"/>
                    <a:pt x="877919" y="3914204"/>
                    <a:pt x="720662" y="3892201"/>
                  </a:cubicBezTo>
                  <a:lnTo>
                    <a:pt x="720662" y="3892201"/>
                  </a:lnTo>
                  <a:close/>
                  <a:moveTo>
                    <a:pt x="0" y="3824859"/>
                  </a:moveTo>
                  <a:cubicBezTo>
                    <a:pt x="399955" y="3504343"/>
                    <a:pt x="765048" y="3133725"/>
                    <a:pt x="1034606" y="2695385"/>
                  </a:cubicBezTo>
                  <a:cubicBezTo>
                    <a:pt x="1043464" y="2681002"/>
                    <a:pt x="1045750" y="2669953"/>
                    <a:pt x="1043464" y="2653189"/>
                  </a:cubicBezTo>
                  <a:cubicBezTo>
                    <a:pt x="1035939" y="2598706"/>
                    <a:pt x="1023461" y="2544699"/>
                    <a:pt x="1004697" y="2492978"/>
                  </a:cubicBezTo>
                  <a:cubicBezTo>
                    <a:pt x="994315" y="2464403"/>
                    <a:pt x="968978" y="2448401"/>
                    <a:pt x="938784" y="2451259"/>
                  </a:cubicBezTo>
                  <a:cubicBezTo>
                    <a:pt x="622554" y="2481072"/>
                    <a:pt x="309182" y="2548223"/>
                    <a:pt x="0" y="2625376"/>
                  </a:cubicBezTo>
                  <a:lnTo>
                    <a:pt x="0" y="3824859"/>
                  </a:lnTo>
                  <a:lnTo>
                    <a:pt x="0" y="3824859"/>
                  </a:lnTo>
                  <a:close/>
                  <a:moveTo>
                    <a:pt x="824389" y="880777"/>
                  </a:moveTo>
                  <a:cubicBezTo>
                    <a:pt x="805148" y="875348"/>
                    <a:pt x="790861" y="877348"/>
                    <a:pt x="773811" y="887730"/>
                  </a:cubicBezTo>
                  <a:cubicBezTo>
                    <a:pt x="497110" y="1057180"/>
                    <a:pt x="242983" y="1272064"/>
                    <a:pt x="0" y="1493615"/>
                  </a:cubicBezTo>
                  <a:lnTo>
                    <a:pt x="0" y="2187512"/>
                  </a:lnTo>
                  <a:cubicBezTo>
                    <a:pt x="403384" y="2078927"/>
                    <a:pt x="804196" y="1949577"/>
                    <a:pt x="1182624" y="1773460"/>
                  </a:cubicBezTo>
                  <a:cubicBezTo>
                    <a:pt x="1195959" y="1767268"/>
                    <a:pt x="1203103" y="1760792"/>
                    <a:pt x="1210628" y="1748123"/>
                  </a:cubicBezTo>
                  <a:cubicBezTo>
                    <a:pt x="1328642" y="1549146"/>
                    <a:pt x="1344644" y="1338739"/>
                    <a:pt x="1282922" y="1116711"/>
                  </a:cubicBezTo>
                  <a:cubicBezTo>
                    <a:pt x="1278160" y="1099376"/>
                    <a:pt x="1270730" y="1089374"/>
                    <a:pt x="1255490" y="1079849"/>
                  </a:cubicBezTo>
                  <a:cubicBezTo>
                    <a:pt x="1121188" y="995267"/>
                    <a:pt x="977551" y="924020"/>
                    <a:pt x="824389" y="880777"/>
                  </a:cubicBezTo>
                  <a:lnTo>
                    <a:pt x="824389" y="880777"/>
                  </a:lnTo>
                  <a:close/>
                  <a:moveTo>
                    <a:pt x="1239774" y="0"/>
                  </a:moveTo>
                  <a:cubicBezTo>
                    <a:pt x="1248537" y="177546"/>
                    <a:pt x="1288542" y="350901"/>
                    <a:pt x="1364266" y="518922"/>
                  </a:cubicBezTo>
                  <a:cubicBezTo>
                    <a:pt x="1375315" y="543592"/>
                    <a:pt x="1395222" y="556451"/>
                    <a:pt x="1422273" y="556546"/>
                  </a:cubicBezTo>
                  <a:cubicBezTo>
                    <a:pt x="1674686" y="557022"/>
                    <a:pt x="1925003" y="523494"/>
                    <a:pt x="2164937" y="443675"/>
                  </a:cubicBezTo>
                  <a:cubicBezTo>
                    <a:pt x="2190179" y="435293"/>
                    <a:pt x="2204752" y="417481"/>
                    <a:pt x="2208086" y="391097"/>
                  </a:cubicBezTo>
                  <a:cubicBezTo>
                    <a:pt x="2224850" y="256794"/>
                    <a:pt x="2200466" y="124587"/>
                    <a:pt x="2153317" y="95"/>
                  </a:cubicBezTo>
                  <a:lnTo>
                    <a:pt x="1239774" y="95"/>
                  </a:lnTo>
                  <a:lnTo>
                    <a:pt x="1239774" y="0"/>
                  </a:lnTo>
                  <a:close/>
                  <a:moveTo>
                    <a:pt x="2938177" y="1156335"/>
                  </a:moveTo>
                  <a:cubicBezTo>
                    <a:pt x="2932557" y="1130999"/>
                    <a:pt x="2917222" y="1114997"/>
                    <a:pt x="2892171" y="1108424"/>
                  </a:cubicBezTo>
                  <a:cubicBezTo>
                    <a:pt x="2592800" y="1029748"/>
                    <a:pt x="2286857" y="982028"/>
                    <a:pt x="1977200" y="974979"/>
                  </a:cubicBezTo>
                  <a:cubicBezTo>
                    <a:pt x="1949006" y="974312"/>
                    <a:pt x="1927384" y="988505"/>
                    <a:pt x="1916716" y="1014603"/>
                  </a:cubicBezTo>
                  <a:cubicBezTo>
                    <a:pt x="1868138" y="1133761"/>
                    <a:pt x="1876711" y="1261586"/>
                    <a:pt x="1910715" y="1383506"/>
                  </a:cubicBezTo>
                  <a:cubicBezTo>
                    <a:pt x="1918049" y="1409891"/>
                    <a:pt x="1936433" y="1425893"/>
                    <a:pt x="1963579" y="1429512"/>
                  </a:cubicBezTo>
                  <a:cubicBezTo>
                    <a:pt x="2278380" y="1472184"/>
                    <a:pt x="2596991" y="1500283"/>
                    <a:pt x="2915031" y="1491139"/>
                  </a:cubicBezTo>
                  <a:cubicBezTo>
                    <a:pt x="2934367" y="1490567"/>
                    <a:pt x="2947035" y="1484852"/>
                    <a:pt x="2960084" y="1470565"/>
                  </a:cubicBezTo>
                  <a:cubicBezTo>
                    <a:pt x="2973229" y="1456277"/>
                    <a:pt x="2977896" y="1443228"/>
                    <a:pt x="2976753" y="1423892"/>
                  </a:cubicBezTo>
                  <a:cubicBezTo>
                    <a:pt x="2971705" y="1333786"/>
                    <a:pt x="2957608" y="1244346"/>
                    <a:pt x="2938177" y="1156335"/>
                  </a:cubicBezTo>
                  <a:lnTo>
                    <a:pt x="2938177" y="1156335"/>
                  </a:lnTo>
                  <a:close/>
                  <a:moveTo>
                    <a:pt x="1788319" y="2587371"/>
                  </a:moveTo>
                  <a:cubicBezTo>
                    <a:pt x="1773174" y="2570607"/>
                    <a:pt x="1756886" y="2564321"/>
                    <a:pt x="1734407" y="2566702"/>
                  </a:cubicBezTo>
                  <a:cubicBezTo>
                    <a:pt x="1711928" y="2568988"/>
                    <a:pt x="1697260" y="2578513"/>
                    <a:pt x="1685925" y="2598039"/>
                  </a:cubicBezTo>
                  <a:cubicBezTo>
                    <a:pt x="1544764" y="2840260"/>
                    <a:pt x="1442466" y="3100959"/>
                    <a:pt x="1373505" y="3372517"/>
                  </a:cubicBezTo>
                  <a:cubicBezTo>
                    <a:pt x="1369219" y="3389566"/>
                    <a:pt x="1370552" y="3401568"/>
                    <a:pt x="1378553" y="3417189"/>
                  </a:cubicBezTo>
                  <a:cubicBezTo>
                    <a:pt x="1452848" y="3562826"/>
                    <a:pt x="1581722" y="3646075"/>
                    <a:pt x="1734407" y="3695795"/>
                  </a:cubicBezTo>
                  <a:cubicBezTo>
                    <a:pt x="1757172" y="3703225"/>
                    <a:pt x="1776127" y="3699605"/>
                    <a:pt x="1794701" y="3684365"/>
                  </a:cubicBezTo>
                  <a:cubicBezTo>
                    <a:pt x="1959769" y="3548539"/>
                    <a:pt x="2071497" y="3375184"/>
                    <a:pt x="2153888" y="3179826"/>
                  </a:cubicBezTo>
                  <a:cubicBezTo>
                    <a:pt x="2161985" y="3160776"/>
                    <a:pt x="2161508" y="3145536"/>
                    <a:pt x="2152364" y="3126962"/>
                  </a:cubicBezTo>
                  <a:cubicBezTo>
                    <a:pt x="2055686" y="2930557"/>
                    <a:pt x="1935004" y="2749963"/>
                    <a:pt x="1788319" y="2587371"/>
                  </a:cubicBezTo>
                  <a:lnTo>
                    <a:pt x="1788319" y="2587371"/>
                  </a:lnTo>
                  <a:close/>
                  <a:moveTo>
                    <a:pt x="3182874" y="2055495"/>
                  </a:moveTo>
                  <a:cubicBezTo>
                    <a:pt x="3172206" y="2035778"/>
                    <a:pt x="3158014" y="2025968"/>
                    <a:pt x="3135916" y="2022824"/>
                  </a:cubicBezTo>
                  <a:cubicBezTo>
                    <a:pt x="2860643" y="1983486"/>
                    <a:pt x="2581275" y="1977771"/>
                    <a:pt x="2304098" y="1996059"/>
                  </a:cubicBezTo>
                  <a:cubicBezTo>
                    <a:pt x="2281904" y="1997488"/>
                    <a:pt x="2267236" y="2006060"/>
                    <a:pt x="2255044" y="2024634"/>
                  </a:cubicBezTo>
                  <a:cubicBezTo>
                    <a:pt x="2242852" y="2043208"/>
                    <a:pt x="2240852" y="2060162"/>
                    <a:pt x="2248281" y="2081022"/>
                  </a:cubicBezTo>
                  <a:cubicBezTo>
                    <a:pt x="2340864" y="2340483"/>
                    <a:pt x="2473738" y="2581847"/>
                    <a:pt x="2662809" y="2783681"/>
                  </a:cubicBezTo>
                  <a:cubicBezTo>
                    <a:pt x="2684716" y="2807113"/>
                    <a:pt x="2718149" y="2810923"/>
                    <a:pt x="2744820" y="2793111"/>
                  </a:cubicBezTo>
                  <a:cubicBezTo>
                    <a:pt x="2944749" y="2659475"/>
                    <a:pt x="3119247" y="2488216"/>
                    <a:pt x="3272219" y="2303431"/>
                  </a:cubicBezTo>
                  <a:cubicBezTo>
                    <a:pt x="3290030" y="2281904"/>
                    <a:pt x="3292412" y="2256854"/>
                    <a:pt x="3279172" y="2232279"/>
                  </a:cubicBezTo>
                  <a:cubicBezTo>
                    <a:pt x="3246978" y="2173415"/>
                    <a:pt x="3214878" y="2114455"/>
                    <a:pt x="3182874" y="2055495"/>
                  </a:cubicBezTo>
                  <a:lnTo>
                    <a:pt x="3182874" y="2055495"/>
                  </a:lnTo>
                  <a:close/>
                  <a:moveTo>
                    <a:pt x="4213098" y="1153573"/>
                  </a:moveTo>
                  <a:cubicBezTo>
                    <a:pt x="4051935" y="1164717"/>
                    <a:pt x="3891724" y="1187101"/>
                    <a:pt x="3733705" y="1221010"/>
                  </a:cubicBezTo>
                  <a:cubicBezTo>
                    <a:pt x="3714274" y="1225201"/>
                    <a:pt x="3702558" y="1233583"/>
                    <a:pt x="3692366" y="1250633"/>
                  </a:cubicBezTo>
                  <a:cubicBezTo>
                    <a:pt x="3682174" y="1267682"/>
                    <a:pt x="3680365" y="1282065"/>
                    <a:pt x="3685889" y="1301115"/>
                  </a:cubicBezTo>
                  <a:cubicBezTo>
                    <a:pt x="3717893" y="1411034"/>
                    <a:pt x="3765137" y="1513808"/>
                    <a:pt x="3824859" y="1611344"/>
                  </a:cubicBezTo>
                  <a:cubicBezTo>
                    <a:pt x="3835718" y="1629061"/>
                    <a:pt x="3848386" y="1637538"/>
                    <a:pt x="3868865" y="1640967"/>
                  </a:cubicBezTo>
                  <a:cubicBezTo>
                    <a:pt x="3889343" y="1644301"/>
                    <a:pt x="3904107" y="1640396"/>
                    <a:pt x="3920014" y="1627061"/>
                  </a:cubicBezTo>
                  <a:cubicBezTo>
                    <a:pt x="4051268" y="1517904"/>
                    <a:pt x="4166807" y="1391984"/>
                    <a:pt x="4268629" y="1255109"/>
                  </a:cubicBezTo>
                  <a:cubicBezTo>
                    <a:pt x="4284631" y="1233583"/>
                    <a:pt x="4286250" y="1209961"/>
                    <a:pt x="4273391" y="1186529"/>
                  </a:cubicBezTo>
                  <a:cubicBezTo>
                    <a:pt x="4260628" y="1163098"/>
                    <a:pt x="4239864" y="1151763"/>
                    <a:pt x="4213098" y="1153573"/>
                  </a:cubicBezTo>
                  <a:lnTo>
                    <a:pt x="4213098" y="1153573"/>
                  </a:lnTo>
                  <a:close/>
                  <a:moveTo>
                    <a:pt x="2750630" y="0"/>
                  </a:moveTo>
                  <a:cubicBezTo>
                    <a:pt x="2790063" y="219932"/>
                    <a:pt x="2843213" y="453485"/>
                    <a:pt x="2936843" y="654082"/>
                  </a:cubicBezTo>
                  <a:cubicBezTo>
                    <a:pt x="2946464" y="674751"/>
                    <a:pt x="2960465" y="685610"/>
                    <a:pt x="2982849" y="689801"/>
                  </a:cubicBezTo>
                  <a:cubicBezTo>
                    <a:pt x="3207830" y="731996"/>
                    <a:pt x="3434524" y="730377"/>
                    <a:pt x="3660648" y="698468"/>
                  </a:cubicBezTo>
                  <a:cubicBezTo>
                    <a:pt x="3692843" y="693896"/>
                    <a:pt x="3715512" y="667893"/>
                    <a:pt x="3715512" y="635318"/>
                  </a:cubicBezTo>
                  <a:cubicBezTo>
                    <a:pt x="3715512" y="575310"/>
                    <a:pt x="3715512" y="515207"/>
                    <a:pt x="3715512" y="455200"/>
                  </a:cubicBezTo>
                  <a:cubicBezTo>
                    <a:pt x="3715512" y="436150"/>
                    <a:pt x="3710369" y="423767"/>
                    <a:pt x="3696938" y="410242"/>
                  </a:cubicBezTo>
                  <a:cubicBezTo>
                    <a:pt x="3553111" y="265462"/>
                    <a:pt x="3401187" y="128873"/>
                    <a:pt x="3242977" y="0"/>
                  </a:cubicBezTo>
                  <a:lnTo>
                    <a:pt x="2750630" y="0"/>
                  </a:lnTo>
                  <a:close/>
                </a:path>
              </a:pathLst>
            </a:custGeom>
            <a:solidFill>
              <a:srgbClr val="37A5D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5" name="Google Shape;735;p24"/>
            <p:cNvSpPr/>
            <p:nvPr/>
          </p:nvSpPr>
          <p:spPr>
            <a:xfrm>
              <a:off x="1763543" y="1104097"/>
              <a:ext cx="1820684" cy="2323755"/>
            </a:xfrm>
            <a:custGeom>
              <a:avLst/>
              <a:gdLst/>
              <a:ahLst/>
              <a:cxnLst/>
              <a:rect l="l" t="t" r="r" b="b"/>
              <a:pathLst>
                <a:path w="1670352" h="2131885" extrusionOk="0">
                  <a:moveTo>
                    <a:pt x="541211" y="2131886"/>
                  </a:moveTo>
                  <a:cubicBezTo>
                    <a:pt x="318992" y="2052161"/>
                    <a:pt x="129921" y="1903095"/>
                    <a:pt x="0" y="1710595"/>
                  </a:cubicBezTo>
                  <a:cubicBezTo>
                    <a:pt x="21812" y="1668399"/>
                    <a:pt x="44672" y="1626679"/>
                    <a:pt x="68675" y="1585436"/>
                  </a:cubicBezTo>
                  <a:cubicBezTo>
                    <a:pt x="80010" y="1565910"/>
                    <a:pt x="94774" y="1556480"/>
                    <a:pt x="117158" y="1554099"/>
                  </a:cubicBezTo>
                  <a:cubicBezTo>
                    <a:pt x="139637" y="1551813"/>
                    <a:pt x="155924" y="1558004"/>
                    <a:pt x="171069" y="1574768"/>
                  </a:cubicBezTo>
                  <a:cubicBezTo>
                    <a:pt x="317754" y="1737360"/>
                    <a:pt x="438436" y="1917954"/>
                    <a:pt x="535019" y="2114360"/>
                  </a:cubicBezTo>
                  <a:cubicBezTo>
                    <a:pt x="537972" y="2120551"/>
                    <a:pt x="539972" y="2126266"/>
                    <a:pt x="541211" y="2131886"/>
                  </a:cubicBezTo>
                  <a:lnTo>
                    <a:pt x="541211" y="2131886"/>
                  </a:lnTo>
                  <a:close/>
                  <a:moveTo>
                    <a:pt x="265938" y="205073"/>
                  </a:moveTo>
                  <a:cubicBezTo>
                    <a:pt x="420338" y="92678"/>
                    <a:pt x="605028" y="19431"/>
                    <a:pt x="805434" y="0"/>
                  </a:cubicBezTo>
                  <a:cubicBezTo>
                    <a:pt x="963454" y="22765"/>
                    <a:pt x="1120045" y="55150"/>
                    <a:pt x="1274922" y="95917"/>
                  </a:cubicBezTo>
                  <a:cubicBezTo>
                    <a:pt x="1300067" y="102489"/>
                    <a:pt x="1315403" y="118491"/>
                    <a:pt x="1320927" y="143827"/>
                  </a:cubicBezTo>
                  <a:cubicBezTo>
                    <a:pt x="1340358" y="231838"/>
                    <a:pt x="1354455" y="321278"/>
                    <a:pt x="1359408" y="411385"/>
                  </a:cubicBezTo>
                  <a:cubicBezTo>
                    <a:pt x="1360456" y="430721"/>
                    <a:pt x="1355789" y="443770"/>
                    <a:pt x="1342739" y="458057"/>
                  </a:cubicBezTo>
                  <a:cubicBezTo>
                    <a:pt x="1329595" y="472345"/>
                    <a:pt x="1317022" y="478060"/>
                    <a:pt x="1297686" y="478631"/>
                  </a:cubicBezTo>
                  <a:cubicBezTo>
                    <a:pt x="979742" y="487871"/>
                    <a:pt x="661130" y="459676"/>
                    <a:pt x="346234" y="417005"/>
                  </a:cubicBezTo>
                  <a:cubicBezTo>
                    <a:pt x="319088" y="413290"/>
                    <a:pt x="300704" y="397288"/>
                    <a:pt x="293370" y="370999"/>
                  </a:cubicBezTo>
                  <a:cubicBezTo>
                    <a:pt x="278225" y="316421"/>
                    <a:pt x="268034" y="260699"/>
                    <a:pt x="265938" y="205073"/>
                  </a:cubicBezTo>
                  <a:lnTo>
                    <a:pt x="265938" y="205073"/>
                  </a:lnTo>
                  <a:close/>
                  <a:moveTo>
                    <a:pt x="1490948" y="1006412"/>
                  </a:moveTo>
                  <a:cubicBezTo>
                    <a:pt x="1495425" y="1035463"/>
                    <a:pt x="1497711" y="1065181"/>
                    <a:pt x="1497711" y="1095470"/>
                  </a:cubicBezTo>
                  <a:cubicBezTo>
                    <a:pt x="1497711" y="1401127"/>
                    <a:pt x="1263206" y="1651921"/>
                    <a:pt x="964311" y="1677924"/>
                  </a:cubicBezTo>
                  <a:cubicBezTo>
                    <a:pt x="990124" y="1709833"/>
                    <a:pt x="1017175" y="1740979"/>
                    <a:pt x="1045559" y="1771174"/>
                  </a:cubicBezTo>
                  <a:cubicBezTo>
                    <a:pt x="1067467" y="1794605"/>
                    <a:pt x="1100900" y="1798415"/>
                    <a:pt x="1127570" y="1780603"/>
                  </a:cubicBezTo>
                  <a:cubicBezTo>
                    <a:pt x="1327499" y="1646968"/>
                    <a:pt x="1501997" y="1475708"/>
                    <a:pt x="1654969" y="1290923"/>
                  </a:cubicBezTo>
                  <a:cubicBezTo>
                    <a:pt x="1672781" y="1269397"/>
                    <a:pt x="1675162" y="1244346"/>
                    <a:pt x="1661922" y="1219772"/>
                  </a:cubicBezTo>
                  <a:cubicBezTo>
                    <a:pt x="1629823" y="1160812"/>
                    <a:pt x="1597819" y="1101757"/>
                    <a:pt x="1565720" y="1042797"/>
                  </a:cubicBezTo>
                  <a:cubicBezTo>
                    <a:pt x="1555052" y="1023080"/>
                    <a:pt x="1540859" y="1013269"/>
                    <a:pt x="1518761" y="1010126"/>
                  </a:cubicBezTo>
                  <a:cubicBezTo>
                    <a:pt x="1509427" y="1008983"/>
                    <a:pt x="1500188" y="1007650"/>
                    <a:pt x="1490948" y="100641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6" name="Google Shape;736;p24"/>
            <p:cNvSpPr/>
            <p:nvPr/>
          </p:nvSpPr>
          <p:spPr>
            <a:xfrm>
              <a:off x="0" y="0"/>
              <a:ext cx="5678675" cy="5903036"/>
            </a:xfrm>
            <a:custGeom>
              <a:avLst/>
              <a:gdLst/>
              <a:ahLst/>
              <a:cxnLst/>
              <a:rect l="l" t="t" r="r" b="b"/>
              <a:pathLst>
                <a:path w="5209794" h="5415629" extrusionOk="0">
                  <a:moveTo>
                    <a:pt x="0" y="5063776"/>
                  </a:moveTo>
                  <a:lnTo>
                    <a:pt x="1063657" y="4000119"/>
                  </a:lnTo>
                  <a:cubicBezTo>
                    <a:pt x="1094708" y="4016788"/>
                    <a:pt x="1125093" y="4035552"/>
                    <a:pt x="1154525" y="4056412"/>
                  </a:cubicBezTo>
                  <a:cubicBezTo>
                    <a:pt x="1183005" y="4076605"/>
                    <a:pt x="1189863" y="4116515"/>
                    <a:pt x="1169861" y="4145090"/>
                  </a:cubicBezTo>
                  <a:cubicBezTo>
                    <a:pt x="836486" y="4620292"/>
                    <a:pt x="437674" y="5037678"/>
                    <a:pt x="0" y="5415630"/>
                  </a:cubicBezTo>
                  <a:lnTo>
                    <a:pt x="0" y="5063776"/>
                  </a:lnTo>
                  <a:lnTo>
                    <a:pt x="0" y="5063776"/>
                  </a:lnTo>
                  <a:close/>
                  <a:moveTo>
                    <a:pt x="1496187" y="3567589"/>
                  </a:moveTo>
                  <a:lnTo>
                    <a:pt x="2077403" y="2986373"/>
                  </a:lnTo>
                  <a:cubicBezTo>
                    <a:pt x="2103787" y="3032284"/>
                    <a:pt x="2128742" y="3079147"/>
                    <a:pt x="2152269" y="3126962"/>
                  </a:cubicBezTo>
                  <a:cubicBezTo>
                    <a:pt x="2161413" y="3145536"/>
                    <a:pt x="2161889" y="3160776"/>
                    <a:pt x="2153793" y="3179826"/>
                  </a:cubicBezTo>
                  <a:cubicBezTo>
                    <a:pt x="2071402" y="3375184"/>
                    <a:pt x="1959578" y="3548539"/>
                    <a:pt x="1794605" y="3684365"/>
                  </a:cubicBezTo>
                  <a:cubicBezTo>
                    <a:pt x="1776127" y="3699605"/>
                    <a:pt x="1757172" y="3703225"/>
                    <a:pt x="1734312" y="3695795"/>
                  </a:cubicBezTo>
                  <a:cubicBezTo>
                    <a:pt x="1644587" y="3666554"/>
                    <a:pt x="1563148" y="3625787"/>
                    <a:pt x="1496187" y="3567589"/>
                  </a:cubicBezTo>
                  <a:lnTo>
                    <a:pt x="1496187" y="3567589"/>
                  </a:lnTo>
                  <a:close/>
                  <a:moveTo>
                    <a:pt x="2492788" y="2570988"/>
                  </a:moveTo>
                  <a:lnTo>
                    <a:pt x="3051905" y="2011871"/>
                  </a:lnTo>
                  <a:cubicBezTo>
                    <a:pt x="3079909" y="2015204"/>
                    <a:pt x="3107912" y="2018824"/>
                    <a:pt x="3135821" y="2022824"/>
                  </a:cubicBezTo>
                  <a:cubicBezTo>
                    <a:pt x="3158014" y="2025968"/>
                    <a:pt x="3172111" y="2035778"/>
                    <a:pt x="3182779" y="2055495"/>
                  </a:cubicBezTo>
                  <a:cubicBezTo>
                    <a:pt x="3214783" y="2114455"/>
                    <a:pt x="3246882" y="2173415"/>
                    <a:pt x="3278981" y="2232470"/>
                  </a:cubicBezTo>
                  <a:cubicBezTo>
                    <a:pt x="3292316" y="2256949"/>
                    <a:pt x="3289840" y="2282095"/>
                    <a:pt x="3272028" y="2303621"/>
                  </a:cubicBezTo>
                  <a:cubicBezTo>
                    <a:pt x="3119057" y="2488311"/>
                    <a:pt x="2944559" y="2659666"/>
                    <a:pt x="2744629" y="2793302"/>
                  </a:cubicBezTo>
                  <a:cubicBezTo>
                    <a:pt x="2717959" y="2811113"/>
                    <a:pt x="2684621" y="2807303"/>
                    <a:pt x="2662619" y="2783872"/>
                  </a:cubicBezTo>
                  <a:cubicBezTo>
                    <a:pt x="2600135" y="2716911"/>
                    <a:pt x="2543651" y="2645759"/>
                    <a:pt x="2492788" y="2570988"/>
                  </a:cubicBezTo>
                  <a:lnTo>
                    <a:pt x="2492788" y="2570988"/>
                  </a:lnTo>
                  <a:close/>
                  <a:moveTo>
                    <a:pt x="3704463" y="1359313"/>
                  </a:moveTo>
                  <a:lnTo>
                    <a:pt x="3868865" y="1194911"/>
                  </a:lnTo>
                  <a:cubicBezTo>
                    <a:pt x="3982784" y="1175290"/>
                    <a:pt x="4097750" y="1161574"/>
                    <a:pt x="4213193" y="1153573"/>
                  </a:cubicBezTo>
                  <a:cubicBezTo>
                    <a:pt x="4239959" y="1151763"/>
                    <a:pt x="4260723" y="1163098"/>
                    <a:pt x="4273487" y="1186625"/>
                  </a:cubicBezTo>
                  <a:cubicBezTo>
                    <a:pt x="4286346" y="1210151"/>
                    <a:pt x="4284726" y="1233773"/>
                    <a:pt x="4268724" y="1255205"/>
                  </a:cubicBezTo>
                  <a:cubicBezTo>
                    <a:pt x="4166902" y="1391984"/>
                    <a:pt x="4051364" y="1517999"/>
                    <a:pt x="3920109" y="1627156"/>
                  </a:cubicBezTo>
                  <a:cubicBezTo>
                    <a:pt x="3904203" y="1640396"/>
                    <a:pt x="3889439" y="1644396"/>
                    <a:pt x="3868960" y="1641062"/>
                  </a:cubicBezTo>
                  <a:cubicBezTo>
                    <a:pt x="3848481" y="1637633"/>
                    <a:pt x="3835813" y="1629156"/>
                    <a:pt x="3824954" y="1611439"/>
                  </a:cubicBezTo>
                  <a:cubicBezTo>
                    <a:pt x="3775805" y="1531239"/>
                    <a:pt x="3735134" y="1447610"/>
                    <a:pt x="3704463" y="1359313"/>
                  </a:cubicBezTo>
                  <a:lnTo>
                    <a:pt x="3704463" y="1359313"/>
                  </a:lnTo>
                  <a:close/>
                  <a:moveTo>
                    <a:pt x="4415885" y="647890"/>
                  </a:moveTo>
                  <a:lnTo>
                    <a:pt x="5063776" y="0"/>
                  </a:lnTo>
                  <a:lnTo>
                    <a:pt x="5209794" y="0"/>
                  </a:lnTo>
                  <a:lnTo>
                    <a:pt x="5138071" y="501872"/>
                  </a:lnTo>
                  <a:cubicBezTo>
                    <a:pt x="5134451" y="527114"/>
                    <a:pt x="5120926" y="543878"/>
                    <a:pt x="5097018" y="552736"/>
                  </a:cubicBezTo>
                  <a:cubicBezTo>
                    <a:pt x="4892421" y="628079"/>
                    <a:pt x="4680395" y="662369"/>
                    <a:pt x="4462939" y="666560"/>
                  </a:cubicBezTo>
                  <a:cubicBezTo>
                    <a:pt x="4444175" y="666940"/>
                    <a:pt x="4427697" y="659987"/>
                    <a:pt x="4415885" y="647890"/>
                  </a:cubicBezTo>
                  <a:close/>
                </a:path>
              </a:pathLst>
            </a:custGeom>
            <a:solidFill>
              <a:srgbClr val="2698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7" name="Google Shape;737;p24"/>
            <p:cNvSpPr/>
            <p:nvPr/>
          </p:nvSpPr>
          <p:spPr>
            <a:xfrm>
              <a:off x="0" y="0"/>
              <a:ext cx="6861836" cy="6861836"/>
            </a:xfrm>
            <a:custGeom>
              <a:avLst/>
              <a:gdLst/>
              <a:ahLst/>
              <a:cxnLst/>
              <a:rect l="l" t="t" r="r" b="b"/>
              <a:pathLst>
                <a:path w="6295262" h="6295262" extrusionOk="0">
                  <a:moveTo>
                    <a:pt x="6295263" y="0"/>
                  </a:moveTo>
                  <a:lnTo>
                    <a:pt x="0" y="6295263"/>
                  </a:lnTo>
                  <a:lnTo>
                    <a:pt x="6295263" y="6295263"/>
                  </a:lnTo>
                  <a:lnTo>
                    <a:pt x="6295263" y="901256"/>
                  </a:lnTo>
                  <a:close/>
                </a:path>
              </a:pathLst>
            </a:custGeom>
            <a:solidFill>
              <a:srgbClr val="F0F9F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8" name="Google Shape;738;p24"/>
            <p:cNvSpPr/>
            <p:nvPr/>
          </p:nvSpPr>
          <p:spPr>
            <a:xfrm>
              <a:off x="96595" y="133468"/>
              <a:ext cx="6765281" cy="6728424"/>
            </a:xfrm>
            <a:custGeom>
              <a:avLst/>
              <a:gdLst/>
              <a:ahLst/>
              <a:cxnLst/>
              <a:rect l="l" t="t" r="r" b="b"/>
              <a:pathLst>
                <a:path w="6206680" h="6172866" extrusionOk="0">
                  <a:moveTo>
                    <a:pt x="39338" y="6172867"/>
                  </a:moveTo>
                  <a:lnTo>
                    <a:pt x="167545" y="6172867"/>
                  </a:lnTo>
                  <a:lnTo>
                    <a:pt x="64103" y="6069521"/>
                  </a:lnTo>
                  <a:lnTo>
                    <a:pt x="0" y="6133624"/>
                  </a:lnTo>
                  <a:lnTo>
                    <a:pt x="39338" y="6172867"/>
                  </a:lnTo>
                  <a:lnTo>
                    <a:pt x="39338" y="6172867"/>
                  </a:lnTo>
                  <a:close/>
                  <a:moveTo>
                    <a:pt x="617411" y="6172867"/>
                  </a:moveTo>
                  <a:lnTo>
                    <a:pt x="745617" y="6172867"/>
                  </a:lnTo>
                  <a:lnTo>
                    <a:pt x="353187" y="5780437"/>
                  </a:lnTo>
                  <a:cubicBezTo>
                    <a:pt x="331851" y="5801773"/>
                    <a:pt x="310420" y="5823109"/>
                    <a:pt x="289084" y="5844540"/>
                  </a:cubicBezTo>
                  <a:lnTo>
                    <a:pt x="617411" y="6172867"/>
                  </a:lnTo>
                  <a:lnTo>
                    <a:pt x="617411" y="6172867"/>
                  </a:lnTo>
                  <a:close/>
                  <a:moveTo>
                    <a:pt x="6206681" y="778859"/>
                  </a:moveTo>
                  <a:lnTo>
                    <a:pt x="6206681" y="650653"/>
                  </a:lnTo>
                  <a:lnTo>
                    <a:pt x="5845112" y="289084"/>
                  </a:lnTo>
                  <a:cubicBezTo>
                    <a:pt x="5823775" y="310420"/>
                    <a:pt x="5802344" y="331851"/>
                    <a:pt x="5781008" y="353187"/>
                  </a:cubicBezTo>
                  <a:lnTo>
                    <a:pt x="6206681" y="778859"/>
                  </a:lnTo>
                  <a:lnTo>
                    <a:pt x="6206681" y="778859"/>
                  </a:lnTo>
                  <a:close/>
                  <a:moveTo>
                    <a:pt x="6206681" y="200787"/>
                  </a:moveTo>
                  <a:lnTo>
                    <a:pt x="6206681" y="72580"/>
                  </a:lnTo>
                  <a:lnTo>
                    <a:pt x="6134100" y="0"/>
                  </a:lnTo>
                  <a:lnTo>
                    <a:pt x="6069997" y="64103"/>
                  </a:lnTo>
                  <a:lnTo>
                    <a:pt x="6206681" y="200787"/>
                  </a:lnTo>
                  <a:lnTo>
                    <a:pt x="6206681" y="200787"/>
                  </a:lnTo>
                  <a:close/>
                  <a:moveTo>
                    <a:pt x="578168" y="5555552"/>
                  </a:moveTo>
                  <a:cubicBezTo>
                    <a:pt x="599504" y="5534216"/>
                    <a:pt x="620840" y="5512784"/>
                    <a:pt x="642271" y="5491449"/>
                  </a:cubicBezTo>
                  <a:cubicBezTo>
                    <a:pt x="813149" y="5662327"/>
                    <a:pt x="984028" y="5833206"/>
                    <a:pt x="1155002" y="6004179"/>
                  </a:cubicBezTo>
                  <a:cubicBezTo>
                    <a:pt x="1133666" y="6025515"/>
                    <a:pt x="1112330" y="6046851"/>
                    <a:pt x="1090898" y="6068283"/>
                  </a:cubicBezTo>
                  <a:cubicBezTo>
                    <a:pt x="919925" y="5897309"/>
                    <a:pt x="749046" y="5726430"/>
                    <a:pt x="578168" y="5555552"/>
                  </a:cubicBezTo>
                  <a:lnTo>
                    <a:pt x="578168" y="5555552"/>
                  </a:lnTo>
                  <a:close/>
                  <a:moveTo>
                    <a:pt x="867156" y="5266468"/>
                  </a:moveTo>
                  <a:cubicBezTo>
                    <a:pt x="1038035" y="5437347"/>
                    <a:pt x="1209008" y="5608225"/>
                    <a:pt x="1379887" y="5779199"/>
                  </a:cubicBezTo>
                  <a:cubicBezTo>
                    <a:pt x="1401223" y="5757863"/>
                    <a:pt x="1422654" y="5736431"/>
                    <a:pt x="1443990" y="5715095"/>
                  </a:cubicBezTo>
                  <a:cubicBezTo>
                    <a:pt x="1273112" y="5544217"/>
                    <a:pt x="1102233" y="5373338"/>
                    <a:pt x="931259" y="5202365"/>
                  </a:cubicBezTo>
                  <a:cubicBezTo>
                    <a:pt x="909923" y="5223796"/>
                    <a:pt x="888587" y="5245132"/>
                    <a:pt x="867156" y="5266468"/>
                  </a:cubicBezTo>
                  <a:lnTo>
                    <a:pt x="867156" y="5266468"/>
                  </a:lnTo>
                  <a:close/>
                  <a:moveTo>
                    <a:pt x="1156240" y="4977479"/>
                  </a:moveTo>
                  <a:cubicBezTo>
                    <a:pt x="1177576" y="4956143"/>
                    <a:pt x="1199007" y="4934712"/>
                    <a:pt x="1220343" y="4913376"/>
                  </a:cubicBezTo>
                  <a:cubicBezTo>
                    <a:pt x="1391222" y="5084255"/>
                    <a:pt x="1562100" y="5255229"/>
                    <a:pt x="1733074" y="5426107"/>
                  </a:cubicBezTo>
                  <a:cubicBezTo>
                    <a:pt x="1711738" y="5447443"/>
                    <a:pt x="1690307" y="5468779"/>
                    <a:pt x="1668971" y="5490210"/>
                  </a:cubicBezTo>
                  <a:cubicBezTo>
                    <a:pt x="1498092" y="5319332"/>
                    <a:pt x="1327118" y="5148358"/>
                    <a:pt x="1156240" y="4977479"/>
                  </a:cubicBezTo>
                  <a:lnTo>
                    <a:pt x="1156240" y="4977479"/>
                  </a:lnTo>
                  <a:close/>
                  <a:moveTo>
                    <a:pt x="1445323" y="4688491"/>
                  </a:moveTo>
                  <a:cubicBezTo>
                    <a:pt x="1616202" y="4859370"/>
                    <a:pt x="1787176" y="5030343"/>
                    <a:pt x="1958054" y="5201221"/>
                  </a:cubicBezTo>
                  <a:cubicBezTo>
                    <a:pt x="1979390" y="5179886"/>
                    <a:pt x="2000822" y="5158550"/>
                    <a:pt x="2022158" y="5137118"/>
                  </a:cubicBezTo>
                  <a:cubicBezTo>
                    <a:pt x="1851279" y="4966240"/>
                    <a:pt x="1680305" y="4795266"/>
                    <a:pt x="1509427" y="4624388"/>
                  </a:cubicBezTo>
                  <a:cubicBezTo>
                    <a:pt x="1487996" y="4645724"/>
                    <a:pt x="1466660" y="4667060"/>
                    <a:pt x="1445323" y="4688491"/>
                  </a:cubicBezTo>
                  <a:lnTo>
                    <a:pt x="1445323" y="4688491"/>
                  </a:lnTo>
                  <a:close/>
                  <a:moveTo>
                    <a:pt x="1734312" y="4399407"/>
                  </a:moveTo>
                  <a:cubicBezTo>
                    <a:pt x="1755648" y="4378071"/>
                    <a:pt x="1776984" y="4356640"/>
                    <a:pt x="1798415" y="4335304"/>
                  </a:cubicBezTo>
                  <a:cubicBezTo>
                    <a:pt x="1969294" y="4506183"/>
                    <a:pt x="2140172" y="4677061"/>
                    <a:pt x="2311146" y="4848035"/>
                  </a:cubicBezTo>
                  <a:cubicBezTo>
                    <a:pt x="2289810" y="4869371"/>
                    <a:pt x="2268379" y="4890802"/>
                    <a:pt x="2247043" y="4912138"/>
                  </a:cubicBezTo>
                  <a:cubicBezTo>
                    <a:pt x="2076164" y="4741259"/>
                    <a:pt x="1905191" y="4570381"/>
                    <a:pt x="1734312" y="4399407"/>
                  </a:cubicBezTo>
                  <a:lnTo>
                    <a:pt x="1734312" y="4399407"/>
                  </a:lnTo>
                  <a:close/>
                  <a:moveTo>
                    <a:pt x="2023396" y="4110419"/>
                  </a:moveTo>
                  <a:cubicBezTo>
                    <a:pt x="2194274" y="4281392"/>
                    <a:pt x="2365248" y="4452271"/>
                    <a:pt x="2536127" y="4623150"/>
                  </a:cubicBezTo>
                  <a:cubicBezTo>
                    <a:pt x="2557463" y="4601814"/>
                    <a:pt x="2578799" y="4580382"/>
                    <a:pt x="2600230" y="4559046"/>
                  </a:cubicBezTo>
                  <a:cubicBezTo>
                    <a:pt x="2429351" y="4388168"/>
                    <a:pt x="2258378" y="4217289"/>
                    <a:pt x="2087499" y="4046315"/>
                  </a:cubicBezTo>
                  <a:cubicBezTo>
                    <a:pt x="2066068" y="4067651"/>
                    <a:pt x="2044732" y="4089083"/>
                    <a:pt x="2023396" y="4110419"/>
                  </a:cubicBezTo>
                  <a:lnTo>
                    <a:pt x="2023396" y="4110419"/>
                  </a:lnTo>
                  <a:close/>
                  <a:moveTo>
                    <a:pt x="2312384" y="3821430"/>
                  </a:moveTo>
                  <a:cubicBezTo>
                    <a:pt x="2333720" y="3800094"/>
                    <a:pt x="2355152" y="3778663"/>
                    <a:pt x="2376488" y="3757327"/>
                  </a:cubicBezTo>
                  <a:cubicBezTo>
                    <a:pt x="2547366" y="3928205"/>
                    <a:pt x="2718340" y="4099179"/>
                    <a:pt x="2889218" y="4270058"/>
                  </a:cubicBezTo>
                  <a:cubicBezTo>
                    <a:pt x="2867883" y="4291394"/>
                    <a:pt x="2846546" y="4312730"/>
                    <a:pt x="2825115" y="4334161"/>
                  </a:cubicBezTo>
                  <a:cubicBezTo>
                    <a:pt x="2654237" y="4163187"/>
                    <a:pt x="2483358" y="3992309"/>
                    <a:pt x="2312384" y="3821430"/>
                  </a:cubicBezTo>
                  <a:lnTo>
                    <a:pt x="2312384" y="3821430"/>
                  </a:lnTo>
                  <a:close/>
                  <a:moveTo>
                    <a:pt x="2601468" y="3532346"/>
                  </a:moveTo>
                  <a:cubicBezTo>
                    <a:pt x="2772442" y="3703225"/>
                    <a:pt x="2943320" y="3874103"/>
                    <a:pt x="3114199" y="4045077"/>
                  </a:cubicBezTo>
                  <a:cubicBezTo>
                    <a:pt x="3135535" y="4023741"/>
                    <a:pt x="3156966" y="4002310"/>
                    <a:pt x="3178302" y="3980974"/>
                  </a:cubicBezTo>
                  <a:cubicBezTo>
                    <a:pt x="3007424" y="3810095"/>
                    <a:pt x="2836545" y="3639217"/>
                    <a:pt x="2665571" y="3468243"/>
                  </a:cubicBezTo>
                  <a:cubicBezTo>
                    <a:pt x="2644235" y="3489674"/>
                    <a:pt x="2622804" y="3511010"/>
                    <a:pt x="2601468" y="3532346"/>
                  </a:cubicBezTo>
                  <a:lnTo>
                    <a:pt x="2601468" y="3532346"/>
                  </a:lnTo>
                  <a:close/>
                  <a:moveTo>
                    <a:pt x="2890552" y="3243358"/>
                  </a:moveTo>
                  <a:cubicBezTo>
                    <a:pt x="2911888" y="3222022"/>
                    <a:pt x="2933224" y="3200686"/>
                    <a:pt x="2954655" y="3179255"/>
                  </a:cubicBezTo>
                  <a:cubicBezTo>
                    <a:pt x="3125534" y="3350133"/>
                    <a:pt x="3296508" y="3521107"/>
                    <a:pt x="3467386" y="3691985"/>
                  </a:cubicBezTo>
                  <a:cubicBezTo>
                    <a:pt x="3446050" y="3713321"/>
                    <a:pt x="3424619" y="3734753"/>
                    <a:pt x="3403283" y="3756089"/>
                  </a:cubicBezTo>
                  <a:cubicBezTo>
                    <a:pt x="3232309" y="3585210"/>
                    <a:pt x="3061430" y="3414236"/>
                    <a:pt x="2890552" y="3243358"/>
                  </a:cubicBezTo>
                  <a:lnTo>
                    <a:pt x="2890552" y="3243358"/>
                  </a:lnTo>
                  <a:close/>
                  <a:moveTo>
                    <a:pt x="3179540" y="2954369"/>
                  </a:moveTo>
                  <a:cubicBezTo>
                    <a:pt x="3350419" y="3125248"/>
                    <a:pt x="3521393" y="3296222"/>
                    <a:pt x="3692271" y="3467100"/>
                  </a:cubicBezTo>
                  <a:cubicBezTo>
                    <a:pt x="3713607" y="3445764"/>
                    <a:pt x="3735038" y="3424333"/>
                    <a:pt x="3756375" y="3402997"/>
                  </a:cubicBezTo>
                  <a:cubicBezTo>
                    <a:pt x="3585496" y="3232118"/>
                    <a:pt x="3414522" y="3061145"/>
                    <a:pt x="3243644" y="2890266"/>
                  </a:cubicBezTo>
                  <a:cubicBezTo>
                    <a:pt x="3222308" y="2911602"/>
                    <a:pt x="3200971" y="2932938"/>
                    <a:pt x="3179540" y="2954369"/>
                  </a:cubicBezTo>
                  <a:lnTo>
                    <a:pt x="3179540" y="2954369"/>
                  </a:lnTo>
                  <a:close/>
                  <a:moveTo>
                    <a:pt x="3468624" y="2665286"/>
                  </a:moveTo>
                  <a:cubicBezTo>
                    <a:pt x="3489960" y="2643950"/>
                    <a:pt x="3511391" y="2622518"/>
                    <a:pt x="3532727" y="2601182"/>
                  </a:cubicBezTo>
                  <a:cubicBezTo>
                    <a:pt x="3703606" y="2772061"/>
                    <a:pt x="3874579" y="2942939"/>
                    <a:pt x="4045458" y="3113913"/>
                  </a:cubicBezTo>
                  <a:cubicBezTo>
                    <a:pt x="4024122" y="3135249"/>
                    <a:pt x="4002691" y="3156680"/>
                    <a:pt x="3981355" y="3178016"/>
                  </a:cubicBezTo>
                  <a:cubicBezTo>
                    <a:pt x="3810476" y="3007138"/>
                    <a:pt x="3639503" y="2836259"/>
                    <a:pt x="3468624" y="2665286"/>
                  </a:cubicBezTo>
                  <a:lnTo>
                    <a:pt x="3468624" y="2665286"/>
                  </a:lnTo>
                  <a:close/>
                  <a:moveTo>
                    <a:pt x="3757708" y="2376297"/>
                  </a:moveTo>
                  <a:cubicBezTo>
                    <a:pt x="3928586" y="2547176"/>
                    <a:pt x="4099465" y="2718149"/>
                    <a:pt x="4270439" y="2889028"/>
                  </a:cubicBezTo>
                  <a:cubicBezTo>
                    <a:pt x="4291775" y="2867692"/>
                    <a:pt x="4313111" y="2846356"/>
                    <a:pt x="4334542" y="2824925"/>
                  </a:cubicBezTo>
                  <a:cubicBezTo>
                    <a:pt x="4163663" y="2654046"/>
                    <a:pt x="3992785" y="2483072"/>
                    <a:pt x="3821811" y="2312194"/>
                  </a:cubicBezTo>
                  <a:cubicBezTo>
                    <a:pt x="3800380" y="2333530"/>
                    <a:pt x="3779044" y="2354961"/>
                    <a:pt x="3757708" y="2376297"/>
                  </a:cubicBezTo>
                  <a:lnTo>
                    <a:pt x="3757708" y="2376297"/>
                  </a:lnTo>
                  <a:close/>
                  <a:moveTo>
                    <a:pt x="4046696" y="2087309"/>
                  </a:moveTo>
                  <a:cubicBezTo>
                    <a:pt x="4068033" y="2065973"/>
                    <a:pt x="4089464" y="2044541"/>
                    <a:pt x="4110800" y="2023205"/>
                  </a:cubicBezTo>
                  <a:cubicBezTo>
                    <a:pt x="4281678" y="2194084"/>
                    <a:pt x="4452652" y="2365058"/>
                    <a:pt x="4623530" y="2535936"/>
                  </a:cubicBezTo>
                  <a:cubicBezTo>
                    <a:pt x="4602195" y="2557272"/>
                    <a:pt x="4580859" y="2578608"/>
                    <a:pt x="4559427" y="2600039"/>
                  </a:cubicBezTo>
                  <a:cubicBezTo>
                    <a:pt x="4388549" y="2429066"/>
                    <a:pt x="4217670" y="2258187"/>
                    <a:pt x="4046696" y="2087309"/>
                  </a:cubicBezTo>
                  <a:lnTo>
                    <a:pt x="4046696" y="2087309"/>
                  </a:lnTo>
                  <a:close/>
                  <a:moveTo>
                    <a:pt x="4335780" y="1798225"/>
                  </a:moveTo>
                  <a:cubicBezTo>
                    <a:pt x="4506659" y="1969103"/>
                    <a:pt x="4677537" y="2140077"/>
                    <a:pt x="4848511" y="2310956"/>
                  </a:cubicBezTo>
                  <a:cubicBezTo>
                    <a:pt x="4869847" y="2289620"/>
                    <a:pt x="4891278" y="2268188"/>
                    <a:pt x="4912614" y="2246852"/>
                  </a:cubicBezTo>
                  <a:cubicBezTo>
                    <a:pt x="4741736" y="2075974"/>
                    <a:pt x="4570762" y="1905000"/>
                    <a:pt x="4399884" y="1734122"/>
                  </a:cubicBezTo>
                  <a:cubicBezTo>
                    <a:pt x="4378452" y="1755553"/>
                    <a:pt x="4357116" y="1776889"/>
                    <a:pt x="4335780" y="1798225"/>
                  </a:cubicBezTo>
                  <a:lnTo>
                    <a:pt x="4335780" y="1798225"/>
                  </a:lnTo>
                  <a:close/>
                  <a:moveTo>
                    <a:pt x="4624864" y="1509236"/>
                  </a:moveTo>
                  <a:cubicBezTo>
                    <a:pt x="4646200" y="1487900"/>
                    <a:pt x="4667631" y="1466469"/>
                    <a:pt x="4688967" y="1445133"/>
                  </a:cubicBezTo>
                  <a:cubicBezTo>
                    <a:pt x="4859846" y="1616012"/>
                    <a:pt x="5030819" y="1786890"/>
                    <a:pt x="5201698" y="1957864"/>
                  </a:cubicBezTo>
                  <a:cubicBezTo>
                    <a:pt x="5180362" y="1979200"/>
                    <a:pt x="5158931" y="2000631"/>
                    <a:pt x="5137595" y="2021967"/>
                  </a:cubicBezTo>
                  <a:cubicBezTo>
                    <a:pt x="4966621" y="1851089"/>
                    <a:pt x="4795742" y="1680115"/>
                    <a:pt x="4624864" y="1509236"/>
                  </a:cubicBezTo>
                  <a:lnTo>
                    <a:pt x="4624864" y="1509236"/>
                  </a:lnTo>
                  <a:close/>
                  <a:moveTo>
                    <a:pt x="4913853" y="1220248"/>
                  </a:moveTo>
                  <a:cubicBezTo>
                    <a:pt x="5084731" y="1391126"/>
                    <a:pt x="5255705" y="1562100"/>
                    <a:pt x="5426583" y="1732978"/>
                  </a:cubicBezTo>
                  <a:cubicBezTo>
                    <a:pt x="5447919" y="1711643"/>
                    <a:pt x="5469351" y="1690211"/>
                    <a:pt x="5490686" y="1668875"/>
                  </a:cubicBezTo>
                  <a:cubicBezTo>
                    <a:pt x="5319808" y="1497997"/>
                    <a:pt x="5148834" y="1327023"/>
                    <a:pt x="4977956" y="1156145"/>
                  </a:cubicBezTo>
                  <a:cubicBezTo>
                    <a:pt x="4956620" y="1177481"/>
                    <a:pt x="4935284" y="1198817"/>
                    <a:pt x="4913853" y="1220248"/>
                  </a:cubicBezTo>
                  <a:lnTo>
                    <a:pt x="4913853" y="1220248"/>
                  </a:lnTo>
                  <a:close/>
                  <a:moveTo>
                    <a:pt x="5202936" y="931164"/>
                  </a:moveTo>
                  <a:cubicBezTo>
                    <a:pt x="5224273" y="909828"/>
                    <a:pt x="5245704" y="888397"/>
                    <a:pt x="5267040" y="867061"/>
                  </a:cubicBezTo>
                  <a:cubicBezTo>
                    <a:pt x="5437918" y="1037939"/>
                    <a:pt x="5608891" y="1208913"/>
                    <a:pt x="5779770" y="1379792"/>
                  </a:cubicBezTo>
                  <a:cubicBezTo>
                    <a:pt x="5758434" y="1401128"/>
                    <a:pt x="5737003" y="1422559"/>
                    <a:pt x="5715667" y="1443895"/>
                  </a:cubicBezTo>
                  <a:cubicBezTo>
                    <a:pt x="5544693" y="1273016"/>
                    <a:pt x="5373815" y="1102138"/>
                    <a:pt x="5202936" y="931164"/>
                  </a:cubicBezTo>
                  <a:lnTo>
                    <a:pt x="5202936" y="931164"/>
                  </a:lnTo>
                  <a:close/>
                  <a:moveTo>
                    <a:pt x="5491925" y="642175"/>
                  </a:moveTo>
                  <a:cubicBezTo>
                    <a:pt x="5513261" y="620840"/>
                    <a:pt x="5534692" y="599408"/>
                    <a:pt x="5556028" y="578072"/>
                  </a:cubicBezTo>
                  <a:cubicBezTo>
                    <a:pt x="5726906" y="748951"/>
                    <a:pt x="5897880" y="919829"/>
                    <a:pt x="6068759" y="1090803"/>
                  </a:cubicBezTo>
                  <a:cubicBezTo>
                    <a:pt x="6047423" y="1112139"/>
                    <a:pt x="6025992" y="1133570"/>
                    <a:pt x="6004656" y="1154906"/>
                  </a:cubicBezTo>
                  <a:cubicBezTo>
                    <a:pt x="5833777" y="984028"/>
                    <a:pt x="5662899" y="813054"/>
                    <a:pt x="5491925" y="642175"/>
                  </a:cubicBezTo>
                  <a:close/>
                </a:path>
              </a:pathLst>
            </a:custGeom>
            <a:solidFill>
              <a:srgbClr val="D2DF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9" name="Google Shape;739;p24"/>
            <p:cNvSpPr/>
            <p:nvPr/>
          </p:nvSpPr>
          <p:spPr>
            <a:xfrm>
              <a:off x="1273191" y="1273191"/>
              <a:ext cx="5589180" cy="5589180"/>
            </a:xfrm>
            <a:custGeom>
              <a:avLst/>
              <a:gdLst/>
              <a:ahLst/>
              <a:cxnLst/>
              <a:rect l="l" t="t" r="r" b="b"/>
              <a:pathLst>
                <a:path w="5127688" h="5127688" extrusionOk="0">
                  <a:moveTo>
                    <a:pt x="5127689" y="0"/>
                  </a:moveTo>
                  <a:lnTo>
                    <a:pt x="0" y="5127689"/>
                  </a:lnTo>
                  <a:lnTo>
                    <a:pt x="5127689" y="5127689"/>
                  </a:lnTo>
                  <a:close/>
                </a:path>
              </a:pathLst>
            </a:custGeom>
            <a:solidFill>
              <a:srgbClr val="D2DF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0" name="Google Shape;740;p24"/>
            <p:cNvSpPr/>
            <p:nvPr/>
          </p:nvSpPr>
          <p:spPr>
            <a:xfrm>
              <a:off x="1273191" y="1273191"/>
              <a:ext cx="5589180" cy="5589180"/>
            </a:xfrm>
            <a:custGeom>
              <a:avLst/>
              <a:gdLst/>
              <a:ahLst/>
              <a:cxnLst/>
              <a:rect l="l" t="t" r="r" b="b"/>
              <a:pathLst>
                <a:path w="5127688" h="5127688" extrusionOk="0">
                  <a:moveTo>
                    <a:pt x="5127689" y="120777"/>
                  </a:moveTo>
                  <a:lnTo>
                    <a:pt x="300133" y="5127689"/>
                  </a:lnTo>
                  <a:lnTo>
                    <a:pt x="0" y="5127689"/>
                  </a:lnTo>
                  <a:lnTo>
                    <a:pt x="5127689" y="0"/>
                  </a:lnTo>
                  <a:close/>
                </a:path>
              </a:pathLst>
            </a:custGeom>
            <a:solidFill>
              <a:srgbClr val="BBC7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1" name="Google Shape;741;p24"/>
            <p:cNvSpPr/>
            <p:nvPr/>
          </p:nvSpPr>
          <p:spPr>
            <a:xfrm>
              <a:off x="4797131" y="2041891"/>
              <a:ext cx="2571475" cy="3463310"/>
            </a:xfrm>
            <a:custGeom>
              <a:avLst/>
              <a:gdLst/>
              <a:ahLst/>
              <a:cxnLst/>
              <a:rect l="l" t="t" r="r" b="b"/>
              <a:pathLst>
                <a:path w="2359151" h="3177349" extrusionOk="0">
                  <a:moveTo>
                    <a:pt x="1588675" y="0"/>
                  </a:moveTo>
                  <a:lnTo>
                    <a:pt x="2150364" y="232696"/>
                  </a:lnTo>
                  <a:lnTo>
                    <a:pt x="2359152" y="319183"/>
                  </a:lnTo>
                  <a:lnTo>
                    <a:pt x="2359152" y="2858167"/>
                  </a:lnTo>
                  <a:lnTo>
                    <a:pt x="2150364" y="2944654"/>
                  </a:lnTo>
                  <a:lnTo>
                    <a:pt x="1588675" y="3177350"/>
                  </a:lnTo>
                  <a:lnTo>
                    <a:pt x="1026986" y="2944654"/>
                  </a:lnTo>
                  <a:lnTo>
                    <a:pt x="465296" y="2712053"/>
                  </a:lnTo>
                  <a:lnTo>
                    <a:pt x="232696" y="2150364"/>
                  </a:lnTo>
                  <a:lnTo>
                    <a:pt x="0" y="1588675"/>
                  </a:lnTo>
                  <a:lnTo>
                    <a:pt x="232696" y="1026985"/>
                  </a:lnTo>
                  <a:lnTo>
                    <a:pt x="465296" y="465392"/>
                  </a:lnTo>
                  <a:lnTo>
                    <a:pt x="1026986" y="232696"/>
                  </a:lnTo>
                  <a:close/>
                </a:path>
              </a:pathLst>
            </a:custGeom>
            <a:solidFill>
              <a:srgbClr val="BBC7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2" name="Google Shape;742;p24"/>
            <p:cNvSpPr/>
            <p:nvPr/>
          </p:nvSpPr>
          <p:spPr>
            <a:xfrm>
              <a:off x="4752053" y="1491194"/>
              <a:ext cx="2616534" cy="3463207"/>
            </a:xfrm>
            <a:custGeom>
              <a:avLst/>
              <a:gdLst/>
              <a:ahLst/>
              <a:cxnLst/>
              <a:rect l="l" t="t" r="r" b="b"/>
              <a:pathLst>
                <a:path w="2400490" h="3177254" extrusionOk="0">
                  <a:moveTo>
                    <a:pt x="1588675" y="0"/>
                  </a:moveTo>
                  <a:lnTo>
                    <a:pt x="2150364" y="232601"/>
                  </a:lnTo>
                  <a:lnTo>
                    <a:pt x="2400491" y="336233"/>
                  </a:lnTo>
                  <a:lnTo>
                    <a:pt x="2400491" y="2841022"/>
                  </a:lnTo>
                  <a:lnTo>
                    <a:pt x="2150364" y="2944654"/>
                  </a:lnTo>
                  <a:lnTo>
                    <a:pt x="1588675" y="3177254"/>
                  </a:lnTo>
                  <a:lnTo>
                    <a:pt x="1026985" y="2944654"/>
                  </a:lnTo>
                  <a:lnTo>
                    <a:pt x="465296" y="2711958"/>
                  </a:lnTo>
                  <a:lnTo>
                    <a:pt x="232696" y="2150269"/>
                  </a:lnTo>
                  <a:lnTo>
                    <a:pt x="0" y="1588580"/>
                  </a:lnTo>
                  <a:lnTo>
                    <a:pt x="232696" y="1026986"/>
                  </a:lnTo>
                  <a:lnTo>
                    <a:pt x="465296" y="465296"/>
                  </a:lnTo>
                  <a:lnTo>
                    <a:pt x="1026985" y="232601"/>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3" name="Google Shape;743;p24"/>
            <p:cNvSpPr/>
            <p:nvPr/>
          </p:nvSpPr>
          <p:spPr>
            <a:xfrm>
              <a:off x="4752053" y="1491194"/>
              <a:ext cx="2616534" cy="3463207"/>
            </a:xfrm>
            <a:custGeom>
              <a:avLst/>
              <a:gdLst/>
              <a:ahLst/>
              <a:cxnLst/>
              <a:rect l="l" t="t" r="r" b="b"/>
              <a:pathLst>
                <a:path w="2400490" h="3177254" extrusionOk="0">
                  <a:moveTo>
                    <a:pt x="1588675" y="3177254"/>
                  </a:moveTo>
                  <a:lnTo>
                    <a:pt x="1588675" y="1588580"/>
                  </a:lnTo>
                  <a:lnTo>
                    <a:pt x="0" y="1588580"/>
                  </a:lnTo>
                  <a:lnTo>
                    <a:pt x="465296" y="2711958"/>
                  </a:lnTo>
                  <a:lnTo>
                    <a:pt x="1588675" y="1588580"/>
                  </a:lnTo>
                  <a:lnTo>
                    <a:pt x="465296" y="465296"/>
                  </a:lnTo>
                  <a:lnTo>
                    <a:pt x="1588675" y="0"/>
                  </a:lnTo>
                  <a:lnTo>
                    <a:pt x="1588675" y="1588580"/>
                  </a:lnTo>
                  <a:lnTo>
                    <a:pt x="2400491" y="776764"/>
                  </a:lnTo>
                  <a:lnTo>
                    <a:pt x="2400491" y="1588580"/>
                  </a:lnTo>
                  <a:lnTo>
                    <a:pt x="1588675" y="1588580"/>
                  </a:lnTo>
                  <a:lnTo>
                    <a:pt x="2400491" y="2400491"/>
                  </a:lnTo>
                  <a:lnTo>
                    <a:pt x="2400491" y="2841022"/>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4" name="Google Shape;744;p24"/>
            <p:cNvSpPr/>
            <p:nvPr/>
          </p:nvSpPr>
          <p:spPr>
            <a:xfrm>
              <a:off x="0" y="0"/>
              <a:ext cx="3585302" cy="4092890"/>
            </a:xfrm>
            <a:custGeom>
              <a:avLst/>
              <a:gdLst/>
              <a:ahLst/>
              <a:cxnLst/>
              <a:rect l="l" t="t" r="r" b="b"/>
              <a:pathLst>
                <a:path w="3289268" h="3754945" extrusionOk="0">
                  <a:moveTo>
                    <a:pt x="3018949" y="0"/>
                  </a:moveTo>
                  <a:lnTo>
                    <a:pt x="3289268" y="0"/>
                  </a:lnTo>
                  <a:lnTo>
                    <a:pt x="780002" y="1780508"/>
                  </a:lnTo>
                  <a:lnTo>
                    <a:pt x="3018949" y="0"/>
                  </a:lnTo>
                  <a:lnTo>
                    <a:pt x="3018949" y="0"/>
                  </a:lnTo>
                  <a:close/>
                  <a:moveTo>
                    <a:pt x="0" y="3754946"/>
                  </a:moveTo>
                  <a:lnTo>
                    <a:pt x="2892171" y="1108424"/>
                  </a:lnTo>
                  <a:lnTo>
                    <a:pt x="0" y="3280220"/>
                  </a:lnTo>
                  <a:lnTo>
                    <a:pt x="0" y="3754946"/>
                  </a:lnTo>
                  <a:lnTo>
                    <a:pt x="0" y="3754946"/>
                  </a:lnTo>
                  <a:close/>
                  <a:moveTo>
                    <a:pt x="0" y="972407"/>
                  </a:moveTo>
                  <a:lnTo>
                    <a:pt x="0" y="739997"/>
                  </a:lnTo>
                  <a:lnTo>
                    <a:pt x="686086" y="444437"/>
                  </a:lnTo>
                  <a:lnTo>
                    <a:pt x="0" y="972407"/>
                  </a:lnTo>
                  <a:close/>
                </a:path>
              </a:pathLst>
            </a:custGeom>
            <a:solidFill>
              <a:srgbClr val="ECF7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5" name="Google Shape;745;p24"/>
            <p:cNvSpPr/>
            <p:nvPr/>
          </p:nvSpPr>
          <p:spPr>
            <a:xfrm>
              <a:off x="751679" y="1273191"/>
              <a:ext cx="2399753" cy="2399753"/>
            </a:xfrm>
            <a:custGeom>
              <a:avLst/>
              <a:gdLst/>
              <a:ahLst/>
              <a:cxnLst/>
              <a:rect l="l" t="t" r="r" b="b"/>
              <a:pathLst>
                <a:path w="2201608" h="2201608" extrusionOk="0">
                  <a:moveTo>
                    <a:pt x="1100804" y="0"/>
                  </a:moveTo>
                  <a:cubicBezTo>
                    <a:pt x="1708785" y="0"/>
                    <a:pt x="2201609" y="492824"/>
                    <a:pt x="2201609" y="1100804"/>
                  </a:cubicBezTo>
                  <a:cubicBezTo>
                    <a:pt x="2201609"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160" y="777812"/>
                    <a:pt x="516160" y="1100804"/>
                  </a:cubicBezTo>
                  <a:cubicBezTo>
                    <a:pt x="516160" y="1423702"/>
                    <a:pt x="777907" y="1685544"/>
                    <a:pt x="1100804" y="1685544"/>
                  </a:cubicBezTo>
                  <a:cubicBezTo>
                    <a:pt x="1423702" y="1685544"/>
                    <a:pt x="1685544" y="1423702"/>
                    <a:pt x="1685544" y="1100804"/>
                  </a:cubicBezTo>
                  <a:cubicBezTo>
                    <a:pt x="1685449" y="777812"/>
                    <a:pt x="1423702" y="516064"/>
                    <a:pt x="1100804" y="516064"/>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6" name="Google Shape;746;p24"/>
            <p:cNvSpPr/>
            <p:nvPr/>
          </p:nvSpPr>
          <p:spPr>
            <a:xfrm>
              <a:off x="1006462" y="1629244"/>
              <a:ext cx="2144972" cy="2043746"/>
            </a:xfrm>
            <a:custGeom>
              <a:avLst/>
              <a:gdLst/>
              <a:ahLst/>
              <a:cxnLst/>
              <a:rect l="l" t="t" r="r" b="b"/>
              <a:pathLst>
                <a:path w="1967864" h="1874996" extrusionOk="0">
                  <a:moveTo>
                    <a:pt x="1649539" y="0"/>
                  </a:moveTo>
                  <a:cubicBezTo>
                    <a:pt x="1846326" y="198882"/>
                    <a:pt x="1967865" y="472345"/>
                    <a:pt x="1967865" y="774192"/>
                  </a:cubicBezTo>
                  <a:cubicBezTo>
                    <a:pt x="1967865" y="1382173"/>
                    <a:pt x="1475041" y="1874996"/>
                    <a:pt x="867061" y="1874996"/>
                  </a:cubicBezTo>
                  <a:cubicBezTo>
                    <a:pt x="514922" y="1874996"/>
                    <a:pt x="201454" y="1709642"/>
                    <a:pt x="0" y="1452372"/>
                  </a:cubicBezTo>
                  <a:cubicBezTo>
                    <a:pt x="199549" y="1654016"/>
                    <a:pt x="476345" y="1778984"/>
                    <a:pt x="782479" y="1778984"/>
                  </a:cubicBezTo>
                  <a:cubicBezTo>
                    <a:pt x="1390460" y="1778984"/>
                    <a:pt x="1883283" y="1286161"/>
                    <a:pt x="1883283" y="678180"/>
                  </a:cubicBezTo>
                  <a:cubicBezTo>
                    <a:pt x="1883283" y="422338"/>
                    <a:pt x="1796034" y="186976"/>
                    <a:pt x="1649539" y="0"/>
                  </a:cubicBezTo>
                  <a:lnTo>
                    <a:pt x="1649539" y="0"/>
                  </a:lnTo>
                  <a:close/>
                  <a:moveTo>
                    <a:pt x="867156" y="189547"/>
                  </a:moveTo>
                  <a:cubicBezTo>
                    <a:pt x="1018794" y="189547"/>
                    <a:pt x="1157002" y="247269"/>
                    <a:pt x="1260824" y="341947"/>
                  </a:cubicBezTo>
                  <a:cubicBezTo>
                    <a:pt x="1155002" y="191643"/>
                    <a:pt x="980218" y="93535"/>
                    <a:pt x="782479" y="93535"/>
                  </a:cubicBezTo>
                  <a:cubicBezTo>
                    <a:pt x="459581" y="93535"/>
                    <a:pt x="197834" y="355283"/>
                    <a:pt x="197834" y="678275"/>
                  </a:cubicBezTo>
                  <a:cubicBezTo>
                    <a:pt x="197834" y="849535"/>
                    <a:pt x="271463" y="1003649"/>
                    <a:pt x="388811" y="1110520"/>
                  </a:cubicBezTo>
                  <a:cubicBezTo>
                    <a:pt x="321850" y="1015365"/>
                    <a:pt x="282511" y="899446"/>
                    <a:pt x="282511" y="774287"/>
                  </a:cubicBezTo>
                  <a:cubicBezTo>
                    <a:pt x="282416" y="451295"/>
                    <a:pt x="544258" y="189547"/>
                    <a:pt x="867156" y="189547"/>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7" name="Google Shape;747;p24"/>
            <p:cNvSpPr/>
            <p:nvPr/>
          </p:nvSpPr>
          <p:spPr>
            <a:xfrm>
              <a:off x="858661" y="1894391"/>
              <a:ext cx="226700" cy="799248"/>
            </a:xfrm>
            <a:custGeom>
              <a:avLst/>
              <a:gdLst/>
              <a:ahLst/>
              <a:cxnLst/>
              <a:rect l="l" t="t" r="r" b="b"/>
              <a:pathLst>
                <a:path w="207982" h="733255" extrusionOk="0">
                  <a:moveTo>
                    <a:pt x="189833" y="2879"/>
                  </a:moveTo>
                  <a:cubicBezTo>
                    <a:pt x="212503" y="14309"/>
                    <a:pt x="214122" y="56505"/>
                    <a:pt x="193643" y="97176"/>
                  </a:cubicBezTo>
                  <a:cubicBezTo>
                    <a:pt x="173069" y="137848"/>
                    <a:pt x="138113" y="161470"/>
                    <a:pt x="115443" y="150040"/>
                  </a:cubicBezTo>
                  <a:cubicBezTo>
                    <a:pt x="92869" y="138610"/>
                    <a:pt x="91154" y="96319"/>
                    <a:pt x="111633" y="55743"/>
                  </a:cubicBezTo>
                  <a:cubicBezTo>
                    <a:pt x="132112" y="15071"/>
                    <a:pt x="167164" y="-8551"/>
                    <a:pt x="189833" y="2879"/>
                  </a:cubicBezTo>
                  <a:lnTo>
                    <a:pt x="189833" y="2879"/>
                  </a:lnTo>
                  <a:close/>
                  <a:moveTo>
                    <a:pt x="97250" y="208809"/>
                  </a:moveTo>
                  <a:cubicBezTo>
                    <a:pt x="130969" y="208809"/>
                    <a:pt x="122111" y="332539"/>
                    <a:pt x="122111" y="477319"/>
                  </a:cubicBezTo>
                  <a:cubicBezTo>
                    <a:pt x="122111" y="622194"/>
                    <a:pt x="130969" y="733256"/>
                    <a:pt x="97250" y="733256"/>
                  </a:cubicBezTo>
                  <a:cubicBezTo>
                    <a:pt x="63532" y="733256"/>
                    <a:pt x="0" y="622099"/>
                    <a:pt x="0" y="477319"/>
                  </a:cubicBezTo>
                  <a:cubicBezTo>
                    <a:pt x="0" y="332539"/>
                    <a:pt x="63532" y="208809"/>
                    <a:pt x="97250" y="208809"/>
                  </a:cubicBezTo>
                  <a:close/>
                </a:path>
              </a:pathLst>
            </a:custGeom>
            <a:solidFill>
              <a:srgbClr val="FEEE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48" name="Google Shape;748;p24"/>
            <p:cNvGrpSpPr/>
            <p:nvPr/>
          </p:nvGrpSpPr>
          <p:grpSpPr>
            <a:xfrm>
              <a:off x="123" y="3736012"/>
              <a:ext cx="2658035" cy="3129087"/>
              <a:chOff x="2947987" y="3706938"/>
              <a:chExt cx="2437446" cy="2869406"/>
            </a:xfrm>
          </p:grpSpPr>
          <p:sp>
            <p:nvSpPr>
              <p:cNvPr id="749" name="Google Shape;749;p24"/>
              <p:cNvSpPr/>
              <p:nvPr/>
            </p:nvSpPr>
            <p:spPr>
              <a:xfrm>
                <a:off x="2947987" y="3706938"/>
                <a:ext cx="1319585" cy="2869406"/>
              </a:xfrm>
              <a:custGeom>
                <a:avLst/>
                <a:gdLst/>
                <a:ahLst/>
                <a:cxnLst/>
                <a:rect l="l" t="t" r="r" b="b"/>
                <a:pathLst>
                  <a:path w="1319585" h="2869406" extrusionOk="0">
                    <a:moveTo>
                      <a:pt x="0" y="1639729"/>
                    </a:moveTo>
                    <a:lnTo>
                      <a:pt x="346329" y="1757363"/>
                    </a:lnTo>
                    <a:lnTo>
                      <a:pt x="0" y="1444085"/>
                    </a:lnTo>
                    <a:lnTo>
                      <a:pt x="0" y="1262920"/>
                    </a:lnTo>
                    <a:cubicBezTo>
                      <a:pt x="143066" y="1037177"/>
                      <a:pt x="305372" y="828580"/>
                      <a:pt x="483775" y="638270"/>
                    </a:cubicBezTo>
                    <a:lnTo>
                      <a:pt x="796100" y="820769"/>
                    </a:lnTo>
                    <a:lnTo>
                      <a:pt x="590836" y="528161"/>
                    </a:lnTo>
                    <a:cubicBezTo>
                      <a:pt x="791051" y="329755"/>
                      <a:pt x="1009460" y="153162"/>
                      <a:pt x="1242060" y="0"/>
                    </a:cubicBezTo>
                    <a:cubicBezTo>
                      <a:pt x="1294924" y="272225"/>
                      <a:pt x="1321308" y="550640"/>
                      <a:pt x="1319498" y="831342"/>
                    </a:cubicBezTo>
                    <a:lnTo>
                      <a:pt x="957739" y="1039368"/>
                    </a:lnTo>
                    <a:lnTo>
                      <a:pt x="1311307" y="1068705"/>
                    </a:lnTo>
                    <a:cubicBezTo>
                      <a:pt x="1290161" y="1404652"/>
                      <a:pt x="1228344" y="1742218"/>
                      <a:pt x="1123093" y="2074736"/>
                    </a:cubicBezTo>
                    <a:lnTo>
                      <a:pt x="592836" y="2169795"/>
                    </a:lnTo>
                    <a:lnTo>
                      <a:pt x="1037558" y="2319147"/>
                    </a:lnTo>
                    <a:cubicBezTo>
                      <a:pt x="1021461" y="2360962"/>
                      <a:pt x="1004697" y="2402681"/>
                      <a:pt x="987171" y="2444306"/>
                    </a:cubicBezTo>
                    <a:cubicBezTo>
                      <a:pt x="925259" y="2591467"/>
                      <a:pt x="855917" y="2733199"/>
                      <a:pt x="779907" y="2869406"/>
                    </a:cubicBezTo>
                    <a:lnTo>
                      <a:pt x="0" y="2869406"/>
                    </a:lnTo>
                    <a:lnTo>
                      <a:pt x="0" y="1639729"/>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0" name="Google Shape;750;p24"/>
              <p:cNvSpPr/>
              <p:nvPr/>
            </p:nvSpPr>
            <p:spPr>
              <a:xfrm>
                <a:off x="3093719" y="5291517"/>
                <a:ext cx="2291714" cy="1284732"/>
              </a:xfrm>
              <a:custGeom>
                <a:avLst/>
                <a:gdLst/>
                <a:ahLst/>
                <a:cxnLst/>
                <a:rect l="l" t="t" r="r" b="b"/>
                <a:pathLst>
                  <a:path w="2291714" h="1284732" extrusionOk="0">
                    <a:moveTo>
                      <a:pt x="27432" y="1284732"/>
                    </a:moveTo>
                    <a:lnTo>
                      <a:pt x="0" y="1195959"/>
                    </a:lnTo>
                    <a:cubicBezTo>
                      <a:pt x="151638" y="1009650"/>
                      <a:pt x="326422" y="837248"/>
                      <a:pt x="523685" y="683133"/>
                    </a:cubicBezTo>
                    <a:cubicBezTo>
                      <a:pt x="594265" y="627983"/>
                      <a:pt x="666369" y="576263"/>
                      <a:pt x="739902" y="527781"/>
                    </a:cubicBezTo>
                    <a:lnTo>
                      <a:pt x="1027938" y="846773"/>
                    </a:lnTo>
                    <a:lnTo>
                      <a:pt x="888683" y="435388"/>
                    </a:lnTo>
                    <a:cubicBezTo>
                      <a:pt x="1097947" y="312992"/>
                      <a:pt x="1316831" y="216313"/>
                      <a:pt x="1541145" y="144780"/>
                    </a:cubicBezTo>
                    <a:lnTo>
                      <a:pt x="1682877" y="385096"/>
                    </a:lnTo>
                    <a:lnTo>
                      <a:pt x="1654683" y="110871"/>
                    </a:lnTo>
                    <a:cubicBezTo>
                      <a:pt x="1864043" y="52483"/>
                      <a:pt x="2077498" y="15621"/>
                      <a:pt x="2291715" y="0"/>
                    </a:cubicBezTo>
                    <a:cubicBezTo>
                      <a:pt x="2225040" y="203168"/>
                      <a:pt x="2138077" y="400621"/>
                      <a:pt x="2031397" y="588931"/>
                    </a:cubicBezTo>
                    <a:lnTo>
                      <a:pt x="1709547" y="593027"/>
                    </a:lnTo>
                    <a:lnTo>
                      <a:pt x="1936623" y="745713"/>
                    </a:lnTo>
                    <a:cubicBezTo>
                      <a:pt x="1813179" y="937546"/>
                      <a:pt x="1668018" y="1118426"/>
                      <a:pt x="1501712" y="1284637"/>
                    </a:cubicBezTo>
                    <a:lnTo>
                      <a:pt x="1234821" y="1284637"/>
                    </a:lnTo>
                    <a:lnTo>
                      <a:pt x="1038892" y="1217105"/>
                    </a:lnTo>
                    <a:lnTo>
                      <a:pt x="1100233" y="1284637"/>
                    </a:lnTo>
                    <a:lnTo>
                      <a:pt x="27432" y="1284637"/>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51" name="Google Shape;751;p24"/>
            <p:cNvSpPr/>
            <p:nvPr/>
          </p:nvSpPr>
          <p:spPr>
            <a:xfrm flipH="1">
              <a:off x="0" y="-4144"/>
              <a:ext cx="12213796"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6911045" y="261044"/>
                    <a:pt x="6318213" y="235819"/>
                  </a:cubicBezTo>
                  <a:cubicBezTo>
                    <a:pt x="5725381" y="210594"/>
                    <a:pt x="5344962" y="1230706"/>
                    <a:pt x="4677105" y="972150"/>
                  </a:cubicBezTo>
                  <a:cubicBezTo>
                    <a:pt x="4009248" y="713594"/>
                    <a:pt x="2979757" y="1053105"/>
                    <a:pt x="2998439" y="2035598"/>
                  </a:cubicBezTo>
                  <a:cubicBezTo>
                    <a:pt x="3017121" y="3018091"/>
                    <a:pt x="4076056" y="2896435"/>
                    <a:pt x="3902272" y="3619099"/>
                  </a:cubicBezTo>
                  <a:cubicBezTo>
                    <a:pt x="3728488" y="4341763"/>
                    <a:pt x="2490566" y="3998295"/>
                    <a:pt x="2155286" y="4206240"/>
                  </a:cubicBezTo>
                  <a:cubicBezTo>
                    <a:pt x="1820006" y="4414185"/>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752" name="Google Shape;752;p24"/>
          <p:cNvSpPr txBox="1">
            <a:spLocks noGrp="1"/>
          </p:cNvSpPr>
          <p:nvPr>
            <p:ph type="title"/>
          </p:nvPr>
        </p:nvSpPr>
        <p:spPr>
          <a:xfrm>
            <a:off x="551625" y="1035250"/>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rgbClr val="171717"/>
              </a:buClr>
              <a:buSzPts val="4000"/>
              <a:buFont typeface="Aldrich"/>
              <a:buNone/>
              <a:defRPr>
                <a:solidFill>
                  <a:srgbClr val="171717"/>
                </a:solidFill>
              </a:defRPr>
            </a:lvl1pPr>
            <a:lvl2pPr lvl="1"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2pPr>
            <a:lvl3pPr lvl="2"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3pPr>
            <a:lvl4pPr lvl="3"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4pPr>
            <a:lvl5pPr lvl="4"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5pPr>
            <a:lvl6pPr lvl="5"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6pPr>
            <a:lvl7pPr lvl="6"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7pPr>
            <a:lvl8pPr lvl="7"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8pPr>
            <a:lvl9pPr lvl="8"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9pPr>
          </a:lstStyle>
          <a:p>
            <a:endParaRPr/>
          </a:p>
        </p:txBody>
      </p:sp>
      <p:sp>
        <p:nvSpPr>
          <p:cNvPr id="753" name="Google Shape;753;p24"/>
          <p:cNvSpPr txBox="1">
            <a:spLocks noGrp="1"/>
          </p:cNvSpPr>
          <p:nvPr>
            <p:ph type="body" idx="1"/>
          </p:nvPr>
        </p:nvSpPr>
        <p:spPr>
          <a:xfrm>
            <a:off x="551725" y="2569300"/>
            <a:ext cx="5581500" cy="31068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32" name="Title 1">
            <a:extLst>
              <a:ext uri="{FF2B5EF4-FFF2-40B4-BE49-F238E27FC236}">
                <a16:creationId xmlns:a16="http://schemas.microsoft.com/office/drawing/2014/main" id="{05A0AEB4-C558-4C49-8A9C-EA9DE101D670}"/>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3" name="Title 1">
            <a:extLst>
              <a:ext uri="{FF2B5EF4-FFF2-40B4-BE49-F238E27FC236}">
                <a16:creationId xmlns:a16="http://schemas.microsoft.com/office/drawing/2014/main" id="{69AA3A48-04C9-4287-9849-6C45F94CB173}"/>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738885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018 Custom Layout 1">
  <p:cSld name="018 Custom Layout 1">
    <p:bg>
      <p:bgPr>
        <a:solidFill>
          <a:schemeClr val="lt2"/>
        </a:solidFill>
        <a:effectLst/>
      </p:bgPr>
    </p:bg>
    <p:spTree>
      <p:nvGrpSpPr>
        <p:cNvPr id="1" name="Shape 755"/>
        <p:cNvGrpSpPr/>
        <p:nvPr/>
      </p:nvGrpSpPr>
      <p:grpSpPr>
        <a:xfrm>
          <a:off x="0" y="0"/>
          <a:ext cx="0" cy="0"/>
          <a:chOff x="0" y="0"/>
          <a:chExt cx="0" cy="0"/>
        </a:xfrm>
      </p:grpSpPr>
      <p:sp>
        <p:nvSpPr>
          <p:cNvPr id="756" name="Google Shape;756;p25"/>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7" name="Google Shape;757;p25"/>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8" name="Google Shape;758;p25"/>
          <p:cNvSpPr/>
          <p:nvPr/>
        </p:nvSpPr>
        <p:spPr>
          <a:xfrm>
            <a:off x="0"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9" name="Google Shape;759;p2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0" name="Google Shape;760;p2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1" name="Google Shape;761;p2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2" name="Google Shape;762;p2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3" name="Google Shape;763;p25"/>
          <p:cNvSpPr/>
          <p:nvPr/>
        </p:nvSpPr>
        <p:spPr>
          <a:xfrm>
            <a:off x="0"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4" name="Google Shape;764;p25"/>
          <p:cNvSpPr/>
          <p:nvPr/>
        </p:nvSpPr>
        <p:spPr>
          <a:xfrm>
            <a:off x="0" y="4789495"/>
            <a:ext cx="12186015" cy="2066596"/>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5" name="Google Shape;765;p25"/>
          <p:cNvSpPr/>
          <p:nvPr/>
        </p:nvSpPr>
        <p:spPr>
          <a:xfrm>
            <a:off x="0"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66" name="Google Shape;766;p25"/>
          <p:cNvGrpSpPr/>
          <p:nvPr/>
        </p:nvGrpSpPr>
        <p:grpSpPr>
          <a:xfrm>
            <a:off x="524687" y="3804537"/>
            <a:ext cx="2711357" cy="2711357"/>
            <a:chOff x="3688117" y="2981594"/>
            <a:chExt cx="3319081" cy="3319081"/>
          </a:xfrm>
        </p:grpSpPr>
        <p:sp>
          <p:nvSpPr>
            <p:cNvPr id="767" name="Google Shape;767;p25"/>
            <p:cNvSpPr/>
            <p:nvPr/>
          </p:nvSpPr>
          <p:spPr>
            <a:xfrm>
              <a:off x="3688117" y="2981594"/>
              <a:ext cx="3319081" cy="3319081"/>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8" name="Google Shape;768;p25"/>
            <p:cNvSpPr/>
            <p:nvPr/>
          </p:nvSpPr>
          <p:spPr>
            <a:xfrm>
              <a:off x="4075594" y="3472227"/>
              <a:ext cx="2544127" cy="2544127"/>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69" name="Google Shape;769;p25"/>
            <p:cNvGrpSpPr/>
            <p:nvPr/>
          </p:nvGrpSpPr>
          <p:grpSpPr>
            <a:xfrm>
              <a:off x="3772727" y="3222908"/>
              <a:ext cx="1113024" cy="1160787"/>
              <a:chOff x="6515927" y="3100079"/>
              <a:chExt cx="1113024" cy="1160787"/>
            </a:xfrm>
          </p:grpSpPr>
          <p:sp>
            <p:nvSpPr>
              <p:cNvPr id="770" name="Google Shape;770;p25"/>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1" name="Google Shape;771;p25"/>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772" name="Google Shape;772;p25"/>
            <p:cNvGrpSpPr/>
            <p:nvPr/>
          </p:nvGrpSpPr>
          <p:grpSpPr>
            <a:xfrm>
              <a:off x="5805957" y="3222908"/>
              <a:ext cx="1113021" cy="1160787"/>
              <a:chOff x="8549157" y="3100079"/>
              <a:chExt cx="1113021" cy="1160787"/>
            </a:xfrm>
          </p:grpSpPr>
          <p:sp>
            <p:nvSpPr>
              <p:cNvPr id="773" name="Google Shape;773;p25"/>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4" name="Google Shape;774;p25"/>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75" name="Google Shape;775;p25"/>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6" name="Google Shape;776;p25"/>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7" name="Google Shape;777;p25"/>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8" name="Google Shape;778;p25"/>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79" name="Google Shape;779;p25"/>
          <p:cNvSpPr/>
          <p:nvPr/>
        </p:nvSpPr>
        <p:spPr>
          <a:xfrm>
            <a:off x="0"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80" name="Google Shape;780;p25"/>
          <p:cNvGrpSpPr/>
          <p:nvPr/>
        </p:nvGrpSpPr>
        <p:grpSpPr>
          <a:xfrm>
            <a:off x="2226386" y="5719655"/>
            <a:ext cx="1483400" cy="540991"/>
            <a:chOff x="4019248" y="2181225"/>
            <a:chExt cx="862141" cy="314420"/>
          </a:xfrm>
        </p:grpSpPr>
        <p:grpSp>
          <p:nvGrpSpPr>
            <p:cNvPr id="781" name="Google Shape;781;p25"/>
            <p:cNvGrpSpPr/>
            <p:nvPr/>
          </p:nvGrpSpPr>
          <p:grpSpPr>
            <a:xfrm>
              <a:off x="4019248" y="2181225"/>
              <a:ext cx="862141" cy="314420"/>
              <a:chOff x="4019248" y="2181225"/>
              <a:chExt cx="862141" cy="314420"/>
            </a:xfrm>
          </p:grpSpPr>
          <p:sp>
            <p:nvSpPr>
              <p:cNvPr id="782" name="Google Shape;782;p25"/>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4A2C2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3" name="Google Shape;783;p25"/>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4A2C2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84" name="Google Shape;784;p25"/>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5" name="Google Shape;785;p25"/>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6" name="Google Shape;786;p25"/>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7" name="Google Shape;787;p25"/>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8" name="Google Shape;788;p25"/>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9" name="Google Shape;789;p25"/>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90" name="Google Shape;790;p25"/>
          <p:cNvSpPr txBox="1">
            <a:spLocks noGrp="1"/>
          </p:cNvSpPr>
          <p:nvPr>
            <p:ph type="subTitle" idx="1"/>
          </p:nvPr>
        </p:nvSpPr>
        <p:spPr>
          <a:xfrm>
            <a:off x="6130600" y="2516825"/>
            <a:ext cx="55815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791" name="Google Shape;791;p25"/>
          <p:cNvSpPr txBox="1">
            <a:spLocks noGrp="1"/>
          </p:cNvSpPr>
          <p:nvPr>
            <p:ph type="title"/>
          </p:nvPr>
        </p:nvSpPr>
        <p:spPr>
          <a:xfrm>
            <a:off x="6130600" y="1583975"/>
            <a:ext cx="5581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rgbClr val="171717"/>
              </a:buClr>
              <a:buSzPts val="7000"/>
              <a:buFont typeface="Aldrich"/>
              <a:buNone/>
              <a:defRPr sz="7000">
                <a:solidFill>
                  <a:srgbClr val="171717"/>
                </a:solidFill>
              </a:defRPr>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792" name="Google Shape;792;p25"/>
          <p:cNvSpPr txBox="1">
            <a:spLocks noGrp="1"/>
          </p:cNvSpPr>
          <p:nvPr>
            <p:ph type="body" idx="2"/>
          </p:nvPr>
        </p:nvSpPr>
        <p:spPr>
          <a:xfrm>
            <a:off x="6130650" y="3381625"/>
            <a:ext cx="5581500" cy="1341600"/>
          </a:xfrm>
          <a:prstGeom prst="rect">
            <a:avLst/>
          </a:prstGeom>
        </p:spPr>
        <p:txBody>
          <a:bodyPr spcFirstLastPara="1" wrap="square" lIns="121900" tIns="121900" rIns="121900" bIns="121900" anchor="t" anchorCtr="0">
            <a:noAutofit/>
          </a:bodyPr>
          <a:lstStyle>
            <a:lvl1pPr marL="457200" lvl="0" indent="-349250">
              <a:lnSpc>
                <a:spcPct val="100000"/>
              </a:lnSpc>
              <a:spcBef>
                <a:spcPts val="0"/>
              </a:spcBef>
              <a:spcAft>
                <a:spcPts val="0"/>
              </a:spcAft>
              <a:buSzPts val="1900"/>
              <a:buChar char="●"/>
              <a:defRPr/>
            </a:lvl1pPr>
            <a:lvl2pPr marL="914400" lvl="1" indent="-349250">
              <a:lnSpc>
                <a:spcPct val="100000"/>
              </a:lnSpc>
              <a:spcBef>
                <a:spcPts val="0"/>
              </a:spcBef>
              <a:spcAft>
                <a:spcPts val="0"/>
              </a:spcAft>
              <a:buSzPts val="1900"/>
              <a:buChar char="○"/>
              <a:defRPr/>
            </a:lvl2pPr>
            <a:lvl3pPr marL="1371600" lvl="2" indent="-349250">
              <a:lnSpc>
                <a:spcPct val="100000"/>
              </a:lnSpc>
              <a:spcBef>
                <a:spcPts val="0"/>
              </a:spcBef>
              <a:spcAft>
                <a:spcPts val="0"/>
              </a:spcAft>
              <a:buSzPts val="1900"/>
              <a:buChar char="■"/>
              <a:defRPr/>
            </a:lvl3pPr>
            <a:lvl4pPr marL="1828800" lvl="3" indent="-349250">
              <a:lnSpc>
                <a:spcPct val="100000"/>
              </a:lnSpc>
              <a:spcBef>
                <a:spcPts val="0"/>
              </a:spcBef>
              <a:spcAft>
                <a:spcPts val="0"/>
              </a:spcAft>
              <a:buSzPts val="1900"/>
              <a:buChar char="●"/>
              <a:defRPr/>
            </a:lvl4pPr>
            <a:lvl5pPr marL="2286000" lvl="4" indent="-349250">
              <a:lnSpc>
                <a:spcPct val="100000"/>
              </a:lnSpc>
              <a:spcBef>
                <a:spcPts val="0"/>
              </a:spcBef>
              <a:spcAft>
                <a:spcPts val="0"/>
              </a:spcAft>
              <a:buSzPts val="1900"/>
              <a:buChar char="○"/>
              <a:defRPr/>
            </a:lvl5pPr>
            <a:lvl6pPr marL="2743200" lvl="5" indent="-349250">
              <a:lnSpc>
                <a:spcPct val="100000"/>
              </a:lnSpc>
              <a:spcBef>
                <a:spcPts val="0"/>
              </a:spcBef>
              <a:spcAft>
                <a:spcPts val="0"/>
              </a:spcAft>
              <a:buSzPts val="1900"/>
              <a:buChar char="■"/>
              <a:defRPr/>
            </a:lvl6pPr>
            <a:lvl7pPr marL="3200400" lvl="6" indent="-349250">
              <a:lnSpc>
                <a:spcPct val="100000"/>
              </a:lnSpc>
              <a:spcBef>
                <a:spcPts val="0"/>
              </a:spcBef>
              <a:spcAft>
                <a:spcPts val="0"/>
              </a:spcAft>
              <a:buSzPts val="1900"/>
              <a:buChar char="●"/>
              <a:defRPr/>
            </a:lvl7pPr>
            <a:lvl8pPr marL="3657600" lvl="7" indent="-349250">
              <a:lnSpc>
                <a:spcPct val="100000"/>
              </a:lnSpc>
              <a:spcBef>
                <a:spcPts val="0"/>
              </a:spcBef>
              <a:spcAft>
                <a:spcPts val="0"/>
              </a:spcAft>
              <a:buSzPts val="1900"/>
              <a:buChar char="○"/>
              <a:defRPr/>
            </a:lvl8pPr>
            <a:lvl9pPr marL="4114800" lvl="8" indent="-349250">
              <a:lnSpc>
                <a:spcPct val="100000"/>
              </a:lnSpc>
              <a:spcBef>
                <a:spcPts val="0"/>
              </a:spcBef>
              <a:spcAft>
                <a:spcPts val="0"/>
              </a:spcAft>
              <a:buSzPts val="1900"/>
              <a:buChar char="■"/>
              <a:defRPr/>
            </a:lvl9pPr>
          </a:lstStyle>
          <a:p>
            <a:endParaRPr/>
          </a:p>
        </p:txBody>
      </p:sp>
      <p:sp>
        <p:nvSpPr>
          <p:cNvPr id="40" name="Title 1">
            <a:extLst>
              <a:ext uri="{FF2B5EF4-FFF2-40B4-BE49-F238E27FC236}">
                <a16:creationId xmlns:a16="http://schemas.microsoft.com/office/drawing/2014/main" id="{F81DDB2B-8FB7-4BE7-939E-1F31F09EF3E4}"/>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41" name="Title 1">
            <a:extLst>
              <a:ext uri="{FF2B5EF4-FFF2-40B4-BE49-F238E27FC236}">
                <a16:creationId xmlns:a16="http://schemas.microsoft.com/office/drawing/2014/main" id="{AB002AE8-3FC6-4F8A-B75C-1F8263BF37ED}"/>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CD19B">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CD19B">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813941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001 Title" userDrawn="1">
  <p:cSld name="001 Title">
    <p:spTree>
      <p:nvGrpSpPr>
        <p:cNvPr id="1" name="Shape 10"/>
        <p:cNvGrpSpPr/>
        <p:nvPr/>
      </p:nvGrpSpPr>
      <p:grpSpPr>
        <a:xfrm>
          <a:off x="0" y="0"/>
          <a:ext cx="0" cy="0"/>
          <a:chOff x="0" y="0"/>
          <a:chExt cx="0" cy="0"/>
        </a:xfrm>
      </p:grpSpPr>
      <p:grpSp>
        <p:nvGrpSpPr>
          <p:cNvPr id="103" name="Google Shape;251;p7">
            <a:extLst>
              <a:ext uri="{FF2B5EF4-FFF2-40B4-BE49-F238E27FC236}">
                <a16:creationId xmlns:a16="http://schemas.microsoft.com/office/drawing/2014/main" id="{2B7B52B4-3B0A-4908-8B3F-27EC69694DB9}"/>
              </a:ext>
            </a:extLst>
          </p:cNvPr>
          <p:cNvGrpSpPr/>
          <p:nvPr userDrawn="1"/>
        </p:nvGrpSpPr>
        <p:grpSpPr>
          <a:xfrm flipH="1">
            <a:off x="1209309" y="4481013"/>
            <a:ext cx="2717157" cy="1873569"/>
            <a:chOff x="6689597" y="4026978"/>
            <a:chExt cx="1992915" cy="994886"/>
          </a:xfrm>
        </p:grpSpPr>
        <p:sp>
          <p:nvSpPr>
            <p:cNvPr id="104" name="Google Shape;252;p7">
              <a:extLst>
                <a:ext uri="{FF2B5EF4-FFF2-40B4-BE49-F238E27FC236}">
                  <a16:creationId xmlns:a16="http://schemas.microsoft.com/office/drawing/2014/main"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5" name="Google Shape;253;p7">
              <a:extLst>
                <a:ext uri="{FF2B5EF4-FFF2-40B4-BE49-F238E27FC236}">
                  <a16:creationId xmlns:a16="http://schemas.microsoft.com/office/drawing/2014/main"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6" name="Google Shape;254;p7">
              <a:extLst>
                <a:ext uri="{FF2B5EF4-FFF2-40B4-BE49-F238E27FC236}">
                  <a16:creationId xmlns:a16="http://schemas.microsoft.com/office/drawing/2014/main"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255;p7">
              <a:extLst>
                <a:ext uri="{FF2B5EF4-FFF2-40B4-BE49-F238E27FC236}">
                  <a16:creationId xmlns:a16="http://schemas.microsoft.com/office/drawing/2014/main"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2" name="Google Shape;12;p2"/>
          <p:cNvSpPr txBox="1"/>
          <p:nvPr/>
        </p:nvSpPr>
        <p:spPr>
          <a:xfrm>
            <a:off x="432800" y="5715300"/>
            <a:ext cx="11379900" cy="717900"/>
          </a:xfrm>
          <a:prstGeom prst="rect">
            <a:avLst/>
          </a:prstGeom>
          <a:noFill/>
          <a:ln>
            <a:noFill/>
          </a:ln>
        </p:spPr>
        <p:txBody>
          <a:bodyPr spcFirstLastPara="1" wrap="square" lIns="121900" tIns="121900" rIns="121900" bIns="121900" anchor="t" anchorCtr="0">
            <a:noAutofit/>
          </a:bodyPr>
          <a:lstStyle/>
          <a:p>
            <a:pPr marL="457200" marR="0" lvl="0" indent="-349250" algn="ctr" defTabSz="914400" rtl="0" eaLnBrk="1" fontAlgn="auto" latinLnBrk="0" hangingPunct="1">
              <a:lnSpc>
                <a:spcPct val="115000"/>
              </a:lnSpc>
              <a:spcBef>
                <a:spcPts val="0"/>
              </a:spcBef>
              <a:spcAft>
                <a:spcPts val="0"/>
              </a:spcAft>
              <a:buClrTx/>
              <a:buSzTx/>
              <a:buFontTx/>
              <a:buNone/>
              <a:tabLst/>
              <a:defRPr/>
            </a:pPr>
            <a:endParaRPr kumimoji="0" sz="1900" b="0" i="0" u="none" strike="noStrike" kern="1200" cap="none" spc="0" normalizeH="0" baseline="0" noProof="0">
              <a:ln>
                <a:noFill/>
              </a:ln>
              <a:solidFill>
                <a:srgbClr val="434343"/>
              </a:solidFill>
              <a:effectLst/>
              <a:uLnTx/>
              <a:uFillTx/>
              <a:latin typeface="DM Sans"/>
              <a:ea typeface="DM Sans"/>
              <a:cs typeface="DM Sans"/>
              <a:sym typeface="DM Sans"/>
            </a:endParaRPr>
          </a:p>
        </p:txBody>
      </p:sp>
      <p:sp>
        <p:nvSpPr>
          <p:cNvPr id="13" name="Google Shape;13;p2"/>
          <p:cNvSpPr/>
          <p:nvPr/>
        </p:nvSpPr>
        <p:spPr>
          <a:xfrm>
            <a:off x="0" y="19186"/>
            <a:ext cx="12180597" cy="6849757"/>
          </a:xfrm>
          <a:custGeom>
            <a:avLst/>
            <a:gdLst/>
            <a:ahLst/>
            <a:cxnLst/>
            <a:rect l="l" t="t" r="r" b="b"/>
            <a:pathLst>
              <a:path w="12180597" h="6849757" extrusionOk="0">
                <a:moveTo>
                  <a:pt x="0" y="0"/>
                </a:moveTo>
                <a:lnTo>
                  <a:pt x="12180597" y="0"/>
                </a:lnTo>
                <a:lnTo>
                  <a:pt x="12180597" y="2850530"/>
                </a:lnTo>
                <a:cubicBezTo>
                  <a:pt x="12177841" y="3258463"/>
                  <a:pt x="12175085" y="3666291"/>
                  <a:pt x="12172330" y="4074226"/>
                </a:cubicBezTo>
                <a:cubicBezTo>
                  <a:pt x="12170238" y="4385243"/>
                  <a:pt x="12168243" y="4696368"/>
                  <a:pt x="12166058" y="5007385"/>
                </a:cubicBezTo>
                <a:cubicBezTo>
                  <a:pt x="12165772" y="5060911"/>
                  <a:pt x="12171379" y="5674079"/>
                  <a:pt x="12176986" y="6304032"/>
                </a:cubicBezTo>
                <a:cubicBezTo>
                  <a:pt x="12178317" y="6434204"/>
                  <a:pt x="12179457" y="6565008"/>
                  <a:pt x="12180597" y="6691802"/>
                </a:cubicBezTo>
                <a:lnTo>
                  <a:pt x="12180597" y="6849757"/>
                </a:lnTo>
                <a:lnTo>
                  <a:pt x="9825959" y="6849757"/>
                </a:lnTo>
                <a:lnTo>
                  <a:pt x="9719441" y="6712528"/>
                </a:lnTo>
                <a:cubicBezTo>
                  <a:pt x="9684735" y="6665346"/>
                  <a:pt x="9650911" y="6616792"/>
                  <a:pt x="9618091" y="6566909"/>
                </a:cubicBezTo>
                <a:cubicBezTo>
                  <a:pt x="9568297" y="6491213"/>
                  <a:pt x="9508430" y="6378567"/>
                  <a:pt x="9440675" y="6236572"/>
                </a:cubicBezTo>
                <a:cubicBezTo>
                  <a:pt x="9425471" y="6204688"/>
                  <a:pt x="9409792" y="6171222"/>
                  <a:pt x="9393732" y="6136383"/>
                </a:cubicBezTo>
                <a:cubicBezTo>
                  <a:pt x="9243683" y="5810479"/>
                  <a:pt x="9060471" y="5362427"/>
                  <a:pt x="8864050" y="4864756"/>
                </a:cubicBezTo>
                <a:cubicBezTo>
                  <a:pt x="8596453" y="4186767"/>
                  <a:pt x="8455147" y="3967386"/>
                  <a:pt x="8224041" y="3946060"/>
                </a:cubicBezTo>
                <a:cubicBezTo>
                  <a:pt x="7779979" y="3905098"/>
                  <a:pt x="7831674" y="4411320"/>
                  <a:pt x="7454985" y="4588894"/>
                </a:cubicBezTo>
                <a:cubicBezTo>
                  <a:pt x="7146147" y="4734479"/>
                  <a:pt x="6801008" y="4588894"/>
                  <a:pt x="6595559" y="4399180"/>
                </a:cubicBezTo>
                <a:cubicBezTo>
                  <a:pt x="6290806" y="4117616"/>
                  <a:pt x="6291091" y="3813988"/>
                  <a:pt x="5715227" y="3813988"/>
                </a:cubicBezTo>
                <a:cubicBezTo>
                  <a:pt x="5223270" y="3813988"/>
                  <a:pt x="4896693" y="5046146"/>
                  <a:pt x="3837392" y="4849553"/>
                </a:cubicBezTo>
                <a:cubicBezTo>
                  <a:pt x="3241990" y="4739055"/>
                  <a:pt x="2837325" y="4021967"/>
                  <a:pt x="2723577" y="3266698"/>
                </a:cubicBezTo>
                <a:cubicBezTo>
                  <a:pt x="2722057" y="3256880"/>
                  <a:pt x="2720631" y="3247061"/>
                  <a:pt x="2719301" y="3237243"/>
                </a:cubicBezTo>
                <a:cubicBezTo>
                  <a:pt x="2709418" y="3167037"/>
                  <a:pt x="2702386" y="3095775"/>
                  <a:pt x="2698110" y="3023563"/>
                </a:cubicBezTo>
                <a:cubicBezTo>
                  <a:pt x="2695639" y="2982074"/>
                  <a:pt x="2694119" y="2940372"/>
                  <a:pt x="2693548" y="2898460"/>
                </a:cubicBezTo>
                <a:cubicBezTo>
                  <a:pt x="2693263" y="2882729"/>
                  <a:pt x="2693168" y="2866999"/>
                  <a:pt x="2693263" y="2851163"/>
                </a:cubicBezTo>
                <a:cubicBezTo>
                  <a:pt x="2694119" y="2619536"/>
                  <a:pt x="2577900" y="2416518"/>
                  <a:pt x="2410177" y="2356554"/>
                </a:cubicBezTo>
                <a:cubicBezTo>
                  <a:pt x="2242549" y="2296693"/>
                  <a:pt x="2065798" y="2394982"/>
                  <a:pt x="1979703" y="2595993"/>
                </a:cubicBezTo>
                <a:cubicBezTo>
                  <a:pt x="1756009" y="3118263"/>
                  <a:pt x="1339790" y="3440577"/>
                  <a:pt x="888980" y="3440577"/>
                </a:cubicBezTo>
                <a:cubicBezTo>
                  <a:pt x="555149" y="3440577"/>
                  <a:pt x="240419" y="3263847"/>
                  <a:pt x="8552" y="2960009"/>
                </a:cubicBezTo>
                <a:cubicBezTo>
                  <a:pt x="5702" y="2956314"/>
                  <a:pt x="2851" y="2952513"/>
                  <a:pt x="0" y="2948713"/>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4;p2"/>
          <p:cNvSpPr/>
          <p:nvPr/>
        </p:nvSpPr>
        <p:spPr>
          <a:xfrm>
            <a:off x="4470427" y="5371434"/>
            <a:ext cx="814898" cy="1126479"/>
          </a:xfrm>
          <a:custGeom>
            <a:avLst/>
            <a:gdLst/>
            <a:ahLst/>
            <a:cxnLst/>
            <a:rect l="l" t="t" r="r" b="b"/>
            <a:pathLst>
              <a:path w="1483347" h="2226675" extrusionOk="0">
                <a:moveTo>
                  <a:pt x="454586" y="792534"/>
                </a:moveTo>
                <a:cubicBezTo>
                  <a:pt x="569094" y="771343"/>
                  <a:pt x="685787" y="883095"/>
                  <a:pt x="715151" y="1042170"/>
                </a:cubicBezTo>
                <a:cubicBezTo>
                  <a:pt x="744514" y="1201151"/>
                  <a:pt x="675525" y="1347303"/>
                  <a:pt x="560922" y="1368494"/>
                </a:cubicBezTo>
                <a:cubicBezTo>
                  <a:pt x="512078" y="1377522"/>
                  <a:pt x="386071" y="1427791"/>
                  <a:pt x="351291" y="1457250"/>
                </a:cubicBezTo>
                <a:cubicBezTo>
                  <a:pt x="323163" y="1481197"/>
                  <a:pt x="304823" y="1515407"/>
                  <a:pt x="304823" y="1552372"/>
                </a:cubicBezTo>
                <a:cubicBezTo>
                  <a:pt x="304823" y="1599506"/>
                  <a:pt x="327250" y="1638372"/>
                  <a:pt x="366876" y="1661273"/>
                </a:cubicBezTo>
                <a:cubicBezTo>
                  <a:pt x="394149" y="1676953"/>
                  <a:pt x="424652" y="1688166"/>
                  <a:pt x="457627" y="1694153"/>
                </a:cubicBezTo>
                <a:cubicBezTo>
                  <a:pt x="541251" y="1709262"/>
                  <a:pt x="618128" y="1802674"/>
                  <a:pt x="641030" y="1926400"/>
                </a:cubicBezTo>
                <a:cubicBezTo>
                  <a:pt x="668112" y="2073216"/>
                  <a:pt x="609005" y="2207205"/>
                  <a:pt x="508942" y="2225736"/>
                </a:cubicBezTo>
                <a:cubicBezTo>
                  <a:pt x="408878" y="2244266"/>
                  <a:pt x="276790" y="1982751"/>
                  <a:pt x="276030" y="1977524"/>
                </a:cubicBezTo>
                <a:cubicBezTo>
                  <a:pt x="239634" y="1910340"/>
                  <a:pt x="194972" y="1790986"/>
                  <a:pt x="156961" y="1653006"/>
                </a:cubicBezTo>
                <a:cubicBezTo>
                  <a:pt x="131113" y="1559024"/>
                  <a:pt x="64879" y="1332479"/>
                  <a:pt x="56992" y="1290002"/>
                </a:cubicBezTo>
                <a:cubicBezTo>
                  <a:pt x="36086" y="1177014"/>
                  <a:pt x="80464" y="1071249"/>
                  <a:pt x="158576" y="1033808"/>
                </a:cubicBezTo>
                <a:cubicBezTo>
                  <a:pt x="235833" y="996843"/>
                  <a:pt x="293230" y="946383"/>
                  <a:pt x="339793" y="874543"/>
                </a:cubicBezTo>
                <a:cubicBezTo>
                  <a:pt x="368016" y="831115"/>
                  <a:pt x="407453" y="801276"/>
                  <a:pt x="454586" y="792534"/>
                </a:cubicBezTo>
                <a:lnTo>
                  <a:pt x="454586" y="792534"/>
                </a:lnTo>
                <a:close/>
                <a:moveTo>
                  <a:pt x="1017338" y="334407"/>
                </a:moveTo>
                <a:cubicBezTo>
                  <a:pt x="901974" y="318538"/>
                  <a:pt x="790508" y="435611"/>
                  <a:pt x="768461" y="595828"/>
                </a:cubicBezTo>
                <a:cubicBezTo>
                  <a:pt x="746415" y="756043"/>
                  <a:pt x="822152" y="898775"/>
                  <a:pt x="937515" y="914644"/>
                </a:cubicBezTo>
                <a:cubicBezTo>
                  <a:pt x="986739" y="921391"/>
                  <a:pt x="1114931" y="965769"/>
                  <a:pt x="1150946" y="993707"/>
                </a:cubicBezTo>
                <a:cubicBezTo>
                  <a:pt x="1180214" y="1016323"/>
                  <a:pt x="1200075" y="1049773"/>
                  <a:pt x="1201691" y="1086738"/>
                </a:cubicBezTo>
                <a:cubicBezTo>
                  <a:pt x="1203781" y="1133777"/>
                  <a:pt x="1183255" y="1173593"/>
                  <a:pt x="1144674" y="1198300"/>
                </a:cubicBezTo>
                <a:cubicBezTo>
                  <a:pt x="1118162" y="1215215"/>
                  <a:pt x="1088228" y="1227759"/>
                  <a:pt x="1055539" y="1235266"/>
                </a:cubicBezTo>
                <a:cubicBezTo>
                  <a:pt x="972770" y="1254271"/>
                  <a:pt x="900169" y="1351009"/>
                  <a:pt x="883064" y="1475780"/>
                </a:cubicBezTo>
                <a:cubicBezTo>
                  <a:pt x="862728" y="1623642"/>
                  <a:pt x="928012" y="1754781"/>
                  <a:pt x="1028836" y="1768654"/>
                </a:cubicBezTo>
                <a:cubicBezTo>
                  <a:pt x="1129660" y="1782528"/>
                  <a:pt x="1249584" y="1515217"/>
                  <a:pt x="1250059" y="1509895"/>
                </a:cubicBezTo>
                <a:cubicBezTo>
                  <a:pt x="1283319" y="1441095"/>
                  <a:pt x="1322470" y="1319840"/>
                  <a:pt x="1354019" y="1180245"/>
                </a:cubicBezTo>
                <a:cubicBezTo>
                  <a:pt x="1375495" y="1085123"/>
                  <a:pt x="1431277" y="855822"/>
                  <a:pt x="1437168" y="812965"/>
                </a:cubicBezTo>
                <a:cubicBezTo>
                  <a:pt x="1452848" y="699122"/>
                  <a:pt x="1403624" y="595447"/>
                  <a:pt x="1323896" y="561713"/>
                </a:cubicBezTo>
                <a:cubicBezTo>
                  <a:pt x="1245023" y="528358"/>
                  <a:pt x="1185346" y="480655"/>
                  <a:pt x="1135457" y="410999"/>
                </a:cubicBezTo>
                <a:cubicBezTo>
                  <a:pt x="1105618" y="368997"/>
                  <a:pt x="1064851" y="340964"/>
                  <a:pt x="1017338" y="334407"/>
                </a:cubicBezTo>
                <a:lnTo>
                  <a:pt x="1017338" y="334407"/>
                </a:lnTo>
                <a:close/>
                <a:moveTo>
                  <a:pt x="987784" y="672"/>
                </a:moveTo>
                <a:cubicBezTo>
                  <a:pt x="931243" y="-7121"/>
                  <a:pt x="876127" y="53792"/>
                  <a:pt x="864724" y="136656"/>
                </a:cubicBezTo>
                <a:cubicBezTo>
                  <a:pt x="853321" y="219519"/>
                  <a:pt x="890001" y="293070"/>
                  <a:pt x="946542" y="300768"/>
                </a:cubicBezTo>
                <a:cubicBezTo>
                  <a:pt x="1003083" y="308560"/>
                  <a:pt x="1058199" y="247647"/>
                  <a:pt x="1069603" y="164784"/>
                </a:cubicBezTo>
                <a:cubicBezTo>
                  <a:pt x="1081006" y="81920"/>
                  <a:pt x="1044325" y="8369"/>
                  <a:pt x="987784" y="672"/>
                </a:cubicBezTo>
                <a:lnTo>
                  <a:pt x="987784" y="672"/>
                </a:lnTo>
                <a:close/>
                <a:moveTo>
                  <a:pt x="1459119" y="528833"/>
                </a:moveTo>
                <a:cubicBezTo>
                  <a:pt x="1482496" y="546603"/>
                  <a:pt x="1490288" y="575872"/>
                  <a:pt x="1476604" y="594212"/>
                </a:cubicBezTo>
                <a:cubicBezTo>
                  <a:pt x="1462826" y="612552"/>
                  <a:pt x="1432797" y="613027"/>
                  <a:pt x="1409420" y="595257"/>
                </a:cubicBezTo>
                <a:cubicBezTo>
                  <a:pt x="1386043" y="577487"/>
                  <a:pt x="1378251" y="548219"/>
                  <a:pt x="1391935" y="529879"/>
                </a:cubicBezTo>
                <a:cubicBezTo>
                  <a:pt x="1405714" y="511443"/>
                  <a:pt x="1435838" y="511063"/>
                  <a:pt x="1459119" y="528833"/>
                </a:cubicBezTo>
                <a:lnTo>
                  <a:pt x="1459119" y="528833"/>
                </a:lnTo>
                <a:close/>
                <a:moveTo>
                  <a:pt x="1364567" y="402067"/>
                </a:moveTo>
                <a:cubicBezTo>
                  <a:pt x="1392505" y="411950"/>
                  <a:pt x="1409135" y="445019"/>
                  <a:pt x="1401723" y="475998"/>
                </a:cubicBezTo>
                <a:cubicBezTo>
                  <a:pt x="1394311" y="506977"/>
                  <a:pt x="1365613" y="524177"/>
                  <a:pt x="1337580" y="514294"/>
                </a:cubicBezTo>
                <a:cubicBezTo>
                  <a:pt x="1309642" y="504411"/>
                  <a:pt x="1293012" y="471342"/>
                  <a:pt x="1300424" y="440363"/>
                </a:cubicBezTo>
                <a:cubicBezTo>
                  <a:pt x="1307931" y="409384"/>
                  <a:pt x="1336629" y="392184"/>
                  <a:pt x="1364567" y="402067"/>
                </a:cubicBezTo>
                <a:lnTo>
                  <a:pt x="1364567" y="402067"/>
                </a:lnTo>
                <a:close/>
                <a:moveTo>
                  <a:pt x="1270965" y="292785"/>
                </a:moveTo>
                <a:cubicBezTo>
                  <a:pt x="1298143" y="304474"/>
                  <a:pt x="1310972" y="346856"/>
                  <a:pt x="1299569" y="387528"/>
                </a:cubicBezTo>
                <a:cubicBezTo>
                  <a:pt x="1288165" y="428199"/>
                  <a:pt x="1256806" y="451766"/>
                  <a:pt x="1229629" y="440078"/>
                </a:cubicBezTo>
                <a:cubicBezTo>
                  <a:pt x="1202451" y="428390"/>
                  <a:pt x="1189622" y="386007"/>
                  <a:pt x="1201025" y="345335"/>
                </a:cubicBezTo>
                <a:cubicBezTo>
                  <a:pt x="1212429" y="304664"/>
                  <a:pt x="1243788" y="281097"/>
                  <a:pt x="1270965" y="292785"/>
                </a:cubicBezTo>
                <a:lnTo>
                  <a:pt x="1270965" y="292785"/>
                </a:lnTo>
                <a:close/>
                <a:moveTo>
                  <a:pt x="1154652" y="154141"/>
                </a:moveTo>
                <a:cubicBezTo>
                  <a:pt x="1187817" y="163168"/>
                  <a:pt x="1209388" y="209922"/>
                  <a:pt x="1202736" y="258481"/>
                </a:cubicBezTo>
                <a:cubicBezTo>
                  <a:pt x="1196179" y="307135"/>
                  <a:pt x="1163870" y="339254"/>
                  <a:pt x="1130705" y="330226"/>
                </a:cubicBezTo>
                <a:cubicBezTo>
                  <a:pt x="1097541" y="321199"/>
                  <a:pt x="1075970" y="274445"/>
                  <a:pt x="1082621" y="225886"/>
                </a:cubicBezTo>
                <a:cubicBezTo>
                  <a:pt x="1089273" y="177232"/>
                  <a:pt x="1121488" y="145113"/>
                  <a:pt x="1154652" y="154141"/>
                </a:cubicBezTo>
                <a:lnTo>
                  <a:pt x="1154652" y="154141"/>
                </a:lnTo>
                <a:close/>
                <a:moveTo>
                  <a:pt x="468745" y="457753"/>
                </a:moveTo>
                <a:cubicBezTo>
                  <a:pt x="524906" y="447395"/>
                  <a:pt x="582778" y="505646"/>
                  <a:pt x="597982" y="587940"/>
                </a:cubicBezTo>
                <a:cubicBezTo>
                  <a:pt x="613187" y="670234"/>
                  <a:pt x="579927" y="745305"/>
                  <a:pt x="523861" y="755664"/>
                </a:cubicBezTo>
                <a:cubicBezTo>
                  <a:pt x="467700" y="766021"/>
                  <a:pt x="409828" y="707770"/>
                  <a:pt x="394624" y="625476"/>
                </a:cubicBezTo>
                <a:cubicBezTo>
                  <a:pt x="379419" y="543182"/>
                  <a:pt x="412584" y="468111"/>
                  <a:pt x="468745" y="457753"/>
                </a:cubicBezTo>
                <a:lnTo>
                  <a:pt x="468745" y="457753"/>
                </a:lnTo>
                <a:close/>
                <a:moveTo>
                  <a:pt x="22212" y="1007105"/>
                </a:moveTo>
                <a:cubicBezTo>
                  <a:pt x="-310" y="1025921"/>
                  <a:pt x="-6771" y="1055475"/>
                  <a:pt x="7768" y="1073245"/>
                </a:cubicBezTo>
                <a:cubicBezTo>
                  <a:pt x="22307" y="1090919"/>
                  <a:pt x="52431" y="1089969"/>
                  <a:pt x="74952" y="1071154"/>
                </a:cubicBezTo>
                <a:cubicBezTo>
                  <a:pt x="97474" y="1052338"/>
                  <a:pt x="103935" y="1022690"/>
                  <a:pt x="89396" y="1005015"/>
                </a:cubicBezTo>
                <a:cubicBezTo>
                  <a:pt x="74762" y="987340"/>
                  <a:pt x="44733" y="988290"/>
                  <a:pt x="22212" y="1007105"/>
                </a:cubicBezTo>
                <a:lnTo>
                  <a:pt x="22212" y="1007105"/>
                </a:lnTo>
                <a:close/>
                <a:moveTo>
                  <a:pt x="110872" y="876063"/>
                </a:moveTo>
                <a:cubicBezTo>
                  <a:pt x="83409" y="887181"/>
                  <a:pt x="68300" y="921011"/>
                  <a:pt x="77138" y="951610"/>
                </a:cubicBezTo>
                <a:cubicBezTo>
                  <a:pt x="85975" y="982208"/>
                  <a:pt x="115434" y="997983"/>
                  <a:pt x="142897" y="986960"/>
                </a:cubicBezTo>
                <a:cubicBezTo>
                  <a:pt x="170359" y="975842"/>
                  <a:pt x="185469" y="942012"/>
                  <a:pt x="176631" y="911413"/>
                </a:cubicBezTo>
                <a:cubicBezTo>
                  <a:pt x="167794" y="880814"/>
                  <a:pt x="138335" y="864945"/>
                  <a:pt x="110872" y="876063"/>
                </a:cubicBezTo>
                <a:lnTo>
                  <a:pt x="110872" y="876063"/>
                </a:lnTo>
                <a:close/>
                <a:moveTo>
                  <a:pt x="199343" y="762600"/>
                </a:moveTo>
                <a:cubicBezTo>
                  <a:pt x="172735" y="775524"/>
                  <a:pt x="161902" y="818476"/>
                  <a:pt x="175206" y="858578"/>
                </a:cubicBezTo>
                <a:cubicBezTo>
                  <a:pt x="188510" y="898679"/>
                  <a:pt x="220914" y="920821"/>
                  <a:pt x="247522" y="907897"/>
                </a:cubicBezTo>
                <a:cubicBezTo>
                  <a:pt x="274224" y="894973"/>
                  <a:pt x="284962" y="852021"/>
                  <a:pt x="271659" y="811920"/>
                </a:cubicBezTo>
                <a:cubicBezTo>
                  <a:pt x="258355" y="771818"/>
                  <a:pt x="225950" y="749677"/>
                  <a:pt x="199343" y="762600"/>
                </a:cubicBezTo>
                <a:lnTo>
                  <a:pt x="199343" y="762600"/>
                </a:lnTo>
                <a:close/>
                <a:moveTo>
                  <a:pt x="309194" y="618824"/>
                </a:moveTo>
                <a:cubicBezTo>
                  <a:pt x="276505" y="629372"/>
                  <a:pt x="257119" y="677076"/>
                  <a:pt x="265957" y="725350"/>
                </a:cubicBezTo>
                <a:cubicBezTo>
                  <a:pt x="274794" y="773624"/>
                  <a:pt x="308434" y="804222"/>
                  <a:pt x="341219" y="793674"/>
                </a:cubicBezTo>
                <a:cubicBezTo>
                  <a:pt x="373908" y="783127"/>
                  <a:pt x="393294" y="735423"/>
                  <a:pt x="384456" y="687149"/>
                </a:cubicBezTo>
                <a:cubicBezTo>
                  <a:pt x="375618" y="638875"/>
                  <a:pt x="341884" y="608276"/>
                  <a:pt x="309194" y="61882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5;p2"/>
          <p:cNvSpPr/>
          <p:nvPr/>
        </p:nvSpPr>
        <p:spPr>
          <a:xfrm>
            <a:off x="-96934" y="3450953"/>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6;p2"/>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p2"/>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 name="Google Shape;18;p2"/>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9" name="Google Shape;19;p2"/>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20;p2"/>
          <p:cNvSpPr/>
          <p:nvPr/>
        </p:nvSpPr>
        <p:spPr>
          <a:xfrm>
            <a:off x="7224215" y="3987938"/>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21;p2"/>
          <p:cNvSpPr/>
          <p:nvPr/>
        </p:nvSpPr>
        <p:spPr>
          <a:xfrm>
            <a:off x="-95" y="3266"/>
            <a:ext cx="12181547" cy="6849757"/>
          </a:xfrm>
          <a:custGeom>
            <a:avLst/>
            <a:gdLst/>
            <a:ahLst/>
            <a:cxnLst/>
            <a:rect l="l" t="t" r="r" b="b"/>
            <a:pathLst>
              <a:path w="12181547" h="6849757" extrusionOk="0">
                <a:moveTo>
                  <a:pt x="12181547" y="6215355"/>
                </a:moveTo>
                <a:lnTo>
                  <a:pt x="12180692" y="6849757"/>
                </a:lnTo>
                <a:lnTo>
                  <a:pt x="10536054" y="6849757"/>
                </a:lnTo>
                <a:cubicBezTo>
                  <a:pt x="10207451" y="6663313"/>
                  <a:pt x="9880652" y="6380702"/>
                  <a:pt x="9618091" y="6021499"/>
                </a:cubicBezTo>
                <a:cubicBezTo>
                  <a:pt x="9568297" y="5953364"/>
                  <a:pt x="9508430" y="5851970"/>
                  <a:pt x="9440675" y="5724159"/>
                </a:cubicBezTo>
                <a:cubicBezTo>
                  <a:pt x="9425471" y="5695460"/>
                  <a:pt x="9409792" y="5665337"/>
                  <a:pt x="9393732" y="5633978"/>
                </a:cubicBezTo>
                <a:cubicBezTo>
                  <a:pt x="9243683" y="5340629"/>
                  <a:pt x="9060471" y="4937333"/>
                  <a:pt x="8864050" y="4489374"/>
                </a:cubicBezTo>
                <a:cubicBezTo>
                  <a:pt x="8596453" y="3879109"/>
                  <a:pt x="8455147" y="3681642"/>
                  <a:pt x="8224041" y="3662447"/>
                </a:cubicBezTo>
                <a:cubicBezTo>
                  <a:pt x="7779979" y="3625576"/>
                  <a:pt x="7831674" y="4081232"/>
                  <a:pt x="7454985" y="4241068"/>
                </a:cubicBezTo>
                <a:cubicBezTo>
                  <a:pt x="7146147" y="4372110"/>
                  <a:pt x="6801008" y="4241068"/>
                  <a:pt x="6595559" y="4070304"/>
                </a:cubicBezTo>
                <a:cubicBezTo>
                  <a:pt x="6290806" y="3816866"/>
                  <a:pt x="6291091" y="3543567"/>
                  <a:pt x="5715226" y="3543567"/>
                </a:cubicBezTo>
                <a:cubicBezTo>
                  <a:pt x="5223270" y="3543567"/>
                  <a:pt x="4896693" y="4652645"/>
                  <a:pt x="3837392" y="4475690"/>
                </a:cubicBezTo>
                <a:cubicBezTo>
                  <a:pt x="3241990" y="4376229"/>
                  <a:pt x="2837325" y="3730771"/>
                  <a:pt x="2723577" y="3050946"/>
                </a:cubicBezTo>
                <a:cubicBezTo>
                  <a:pt x="2722057" y="3042109"/>
                  <a:pt x="2720631" y="3033271"/>
                  <a:pt x="2719301" y="3024433"/>
                </a:cubicBezTo>
                <a:cubicBezTo>
                  <a:pt x="2709418" y="2961240"/>
                  <a:pt x="2702386" y="2897097"/>
                  <a:pt x="2698110" y="2832098"/>
                </a:cubicBezTo>
                <a:cubicBezTo>
                  <a:pt x="2695639" y="2794753"/>
                  <a:pt x="2694119" y="2757217"/>
                  <a:pt x="2693548" y="2719491"/>
                </a:cubicBezTo>
                <a:cubicBezTo>
                  <a:pt x="2693263" y="2705332"/>
                  <a:pt x="2693168" y="2691173"/>
                  <a:pt x="2693263" y="2676919"/>
                </a:cubicBezTo>
                <a:cubicBezTo>
                  <a:pt x="2694119" y="2468429"/>
                  <a:pt x="2577900" y="2285691"/>
                  <a:pt x="2410177" y="2231716"/>
                </a:cubicBezTo>
                <a:cubicBezTo>
                  <a:pt x="2242549" y="2177835"/>
                  <a:pt x="2065798" y="2266306"/>
                  <a:pt x="1979703" y="2447238"/>
                </a:cubicBezTo>
                <a:cubicBezTo>
                  <a:pt x="1756009" y="2917338"/>
                  <a:pt x="1339790" y="3207456"/>
                  <a:pt x="888980" y="3207456"/>
                </a:cubicBezTo>
                <a:cubicBezTo>
                  <a:pt x="555149" y="3207456"/>
                  <a:pt x="240419" y="3048380"/>
                  <a:pt x="8552" y="2774892"/>
                </a:cubicBezTo>
                <a:cubicBezTo>
                  <a:pt x="5702" y="2771566"/>
                  <a:pt x="2851" y="2768145"/>
                  <a:pt x="0" y="2764724"/>
                </a:cubicBezTo>
                <a:lnTo>
                  <a:pt x="0" y="0"/>
                </a:lnTo>
                <a:lnTo>
                  <a:pt x="12180597" y="0"/>
                </a:lnTo>
                <a:lnTo>
                  <a:pt x="12180597" y="2676349"/>
                </a:lnTo>
                <a:cubicBezTo>
                  <a:pt x="12177841" y="3043534"/>
                  <a:pt x="12175085" y="3410624"/>
                  <a:pt x="12172330" y="3777810"/>
                </a:cubicBezTo>
                <a:cubicBezTo>
                  <a:pt x="12170238" y="4057760"/>
                  <a:pt x="12168243" y="4337806"/>
                  <a:pt x="12166058" y="4617756"/>
                </a:cubicBezTo>
                <a:cubicBezTo>
                  <a:pt x="12165772" y="4665935"/>
                  <a:pt x="12171379" y="5217854"/>
                  <a:pt x="12176986" y="5784881"/>
                </a:cubicBezTo>
                <a:cubicBezTo>
                  <a:pt x="12178317" y="5902050"/>
                  <a:pt x="12179457" y="6019788"/>
                  <a:pt x="12180597" y="6133916"/>
                </a:cubicBezTo>
                <a:cubicBezTo>
                  <a:pt x="12180976" y="6161284"/>
                  <a:pt x="12181262" y="6188462"/>
                  <a:pt x="12181547" y="6215355"/>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22;p2"/>
          <p:cNvSpPr/>
          <p:nvPr/>
        </p:nvSpPr>
        <p:spPr>
          <a:xfrm>
            <a:off x="-93696" y="-22256"/>
            <a:ext cx="12317853" cy="6640865"/>
          </a:xfrm>
          <a:custGeom>
            <a:avLst/>
            <a:gdLst/>
            <a:ahLst/>
            <a:cxnLst/>
            <a:rect l="l" t="t" r="r" b="b"/>
            <a:pathLst>
              <a:path w="12180502" h="6640865" extrusionOk="0">
                <a:moveTo>
                  <a:pt x="12180502" y="0"/>
                </a:moveTo>
                <a:lnTo>
                  <a:pt x="12180502" y="6515261"/>
                </a:lnTo>
                <a:cubicBezTo>
                  <a:pt x="11843725" y="6670725"/>
                  <a:pt x="11473404" y="6686310"/>
                  <a:pt x="11011667" y="6537117"/>
                </a:cubicBezTo>
                <a:cubicBezTo>
                  <a:pt x="9853379" y="6162805"/>
                  <a:pt x="9290342" y="4884878"/>
                  <a:pt x="9076911" y="4299415"/>
                </a:cubicBezTo>
                <a:cubicBezTo>
                  <a:pt x="8925532" y="3884050"/>
                  <a:pt x="8592461" y="3424974"/>
                  <a:pt x="8240671" y="3424974"/>
                </a:cubicBezTo>
                <a:cubicBezTo>
                  <a:pt x="7606459" y="3424974"/>
                  <a:pt x="7782069" y="3873597"/>
                  <a:pt x="7230626" y="3916930"/>
                </a:cubicBezTo>
                <a:cubicBezTo>
                  <a:pt x="6702654" y="3958361"/>
                  <a:pt x="6286340" y="3292695"/>
                  <a:pt x="5747250" y="3292695"/>
                </a:cubicBezTo>
                <a:cubicBezTo>
                  <a:pt x="5053456" y="3292695"/>
                  <a:pt x="4980285" y="4119718"/>
                  <a:pt x="3929188" y="3916930"/>
                </a:cubicBezTo>
                <a:cubicBezTo>
                  <a:pt x="3418036" y="3818291"/>
                  <a:pt x="3079739" y="3052466"/>
                  <a:pt x="3082020" y="2580181"/>
                </a:cubicBezTo>
                <a:cubicBezTo>
                  <a:pt x="3083635" y="2263835"/>
                  <a:pt x="2848538" y="1986355"/>
                  <a:pt x="2509670" y="1904442"/>
                </a:cubicBezTo>
                <a:cubicBezTo>
                  <a:pt x="2170803" y="1822623"/>
                  <a:pt x="1813311" y="1956992"/>
                  <a:pt x="1639221" y="2231621"/>
                </a:cubicBezTo>
                <a:cubicBezTo>
                  <a:pt x="1485086" y="2474796"/>
                  <a:pt x="1198104" y="2624939"/>
                  <a:pt x="887365" y="2624939"/>
                </a:cubicBezTo>
                <a:cubicBezTo>
                  <a:pt x="576626" y="2624939"/>
                  <a:pt x="289738" y="2474796"/>
                  <a:pt x="135509" y="2231621"/>
                </a:cubicBezTo>
                <a:cubicBezTo>
                  <a:pt x="99969" y="2175460"/>
                  <a:pt x="53880" y="2126045"/>
                  <a:pt x="0" y="2085279"/>
                </a:cubicBezTo>
                <a:lnTo>
                  <a:pt x="0" y="0"/>
                </a:lnTo>
                <a:lnTo>
                  <a:pt x="12180502" y="0"/>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23;p2"/>
          <p:cNvSpPr/>
          <p:nvPr/>
        </p:nvSpPr>
        <p:spPr>
          <a:xfrm>
            <a:off x="-116523" y="-89437"/>
            <a:ext cx="2932256" cy="1317689"/>
          </a:xfrm>
          <a:custGeom>
            <a:avLst/>
            <a:gdLst/>
            <a:ahLst/>
            <a:cxnLst/>
            <a:rect l="l" t="t" r="r" b="b"/>
            <a:pathLst>
              <a:path w="2932256" h="1217255" extrusionOk="0">
                <a:moveTo>
                  <a:pt x="0" y="0"/>
                </a:moveTo>
                <a:lnTo>
                  <a:pt x="0" y="385716"/>
                </a:lnTo>
                <a:cubicBezTo>
                  <a:pt x="130663" y="451380"/>
                  <a:pt x="244980" y="548117"/>
                  <a:pt x="331930" y="669087"/>
                </a:cubicBezTo>
                <a:cubicBezTo>
                  <a:pt x="607890" y="1052807"/>
                  <a:pt x="1068297" y="1259302"/>
                  <a:pt x="1538492" y="1210077"/>
                </a:cubicBezTo>
                <a:cubicBezTo>
                  <a:pt x="2008592" y="1160853"/>
                  <a:pt x="2416354" y="863513"/>
                  <a:pt x="2606789" y="430949"/>
                </a:cubicBezTo>
                <a:cubicBezTo>
                  <a:pt x="2682335" y="259615"/>
                  <a:pt x="2795038" y="113653"/>
                  <a:pt x="2932257" y="0"/>
                </a:cubicBez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24;p2"/>
          <p:cNvSpPr/>
          <p:nvPr/>
        </p:nvSpPr>
        <p:spPr>
          <a:xfrm>
            <a:off x="4431692" y="11248"/>
            <a:ext cx="4566251" cy="2379512"/>
          </a:xfrm>
          <a:custGeom>
            <a:avLst/>
            <a:gdLst/>
            <a:ahLst/>
            <a:cxnLst/>
            <a:rect l="l" t="t" r="r" b="b"/>
            <a:pathLst>
              <a:path w="4566251" h="2379512" extrusionOk="0">
                <a:moveTo>
                  <a:pt x="4566251" y="0"/>
                </a:moveTo>
                <a:cubicBezTo>
                  <a:pt x="4334384" y="192240"/>
                  <a:pt x="4178635" y="471620"/>
                  <a:pt x="4147086" y="787301"/>
                </a:cubicBezTo>
                <a:cubicBezTo>
                  <a:pt x="4067643" y="1580304"/>
                  <a:pt x="3463744" y="2220028"/>
                  <a:pt x="2676634" y="2345083"/>
                </a:cubicBezTo>
                <a:cubicBezTo>
                  <a:pt x="2576095" y="2361048"/>
                  <a:pt x="2475746" y="2368080"/>
                  <a:pt x="2376633" y="2366655"/>
                </a:cubicBezTo>
                <a:cubicBezTo>
                  <a:pt x="2217557" y="2386040"/>
                  <a:pt x="2053920" y="2383854"/>
                  <a:pt x="1889523" y="2357722"/>
                </a:cubicBezTo>
                <a:cubicBezTo>
                  <a:pt x="1102507" y="2232666"/>
                  <a:pt x="498608" y="1592942"/>
                  <a:pt x="419165" y="799940"/>
                </a:cubicBezTo>
                <a:cubicBezTo>
                  <a:pt x="387616" y="484354"/>
                  <a:pt x="231867" y="204974"/>
                  <a:pt x="0" y="12639"/>
                </a:cubicBezTo>
                <a:lnTo>
                  <a:pt x="2148187" y="12639"/>
                </a:lnTo>
                <a:lnTo>
                  <a:pt x="2148187" y="0"/>
                </a:lnTo>
                <a:lnTo>
                  <a:pt x="4566251"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5" name="Google Shape;25;p2"/>
          <p:cNvSpPr/>
          <p:nvPr/>
        </p:nvSpPr>
        <p:spPr>
          <a:xfrm>
            <a:off x="929651" y="-22596"/>
            <a:ext cx="5920104" cy="1468102"/>
          </a:xfrm>
          <a:custGeom>
            <a:avLst/>
            <a:gdLst/>
            <a:ahLst/>
            <a:cxnLst/>
            <a:rect l="l" t="t" r="r" b="b"/>
            <a:pathLst>
              <a:path w="5920104" h="1421620" extrusionOk="0">
                <a:moveTo>
                  <a:pt x="0" y="0"/>
                </a:moveTo>
                <a:lnTo>
                  <a:pt x="5920105" y="0"/>
                </a:lnTo>
                <a:lnTo>
                  <a:pt x="5920105" y="891261"/>
                </a:lnTo>
                <a:cubicBezTo>
                  <a:pt x="5907181" y="893637"/>
                  <a:pt x="5894163" y="895917"/>
                  <a:pt x="5881143" y="898008"/>
                </a:cubicBezTo>
                <a:cubicBezTo>
                  <a:pt x="5306893" y="991135"/>
                  <a:pt x="4719150" y="850969"/>
                  <a:pt x="4248765" y="508586"/>
                </a:cubicBezTo>
                <a:cubicBezTo>
                  <a:pt x="4079806" y="385621"/>
                  <a:pt x="3868656" y="335256"/>
                  <a:pt x="3662352" y="368706"/>
                </a:cubicBezTo>
                <a:cubicBezTo>
                  <a:pt x="3456047" y="402155"/>
                  <a:pt x="3271599" y="516663"/>
                  <a:pt x="3150154" y="686762"/>
                </a:cubicBezTo>
                <a:cubicBezTo>
                  <a:pt x="2686991" y="1335228"/>
                  <a:pt x="1844955" y="1590092"/>
                  <a:pt x="1099941" y="1307290"/>
                </a:cubicBezTo>
                <a:cubicBezTo>
                  <a:pt x="520464" y="1087302"/>
                  <a:pt x="113082" y="585178"/>
                  <a:pt x="0"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26;p2"/>
          <p:cNvSpPr/>
          <p:nvPr/>
        </p:nvSpPr>
        <p:spPr>
          <a:xfrm>
            <a:off x="929651" y="-90102"/>
            <a:ext cx="2002604" cy="1284724"/>
          </a:xfrm>
          <a:custGeom>
            <a:avLst/>
            <a:gdLst/>
            <a:ahLst/>
            <a:cxnLst/>
            <a:rect l="l" t="t" r="r" b="b"/>
            <a:pathLst>
              <a:path w="2002604" h="1170736" extrusionOk="0">
                <a:moveTo>
                  <a:pt x="0" y="0"/>
                </a:moveTo>
                <a:cubicBezTo>
                  <a:pt x="93697" y="485114"/>
                  <a:pt x="389802" y="913212"/>
                  <a:pt x="818470" y="1170736"/>
                </a:cubicBezTo>
                <a:cubicBezTo>
                  <a:pt x="1197914" y="1067251"/>
                  <a:pt x="1515685" y="797754"/>
                  <a:pt x="1677137" y="430949"/>
                </a:cubicBezTo>
                <a:cubicBezTo>
                  <a:pt x="1752683" y="259615"/>
                  <a:pt x="1865386" y="113653"/>
                  <a:pt x="2002605" y="0"/>
                </a:cubicBez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27;p2"/>
          <p:cNvSpPr/>
          <p:nvPr userDrawn="1"/>
        </p:nvSpPr>
        <p:spPr>
          <a:xfrm>
            <a:off x="4431692" y="-61200"/>
            <a:ext cx="7854031" cy="4155134"/>
          </a:xfrm>
          <a:custGeom>
            <a:avLst/>
            <a:gdLst/>
            <a:ahLst/>
            <a:cxnLst/>
            <a:rect l="l" t="t" r="r" b="b"/>
            <a:pathLst>
              <a:path w="7748905" h="4098966" extrusionOk="0">
                <a:moveTo>
                  <a:pt x="7748905" y="0"/>
                </a:moveTo>
                <a:lnTo>
                  <a:pt x="7748905" y="3748161"/>
                </a:lnTo>
                <a:cubicBezTo>
                  <a:pt x="7746149" y="3751202"/>
                  <a:pt x="7743393" y="3754243"/>
                  <a:pt x="7740638" y="3757189"/>
                </a:cubicBezTo>
                <a:cubicBezTo>
                  <a:pt x="6982985" y="4576324"/>
                  <a:pt x="5502175" y="3949619"/>
                  <a:pt x="5021622" y="1589236"/>
                </a:cubicBezTo>
                <a:cubicBezTo>
                  <a:pt x="4979905" y="1384358"/>
                  <a:pt x="5013164" y="845933"/>
                  <a:pt x="4566251" y="676974"/>
                </a:cubicBezTo>
                <a:cubicBezTo>
                  <a:pt x="4370780" y="603043"/>
                  <a:pt x="4080377" y="758318"/>
                  <a:pt x="3923487" y="896582"/>
                </a:cubicBezTo>
                <a:cubicBezTo>
                  <a:pt x="3529504" y="1243812"/>
                  <a:pt x="3145593" y="1599404"/>
                  <a:pt x="2352400" y="1547044"/>
                </a:cubicBezTo>
                <a:cubicBezTo>
                  <a:pt x="1412486" y="1542768"/>
                  <a:pt x="1217110" y="850969"/>
                  <a:pt x="746725" y="508681"/>
                </a:cubicBezTo>
                <a:cubicBezTo>
                  <a:pt x="613211" y="411468"/>
                  <a:pt x="453470" y="359678"/>
                  <a:pt x="290594" y="358633"/>
                </a:cubicBezTo>
                <a:cubicBezTo>
                  <a:pt x="218183" y="220748"/>
                  <a:pt x="119164" y="98828"/>
                  <a:pt x="0" y="0"/>
                </a:cubicBezTo>
                <a:lnTo>
                  <a:pt x="7748905"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28;p2"/>
          <p:cNvSpPr/>
          <p:nvPr userDrawn="1"/>
        </p:nvSpPr>
        <p:spPr>
          <a:xfrm>
            <a:off x="9992836" y="5342"/>
            <a:ext cx="2212425" cy="2787510"/>
          </a:xfrm>
          <a:custGeom>
            <a:avLst/>
            <a:gdLst/>
            <a:ahLst/>
            <a:cxnLst/>
            <a:rect l="l" t="t" r="r" b="b"/>
            <a:pathLst>
              <a:path w="2212425" h="2787510" extrusionOk="0">
                <a:moveTo>
                  <a:pt x="0" y="0"/>
                </a:moveTo>
                <a:cubicBezTo>
                  <a:pt x="137220" y="260280"/>
                  <a:pt x="249922" y="594301"/>
                  <a:pt x="325373" y="986858"/>
                </a:cubicBezTo>
                <a:cubicBezTo>
                  <a:pt x="515903" y="1977423"/>
                  <a:pt x="923666" y="2658293"/>
                  <a:pt x="1393766" y="2771091"/>
                </a:cubicBezTo>
                <a:cubicBezTo>
                  <a:pt x="1684073" y="2840651"/>
                  <a:pt x="1970676" y="2686991"/>
                  <a:pt x="2212426" y="2352210"/>
                </a:cubicBezTo>
                <a:lnTo>
                  <a:pt x="2212426" y="0"/>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29;p2"/>
          <p:cNvSpPr/>
          <p:nvPr/>
        </p:nvSpPr>
        <p:spPr>
          <a:xfrm>
            <a:off x="11458917" y="-22596"/>
            <a:ext cx="746344" cy="1124932"/>
          </a:xfrm>
          <a:custGeom>
            <a:avLst/>
            <a:gdLst/>
            <a:ahLst/>
            <a:cxnLst/>
            <a:rect l="l" t="t" r="r" b="b"/>
            <a:pathLst>
              <a:path w="746344" h="1124932" extrusionOk="0">
                <a:moveTo>
                  <a:pt x="0" y="0"/>
                </a:moveTo>
                <a:cubicBezTo>
                  <a:pt x="1805" y="9313"/>
                  <a:pt x="3706" y="18625"/>
                  <a:pt x="5701" y="27938"/>
                </a:cubicBezTo>
                <a:cubicBezTo>
                  <a:pt x="99303" y="473901"/>
                  <a:pt x="364620" y="869405"/>
                  <a:pt x="746345" y="1124933"/>
                </a:cubicBezTo>
                <a:lnTo>
                  <a:pt x="746345" y="0"/>
                </a:lnTo>
                <a:lnTo>
                  <a:pt x="0" y="0"/>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30;p2"/>
          <p:cNvSpPr/>
          <p:nvPr/>
        </p:nvSpPr>
        <p:spPr>
          <a:xfrm>
            <a:off x="1212866" y="1423930"/>
            <a:ext cx="5743543" cy="1717181"/>
          </a:xfrm>
          <a:custGeom>
            <a:avLst/>
            <a:gdLst/>
            <a:ahLst/>
            <a:cxnLst/>
            <a:rect l="l" t="t" r="r" b="b"/>
            <a:pathLst>
              <a:path w="5743543" h="1717181" extrusionOk="0">
                <a:moveTo>
                  <a:pt x="0" y="655160"/>
                </a:moveTo>
                <a:cubicBezTo>
                  <a:pt x="73456" y="662192"/>
                  <a:pt x="146057" y="650883"/>
                  <a:pt x="213241" y="626556"/>
                </a:cubicBezTo>
                <a:cubicBezTo>
                  <a:pt x="280806" y="602990"/>
                  <a:pt x="343334" y="567450"/>
                  <a:pt x="401870" y="527158"/>
                </a:cubicBezTo>
                <a:cubicBezTo>
                  <a:pt x="518849" y="445435"/>
                  <a:pt x="619673" y="340429"/>
                  <a:pt x="738552" y="246257"/>
                </a:cubicBezTo>
                <a:cubicBezTo>
                  <a:pt x="797754" y="199124"/>
                  <a:pt x="863418" y="155696"/>
                  <a:pt x="933073" y="120536"/>
                </a:cubicBezTo>
                <a:cubicBezTo>
                  <a:pt x="1002633" y="85091"/>
                  <a:pt x="1076374" y="57723"/>
                  <a:pt x="1152111" y="37577"/>
                </a:cubicBezTo>
                <a:cubicBezTo>
                  <a:pt x="1227943" y="17337"/>
                  <a:pt x="1306055" y="5363"/>
                  <a:pt x="1384928" y="1467"/>
                </a:cubicBezTo>
                <a:cubicBezTo>
                  <a:pt x="1463800" y="-2429"/>
                  <a:pt x="1543528" y="1277"/>
                  <a:pt x="1622211" y="14486"/>
                </a:cubicBezTo>
                <a:cubicBezTo>
                  <a:pt x="1700893" y="27600"/>
                  <a:pt x="1778436" y="49456"/>
                  <a:pt x="1852652" y="79104"/>
                </a:cubicBezTo>
                <a:cubicBezTo>
                  <a:pt x="1926963" y="108753"/>
                  <a:pt x="1997854" y="146669"/>
                  <a:pt x="2064468" y="191046"/>
                </a:cubicBezTo>
                <a:cubicBezTo>
                  <a:pt x="2197981" y="279707"/>
                  <a:pt x="2313059" y="396971"/>
                  <a:pt x="2399819" y="534285"/>
                </a:cubicBezTo>
                <a:cubicBezTo>
                  <a:pt x="2442771" y="602705"/>
                  <a:pt x="2477361" y="673975"/>
                  <a:pt x="2507580" y="744200"/>
                </a:cubicBezTo>
                <a:cubicBezTo>
                  <a:pt x="2538084" y="814520"/>
                  <a:pt x="2564406" y="883985"/>
                  <a:pt x="2591394" y="950980"/>
                </a:cubicBezTo>
                <a:cubicBezTo>
                  <a:pt x="2604888" y="984524"/>
                  <a:pt x="2618097" y="1017309"/>
                  <a:pt x="2631876" y="1049523"/>
                </a:cubicBezTo>
                <a:cubicBezTo>
                  <a:pt x="2645750" y="1081262"/>
                  <a:pt x="2660004" y="1113191"/>
                  <a:pt x="2675113" y="1142555"/>
                </a:cubicBezTo>
                <a:cubicBezTo>
                  <a:pt x="2690412" y="1172108"/>
                  <a:pt x="2706377" y="1201282"/>
                  <a:pt x="2724147" y="1228745"/>
                </a:cubicBezTo>
                <a:cubicBezTo>
                  <a:pt x="2732699" y="1242809"/>
                  <a:pt x="2742202" y="1255827"/>
                  <a:pt x="2751325" y="1269321"/>
                </a:cubicBezTo>
                <a:cubicBezTo>
                  <a:pt x="2755981" y="1275878"/>
                  <a:pt x="2760923" y="1282150"/>
                  <a:pt x="2765769" y="1288612"/>
                </a:cubicBezTo>
                <a:cubicBezTo>
                  <a:pt x="2770520" y="1295074"/>
                  <a:pt x="2775367" y="1301440"/>
                  <a:pt x="2780593" y="1307427"/>
                </a:cubicBezTo>
                <a:cubicBezTo>
                  <a:pt x="2800264" y="1332609"/>
                  <a:pt x="2821835" y="1355036"/>
                  <a:pt x="2843881" y="1376322"/>
                </a:cubicBezTo>
                <a:cubicBezTo>
                  <a:pt x="2866213" y="1397228"/>
                  <a:pt x="2889780" y="1415473"/>
                  <a:pt x="2914107" y="1431628"/>
                </a:cubicBezTo>
                <a:cubicBezTo>
                  <a:pt x="2938814" y="1446737"/>
                  <a:pt x="2963996" y="1460326"/>
                  <a:pt x="2990223" y="1469829"/>
                </a:cubicBezTo>
                <a:cubicBezTo>
                  <a:pt x="2996590" y="1472869"/>
                  <a:pt x="3003527" y="1474010"/>
                  <a:pt x="3010084" y="1476385"/>
                </a:cubicBezTo>
                <a:cubicBezTo>
                  <a:pt x="3016736" y="1478381"/>
                  <a:pt x="3023293" y="1480852"/>
                  <a:pt x="3030230" y="1482182"/>
                </a:cubicBezTo>
                <a:cubicBezTo>
                  <a:pt x="3037072" y="1483703"/>
                  <a:pt x="3043914" y="1485603"/>
                  <a:pt x="3050851" y="1486553"/>
                </a:cubicBezTo>
                <a:cubicBezTo>
                  <a:pt x="3057788" y="1487789"/>
                  <a:pt x="3064630" y="1489119"/>
                  <a:pt x="3071662" y="1489879"/>
                </a:cubicBezTo>
                <a:cubicBezTo>
                  <a:pt x="3127348" y="1497387"/>
                  <a:pt x="3185885" y="1491875"/>
                  <a:pt x="3245182" y="1475530"/>
                </a:cubicBezTo>
                <a:cubicBezTo>
                  <a:pt x="3304574" y="1459376"/>
                  <a:pt x="3363871" y="1432198"/>
                  <a:pt x="3422503" y="1399794"/>
                </a:cubicBezTo>
                <a:cubicBezTo>
                  <a:pt x="3481039" y="1367199"/>
                  <a:pt x="3538341" y="1328523"/>
                  <a:pt x="3594787" y="1286711"/>
                </a:cubicBezTo>
                <a:cubicBezTo>
                  <a:pt x="3623010" y="1265805"/>
                  <a:pt x="3650853" y="1243949"/>
                  <a:pt x="3679076" y="1221807"/>
                </a:cubicBezTo>
                <a:lnTo>
                  <a:pt x="3721934" y="1187693"/>
                </a:lnTo>
                <a:lnTo>
                  <a:pt x="3766216" y="1152913"/>
                </a:lnTo>
                <a:cubicBezTo>
                  <a:pt x="3885191" y="1061021"/>
                  <a:pt x="4013477" y="970745"/>
                  <a:pt x="4166091" y="912969"/>
                </a:cubicBezTo>
                <a:cubicBezTo>
                  <a:pt x="4242018" y="884175"/>
                  <a:pt x="4325072" y="865645"/>
                  <a:pt x="4410406" y="865455"/>
                </a:cubicBezTo>
                <a:cubicBezTo>
                  <a:pt x="4452979" y="865265"/>
                  <a:pt x="4495741" y="869731"/>
                  <a:pt x="4537268" y="878949"/>
                </a:cubicBezTo>
                <a:lnTo>
                  <a:pt x="4552852" y="882465"/>
                </a:lnTo>
                <a:lnTo>
                  <a:pt x="4568152" y="886836"/>
                </a:lnTo>
                <a:lnTo>
                  <a:pt x="4598561" y="896054"/>
                </a:lnTo>
                <a:lnTo>
                  <a:pt x="4627734" y="907267"/>
                </a:lnTo>
                <a:lnTo>
                  <a:pt x="4642273" y="912969"/>
                </a:lnTo>
                <a:lnTo>
                  <a:pt x="4656147" y="919431"/>
                </a:lnTo>
                <a:lnTo>
                  <a:pt x="4683800" y="932449"/>
                </a:lnTo>
                <a:lnTo>
                  <a:pt x="4710218" y="946703"/>
                </a:lnTo>
                <a:cubicBezTo>
                  <a:pt x="4719150" y="951360"/>
                  <a:pt x="4727702" y="956396"/>
                  <a:pt x="4735970" y="961528"/>
                </a:cubicBezTo>
                <a:lnTo>
                  <a:pt x="4761152" y="976732"/>
                </a:lnTo>
                <a:cubicBezTo>
                  <a:pt x="4793651" y="997638"/>
                  <a:pt x="4825296" y="1019019"/>
                  <a:pt x="4855134" y="1040875"/>
                </a:cubicBezTo>
                <a:cubicBezTo>
                  <a:pt x="4915381" y="1084493"/>
                  <a:pt x="4972398" y="1126590"/>
                  <a:pt x="5031885" y="1161465"/>
                </a:cubicBezTo>
                <a:lnTo>
                  <a:pt x="5054311" y="1173724"/>
                </a:lnTo>
                <a:lnTo>
                  <a:pt x="5065524" y="1179900"/>
                </a:lnTo>
                <a:lnTo>
                  <a:pt x="5076928" y="1185317"/>
                </a:lnTo>
                <a:lnTo>
                  <a:pt x="5099734" y="1196150"/>
                </a:lnTo>
                <a:lnTo>
                  <a:pt x="5123016" y="1205273"/>
                </a:lnTo>
                <a:lnTo>
                  <a:pt x="5134704" y="1209929"/>
                </a:lnTo>
                <a:lnTo>
                  <a:pt x="5146488" y="1213350"/>
                </a:lnTo>
                <a:lnTo>
                  <a:pt x="5170149" y="1220287"/>
                </a:lnTo>
                <a:cubicBezTo>
                  <a:pt x="5174046" y="1221617"/>
                  <a:pt x="5178132" y="1222473"/>
                  <a:pt x="5182218" y="1223138"/>
                </a:cubicBezTo>
                <a:lnTo>
                  <a:pt x="5194381" y="1225418"/>
                </a:lnTo>
                <a:cubicBezTo>
                  <a:pt x="5202554" y="1226939"/>
                  <a:pt x="5210631" y="1228745"/>
                  <a:pt x="5218898" y="1229980"/>
                </a:cubicBezTo>
                <a:cubicBezTo>
                  <a:pt x="5285038" y="1238627"/>
                  <a:pt x="5354312" y="1232260"/>
                  <a:pt x="5420926" y="1213350"/>
                </a:cubicBezTo>
                <a:lnTo>
                  <a:pt x="5433470" y="1209929"/>
                </a:lnTo>
                <a:cubicBezTo>
                  <a:pt x="5437556" y="1208599"/>
                  <a:pt x="5441642" y="1206983"/>
                  <a:pt x="5445728" y="1205558"/>
                </a:cubicBezTo>
                <a:lnTo>
                  <a:pt x="5470246" y="1196625"/>
                </a:lnTo>
                <a:cubicBezTo>
                  <a:pt x="5478608" y="1193964"/>
                  <a:pt x="5486210" y="1189593"/>
                  <a:pt x="5494193" y="1186077"/>
                </a:cubicBezTo>
                <a:lnTo>
                  <a:pt x="5518139" y="1175054"/>
                </a:lnTo>
                <a:lnTo>
                  <a:pt x="5541041" y="1162130"/>
                </a:lnTo>
                <a:cubicBezTo>
                  <a:pt x="5548643" y="1157664"/>
                  <a:pt x="5556720" y="1153863"/>
                  <a:pt x="5563753" y="1148541"/>
                </a:cubicBezTo>
                <a:lnTo>
                  <a:pt x="5585704" y="1133527"/>
                </a:lnTo>
                <a:cubicBezTo>
                  <a:pt x="5589315" y="1130961"/>
                  <a:pt x="5593211" y="1128681"/>
                  <a:pt x="5596632" y="1125830"/>
                </a:cubicBezTo>
                <a:lnTo>
                  <a:pt x="5606895" y="1117467"/>
                </a:lnTo>
                <a:cubicBezTo>
                  <a:pt x="5662961" y="1073565"/>
                  <a:pt x="5709999" y="1017024"/>
                  <a:pt x="5743544" y="951360"/>
                </a:cubicBezTo>
                <a:cubicBezTo>
                  <a:pt x="5700022" y="1092570"/>
                  <a:pt x="5585514" y="1213540"/>
                  <a:pt x="5442498" y="1273122"/>
                </a:cubicBezTo>
                <a:cubicBezTo>
                  <a:pt x="5371227" y="1303816"/>
                  <a:pt x="5292544" y="1320256"/>
                  <a:pt x="5212246" y="1319020"/>
                </a:cubicBezTo>
                <a:cubicBezTo>
                  <a:pt x="5202269" y="1318640"/>
                  <a:pt x="5192196" y="1317690"/>
                  <a:pt x="5182123" y="1317025"/>
                </a:cubicBezTo>
                <a:lnTo>
                  <a:pt x="5167014" y="1315789"/>
                </a:lnTo>
                <a:cubicBezTo>
                  <a:pt x="5161977" y="1315504"/>
                  <a:pt x="5156940" y="1314934"/>
                  <a:pt x="5151999" y="1313889"/>
                </a:cubicBezTo>
                <a:lnTo>
                  <a:pt x="5122066" y="1308377"/>
                </a:lnTo>
                <a:lnTo>
                  <a:pt x="5107051" y="1305526"/>
                </a:lnTo>
                <a:lnTo>
                  <a:pt x="5092607" y="1301535"/>
                </a:lnTo>
                <a:lnTo>
                  <a:pt x="5063624" y="1293458"/>
                </a:lnTo>
                <a:lnTo>
                  <a:pt x="5035496" y="1283575"/>
                </a:lnTo>
                <a:lnTo>
                  <a:pt x="5021432" y="1278539"/>
                </a:lnTo>
                <a:lnTo>
                  <a:pt x="5007843" y="1272837"/>
                </a:lnTo>
                <a:lnTo>
                  <a:pt x="4980665" y="1261339"/>
                </a:lnTo>
                <a:cubicBezTo>
                  <a:pt x="4909869" y="1228554"/>
                  <a:pt x="4844966" y="1188453"/>
                  <a:pt x="4782723" y="1151582"/>
                </a:cubicBezTo>
                <a:cubicBezTo>
                  <a:pt x="4751364" y="1132957"/>
                  <a:pt x="4720861" y="1115377"/>
                  <a:pt x="4690262" y="1099032"/>
                </a:cubicBezTo>
                <a:lnTo>
                  <a:pt x="4667360" y="1087534"/>
                </a:lnTo>
                <a:cubicBezTo>
                  <a:pt x="4659758" y="1083638"/>
                  <a:pt x="4652156" y="1079932"/>
                  <a:pt x="4644458" y="1076701"/>
                </a:cubicBezTo>
                <a:lnTo>
                  <a:pt x="4621652" y="1066533"/>
                </a:lnTo>
                <a:lnTo>
                  <a:pt x="4598750" y="1057980"/>
                </a:lnTo>
                <a:lnTo>
                  <a:pt x="4587347" y="1053704"/>
                </a:lnTo>
                <a:lnTo>
                  <a:pt x="4575944" y="1050283"/>
                </a:lnTo>
                <a:lnTo>
                  <a:pt x="4553232" y="1043441"/>
                </a:lnTo>
                <a:lnTo>
                  <a:pt x="4530521" y="1038595"/>
                </a:lnTo>
                <a:lnTo>
                  <a:pt x="4519212" y="1036029"/>
                </a:lnTo>
                <a:lnTo>
                  <a:pt x="4507809" y="1034319"/>
                </a:lnTo>
                <a:cubicBezTo>
                  <a:pt x="4477306" y="1029757"/>
                  <a:pt x="4446611" y="1028712"/>
                  <a:pt x="4415823" y="1030898"/>
                </a:cubicBezTo>
                <a:cubicBezTo>
                  <a:pt x="4354245" y="1035174"/>
                  <a:pt x="4292953" y="1053134"/>
                  <a:pt x="4233085" y="1079362"/>
                </a:cubicBezTo>
                <a:cubicBezTo>
                  <a:pt x="4173218" y="1105684"/>
                  <a:pt x="4115062" y="1140654"/>
                  <a:pt x="4058710" y="1180090"/>
                </a:cubicBezTo>
                <a:cubicBezTo>
                  <a:pt x="4002169" y="1219432"/>
                  <a:pt x="3947148" y="1263144"/>
                  <a:pt x="3892602" y="1309328"/>
                </a:cubicBezTo>
                <a:lnTo>
                  <a:pt x="3851741" y="1344298"/>
                </a:lnTo>
                <a:lnTo>
                  <a:pt x="3810024" y="1380503"/>
                </a:lnTo>
                <a:cubicBezTo>
                  <a:pt x="3781611" y="1405115"/>
                  <a:pt x="3752247" y="1429062"/>
                  <a:pt x="3722314" y="1452819"/>
                </a:cubicBezTo>
                <a:cubicBezTo>
                  <a:pt x="3662352" y="1500237"/>
                  <a:pt x="3599348" y="1545945"/>
                  <a:pt x="3530929" y="1586902"/>
                </a:cubicBezTo>
                <a:cubicBezTo>
                  <a:pt x="3462604" y="1627859"/>
                  <a:pt x="3388198" y="1663589"/>
                  <a:pt x="3306474" y="1687916"/>
                </a:cubicBezTo>
                <a:cubicBezTo>
                  <a:pt x="3225036" y="1712148"/>
                  <a:pt x="3134950" y="1723741"/>
                  <a:pt x="3044864" y="1713383"/>
                </a:cubicBezTo>
                <a:cubicBezTo>
                  <a:pt x="3033556" y="1712338"/>
                  <a:pt x="3022438" y="1710438"/>
                  <a:pt x="3011320" y="1708537"/>
                </a:cubicBezTo>
                <a:cubicBezTo>
                  <a:pt x="3000106" y="1706827"/>
                  <a:pt x="2989083" y="1704166"/>
                  <a:pt x="2978060" y="1701695"/>
                </a:cubicBezTo>
                <a:cubicBezTo>
                  <a:pt x="2967037" y="1699414"/>
                  <a:pt x="2956109" y="1695899"/>
                  <a:pt x="2945181" y="1692668"/>
                </a:cubicBezTo>
                <a:cubicBezTo>
                  <a:pt x="2934347" y="1689152"/>
                  <a:pt x="2923134" y="1686586"/>
                  <a:pt x="2912776" y="1682120"/>
                </a:cubicBezTo>
                <a:cubicBezTo>
                  <a:pt x="2869919" y="1666820"/>
                  <a:pt x="2830008" y="1645914"/>
                  <a:pt x="2792282" y="1622728"/>
                </a:cubicBezTo>
                <a:cubicBezTo>
                  <a:pt x="2755221" y="1598686"/>
                  <a:pt x="2720726" y="1571888"/>
                  <a:pt x="2689272" y="1542905"/>
                </a:cubicBezTo>
                <a:cubicBezTo>
                  <a:pt x="2658388" y="1513541"/>
                  <a:pt x="2628835" y="1483037"/>
                  <a:pt x="2603272" y="1450443"/>
                </a:cubicBezTo>
                <a:cubicBezTo>
                  <a:pt x="2596525" y="1442461"/>
                  <a:pt x="2590349" y="1434193"/>
                  <a:pt x="2584267" y="1425926"/>
                </a:cubicBezTo>
                <a:cubicBezTo>
                  <a:pt x="2578185" y="1417659"/>
                  <a:pt x="2571913" y="1409391"/>
                  <a:pt x="2565927" y="1401029"/>
                </a:cubicBezTo>
                <a:cubicBezTo>
                  <a:pt x="2554523" y="1384114"/>
                  <a:pt x="2542645" y="1367389"/>
                  <a:pt x="2532192" y="1349999"/>
                </a:cubicBezTo>
                <a:cubicBezTo>
                  <a:pt x="2510336" y="1315694"/>
                  <a:pt x="2491140" y="1280344"/>
                  <a:pt x="2473085" y="1244709"/>
                </a:cubicBezTo>
                <a:cubicBezTo>
                  <a:pt x="2437450" y="1173059"/>
                  <a:pt x="2408752" y="1102453"/>
                  <a:pt x="2382239" y="1032608"/>
                </a:cubicBezTo>
                <a:cubicBezTo>
                  <a:pt x="2355726" y="963048"/>
                  <a:pt x="2331304" y="894819"/>
                  <a:pt x="2304507" y="830105"/>
                </a:cubicBezTo>
                <a:cubicBezTo>
                  <a:pt x="2277994" y="765106"/>
                  <a:pt x="2248916" y="703814"/>
                  <a:pt x="2215941" y="646702"/>
                </a:cubicBezTo>
                <a:cubicBezTo>
                  <a:pt x="2149517" y="533620"/>
                  <a:pt x="2057531" y="434506"/>
                  <a:pt x="1950340" y="355634"/>
                </a:cubicBezTo>
                <a:cubicBezTo>
                  <a:pt x="1896650" y="316292"/>
                  <a:pt x="1838683" y="282558"/>
                  <a:pt x="1778151" y="254525"/>
                </a:cubicBezTo>
                <a:cubicBezTo>
                  <a:pt x="1717618" y="226492"/>
                  <a:pt x="1654140" y="204635"/>
                  <a:pt x="1588856" y="190001"/>
                </a:cubicBezTo>
                <a:cubicBezTo>
                  <a:pt x="1523477" y="175747"/>
                  <a:pt x="1456198" y="167385"/>
                  <a:pt x="1388444" y="166339"/>
                </a:cubicBezTo>
                <a:cubicBezTo>
                  <a:pt x="1320689" y="165294"/>
                  <a:pt x="1252555" y="171186"/>
                  <a:pt x="1185275" y="183254"/>
                </a:cubicBezTo>
                <a:cubicBezTo>
                  <a:pt x="1117996" y="195418"/>
                  <a:pt x="1051952" y="214803"/>
                  <a:pt x="987999" y="240271"/>
                </a:cubicBezTo>
                <a:cubicBezTo>
                  <a:pt x="923855" y="265643"/>
                  <a:pt x="863513" y="298427"/>
                  <a:pt x="803741" y="337008"/>
                </a:cubicBezTo>
                <a:cubicBezTo>
                  <a:pt x="684006" y="413315"/>
                  <a:pt x="569213" y="510243"/>
                  <a:pt x="434845" y="581324"/>
                </a:cubicBezTo>
                <a:cubicBezTo>
                  <a:pt x="367851" y="616484"/>
                  <a:pt x="296770" y="644992"/>
                  <a:pt x="222554" y="659721"/>
                </a:cubicBezTo>
                <a:cubicBezTo>
                  <a:pt x="148243" y="674070"/>
                  <a:pt x="71080" y="675306"/>
                  <a:pt x="0" y="655160"/>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 name="Google Shape;31;p2"/>
          <p:cNvSpPr/>
          <p:nvPr/>
        </p:nvSpPr>
        <p:spPr>
          <a:xfrm>
            <a:off x="9906403" y="4640027"/>
            <a:ext cx="2275522" cy="1481112"/>
          </a:xfrm>
          <a:custGeom>
            <a:avLst/>
            <a:gdLst/>
            <a:ahLst/>
            <a:cxnLst/>
            <a:rect l="l" t="t" r="r" b="b"/>
            <a:pathLst>
              <a:path w="2275522" h="1481112" extrusionOk="0">
                <a:moveTo>
                  <a:pt x="2275523" y="1144509"/>
                </a:moveTo>
                <a:lnTo>
                  <a:pt x="2274383" y="1145839"/>
                </a:lnTo>
                <a:lnTo>
                  <a:pt x="2274383" y="1145839"/>
                </a:lnTo>
                <a:lnTo>
                  <a:pt x="2271247" y="1149165"/>
                </a:lnTo>
                <a:lnTo>
                  <a:pt x="2271342" y="1149070"/>
                </a:lnTo>
                <a:cubicBezTo>
                  <a:pt x="2098582" y="1334088"/>
                  <a:pt x="1846855" y="1453822"/>
                  <a:pt x="1580114" y="1476724"/>
                </a:cubicBezTo>
                <a:cubicBezTo>
                  <a:pt x="1313752" y="1499911"/>
                  <a:pt x="1038839" y="1430541"/>
                  <a:pt x="810393" y="1284579"/>
                </a:cubicBezTo>
                <a:cubicBezTo>
                  <a:pt x="753852" y="1247233"/>
                  <a:pt x="699305" y="1206561"/>
                  <a:pt x="649132" y="1160473"/>
                </a:cubicBezTo>
                <a:cubicBezTo>
                  <a:pt x="599052" y="1114860"/>
                  <a:pt x="553439" y="1065446"/>
                  <a:pt x="511912" y="1013846"/>
                </a:cubicBezTo>
                <a:cubicBezTo>
                  <a:pt x="428668" y="910647"/>
                  <a:pt x="361294" y="799749"/>
                  <a:pt x="302187" y="687808"/>
                </a:cubicBezTo>
                <a:cubicBezTo>
                  <a:pt x="243270" y="575485"/>
                  <a:pt x="191195" y="463163"/>
                  <a:pt x="140260" y="349130"/>
                </a:cubicBezTo>
                <a:cubicBezTo>
                  <a:pt x="115173" y="291924"/>
                  <a:pt x="90371" y="234622"/>
                  <a:pt x="66900" y="176466"/>
                </a:cubicBezTo>
                <a:cubicBezTo>
                  <a:pt x="43333" y="118404"/>
                  <a:pt x="20431" y="59962"/>
                  <a:pt x="0" y="0"/>
                </a:cubicBezTo>
                <a:cubicBezTo>
                  <a:pt x="42382" y="47039"/>
                  <a:pt x="82389" y="95407"/>
                  <a:pt x="121635" y="144251"/>
                </a:cubicBezTo>
                <a:cubicBezTo>
                  <a:pt x="160977" y="193000"/>
                  <a:pt x="199083" y="242604"/>
                  <a:pt x="236808" y="292304"/>
                </a:cubicBezTo>
                <a:cubicBezTo>
                  <a:pt x="312164" y="391702"/>
                  <a:pt x="383530" y="494617"/>
                  <a:pt x="454610" y="593446"/>
                </a:cubicBezTo>
                <a:cubicBezTo>
                  <a:pt x="525976" y="692274"/>
                  <a:pt x="597722" y="787681"/>
                  <a:pt x="676119" y="872825"/>
                </a:cubicBezTo>
                <a:cubicBezTo>
                  <a:pt x="715366" y="915303"/>
                  <a:pt x="755943" y="955594"/>
                  <a:pt x="798800" y="991990"/>
                </a:cubicBezTo>
                <a:lnTo>
                  <a:pt x="831108" y="1018882"/>
                </a:lnTo>
                <a:cubicBezTo>
                  <a:pt x="841752" y="1027910"/>
                  <a:pt x="853536" y="1035797"/>
                  <a:pt x="864653" y="1044350"/>
                </a:cubicBezTo>
                <a:cubicBezTo>
                  <a:pt x="886605" y="1061930"/>
                  <a:pt x="910647" y="1076564"/>
                  <a:pt x="933738" y="1092528"/>
                </a:cubicBezTo>
                <a:cubicBezTo>
                  <a:pt x="1123412" y="1213688"/>
                  <a:pt x="1346157" y="1285054"/>
                  <a:pt x="1575932" y="1297313"/>
                </a:cubicBezTo>
                <a:cubicBezTo>
                  <a:pt x="1633424" y="1299403"/>
                  <a:pt x="1691295" y="1299213"/>
                  <a:pt x="1749357" y="1294082"/>
                </a:cubicBezTo>
                <a:cubicBezTo>
                  <a:pt x="1807420" y="1288950"/>
                  <a:pt x="1865956" y="1280302"/>
                  <a:pt x="1924017" y="1267094"/>
                </a:cubicBezTo>
                <a:cubicBezTo>
                  <a:pt x="1953191" y="1261012"/>
                  <a:pt x="1982174" y="1253315"/>
                  <a:pt x="2011158" y="1245048"/>
                </a:cubicBezTo>
                <a:cubicBezTo>
                  <a:pt x="2025792" y="1241246"/>
                  <a:pt x="2040046" y="1236400"/>
                  <a:pt x="2054680" y="1232029"/>
                </a:cubicBezTo>
                <a:lnTo>
                  <a:pt x="2097918" y="1217490"/>
                </a:lnTo>
                <a:cubicBezTo>
                  <a:pt x="2155505" y="1197154"/>
                  <a:pt x="2212615" y="1173207"/>
                  <a:pt x="2270012" y="1146884"/>
                </a:cubicBezTo>
                <a:lnTo>
                  <a:pt x="2270107" y="1146789"/>
                </a:lnTo>
                <a:lnTo>
                  <a:pt x="2274194" y="1144984"/>
                </a:lnTo>
                <a:lnTo>
                  <a:pt x="2274194" y="1144984"/>
                </a:lnTo>
                <a:lnTo>
                  <a:pt x="2275523" y="1144509"/>
                </a:ln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291;p8">
            <a:extLst>
              <a:ext uri="{FF2B5EF4-FFF2-40B4-BE49-F238E27FC236}">
                <a16:creationId xmlns:a16="http://schemas.microsoft.com/office/drawing/2014/main" id="{72ECAC66-DDCC-41FD-A8E3-05B96049E52D}"/>
              </a:ext>
            </a:extLst>
          </p:cNvPr>
          <p:cNvSpPr/>
          <p:nvPr userDrawn="1"/>
        </p:nvSpPr>
        <p:spPr>
          <a:xfrm>
            <a:off x="39888" y="2599854"/>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 name="Group 1">
            <a:extLst>
              <a:ext uri="{FF2B5EF4-FFF2-40B4-BE49-F238E27FC236}">
                <a16:creationId xmlns:a16="http://schemas.microsoft.com/office/drawing/2014/main" id="{0F67F3A3-653E-4817-8038-4156B676C460}"/>
              </a:ext>
            </a:extLst>
          </p:cNvPr>
          <p:cNvGrpSpPr/>
          <p:nvPr userDrawn="1"/>
        </p:nvGrpSpPr>
        <p:grpSpPr>
          <a:xfrm>
            <a:off x="-750591" y="1221137"/>
            <a:ext cx="4550420" cy="5696948"/>
            <a:chOff x="8868241" y="148626"/>
            <a:chExt cx="4550420" cy="5696948"/>
          </a:xfrm>
        </p:grpSpPr>
        <p:sp>
          <p:nvSpPr>
            <p:cNvPr id="90" name="Google Shape;287;p8">
              <a:extLst>
                <a:ext uri="{FF2B5EF4-FFF2-40B4-BE49-F238E27FC236}">
                  <a16:creationId xmlns:a16="http://schemas.microsoft.com/office/drawing/2014/main" id="{4E0ED4FC-C338-479A-BFBA-EE943E667908}"/>
                </a:ext>
              </a:extLst>
            </p:cNvPr>
            <p:cNvSpPr/>
            <p:nvPr userDrawn="1"/>
          </p:nvSpPr>
          <p:spPr>
            <a:xfrm>
              <a:off x="10064243" y="1525937"/>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290;p8">
              <a:extLst>
                <a:ext uri="{FF2B5EF4-FFF2-40B4-BE49-F238E27FC236}">
                  <a16:creationId xmlns:a16="http://schemas.microsoft.com/office/drawing/2014/main" id="{E297334D-DD21-416E-9150-82ECCDA1CD3A}"/>
                </a:ext>
              </a:extLst>
            </p:cNvPr>
            <p:cNvSpPr/>
            <p:nvPr userDrawn="1"/>
          </p:nvSpPr>
          <p:spPr>
            <a:xfrm>
              <a:off x="8868241" y="1049814"/>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3" name="Google Shape;292;p8">
              <a:extLst>
                <a:ext uri="{FF2B5EF4-FFF2-40B4-BE49-F238E27FC236}">
                  <a16:creationId xmlns:a16="http://schemas.microsoft.com/office/drawing/2014/main" id="{B63C7BD3-23C6-419A-9F68-F29058247A46}"/>
                </a:ext>
              </a:extLst>
            </p:cNvPr>
            <p:cNvSpPr/>
            <p:nvPr userDrawn="1"/>
          </p:nvSpPr>
          <p:spPr>
            <a:xfrm>
              <a:off x="11095853" y="753831"/>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4" name="Google Shape;295;p8">
              <a:extLst>
                <a:ext uri="{FF2B5EF4-FFF2-40B4-BE49-F238E27FC236}">
                  <a16:creationId xmlns:a16="http://schemas.microsoft.com/office/drawing/2014/main" id="{02DCD279-128E-4E63-8C14-77AAD61CA4D7}"/>
                </a:ext>
              </a:extLst>
            </p:cNvPr>
            <p:cNvSpPr/>
            <p:nvPr userDrawn="1"/>
          </p:nvSpPr>
          <p:spPr>
            <a:xfrm>
              <a:off x="10455205" y="148626"/>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5" name="Google Shape;296;p8">
              <a:extLst>
                <a:ext uri="{FF2B5EF4-FFF2-40B4-BE49-F238E27FC236}">
                  <a16:creationId xmlns:a16="http://schemas.microsoft.com/office/drawing/2014/main" id="{BADD10E5-934B-4390-9E5B-B468D3AD74E6}"/>
                </a:ext>
              </a:extLst>
            </p:cNvPr>
            <p:cNvSpPr/>
            <p:nvPr userDrawn="1"/>
          </p:nvSpPr>
          <p:spPr>
            <a:xfrm>
              <a:off x="10914409" y="601806"/>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3" name="Group 2">
            <a:extLst>
              <a:ext uri="{FF2B5EF4-FFF2-40B4-BE49-F238E27FC236}">
                <a16:creationId xmlns:a16="http://schemas.microsoft.com/office/drawing/2014/main" id="{08E8F528-DBCA-452E-B5DC-787BAC312512}"/>
              </a:ext>
            </a:extLst>
          </p:cNvPr>
          <p:cNvGrpSpPr/>
          <p:nvPr userDrawn="1"/>
        </p:nvGrpSpPr>
        <p:grpSpPr>
          <a:xfrm>
            <a:off x="2767471" y="5760819"/>
            <a:ext cx="1773983" cy="1138235"/>
            <a:chOff x="10301233" y="5703249"/>
            <a:chExt cx="1773983" cy="1138235"/>
          </a:xfrm>
        </p:grpSpPr>
        <p:grpSp>
          <p:nvGrpSpPr>
            <p:cNvPr id="96" name="Google Shape;149;p5">
              <a:extLst>
                <a:ext uri="{FF2B5EF4-FFF2-40B4-BE49-F238E27FC236}">
                  <a16:creationId xmlns:a16="http://schemas.microsoft.com/office/drawing/2014/main" id="{42BAC3CD-B289-4774-922D-AB634893D700}"/>
                </a:ext>
              </a:extLst>
            </p:cNvPr>
            <p:cNvGrpSpPr/>
            <p:nvPr userDrawn="1"/>
          </p:nvGrpSpPr>
          <p:grpSpPr>
            <a:xfrm flipH="1">
              <a:off x="11639933" y="5740480"/>
              <a:ext cx="435283" cy="1050406"/>
              <a:chOff x="4028392" y="3097874"/>
              <a:chExt cx="1270158" cy="3065088"/>
            </a:xfrm>
          </p:grpSpPr>
          <p:sp>
            <p:nvSpPr>
              <p:cNvPr id="97" name="Google Shape;150;p5">
                <a:extLst>
                  <a:ext uri="{FF2B5EF4-FFF2-40B4-BE49-F238E27FC236}">
                    <a16:creationId xmlns:a16="http://schemas.microsoft.com/office/drawing/2014/main"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8" name="Google Shape;151;p5">
                <a:extLst>
                  <a:ext uri="{FF2B5EF4-FFF2-40B4-BE49-F238E27FC236}">
                    <a16:creationId xmlns:a16="http://schemas.microsoft.com/office/drawing/2014/main"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152;p5">
                <a:extLst>
                  <a:ext uri="{FF2B5EF4-FFF2-40B4-BE49-F238E27FC236}">
                    <a16:creationId xmlns:a16="http://schemas.microsoft.com/office/drawing/2014/main"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0" name="Google Shape;153;p5">
                <a:extLst>
                  <a:ext uri="{FF2B5EF4-FFF2-40B4-BE49-F238E27FC236}">
                    <a16:creationId xmlns:a16="http://schemas.microsoft.com/office/drawing/2014/main"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54;p5">
                <a:extLst>
                  <a:ext uri="{FF2B5EF4-FFF2-40B4-BE49-F238E27FC236}">
                    <a16:creationId xmlns:a16="http://schemas.microsoft.com/office/drawing/2014/main"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55;p5">
                <a:extLst>
                  <a:ext uri="{FF2B5EF4-FFF2-40B4-BE49-F238E27FC236}">
                    <a16:creationId xmlns:a16="http://schemas.microsoft.com/office/drawing/2014/main"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8" name="Google Shape;187;p5">
              <a:extLst>
                <a:ext uri="{FF2B5EF4-FFF2-40B4-BE49-F238E27FC236}">
                  <a16:creationId xmlns:a16="http://schemas.microsoft.com/office/drawing/2014/main" id="{9C749066-6713-4AAF-A039-3423F1FDEE4D}"/>
                </a:ext>
              </a:extLst>
            </p:cNvPr>
            <p:cNvGrpSpPr/>
            <p:nvPr userDrawn="1"/>
          </p:nvGrpSpPr>
          <p:grpSpPr>
            <a:xfrm>
              <a:off x="10301233" y="5703249"/>
              <a:ext cx="778382" cy="1138235"/>
              <a:chOff x="4610438" y="3689854"/>
              <a:chExt cx="2773002" cy="4054987"/>
            </a:xfrm>
          </p:grpSpPr>
          <p:sp>
            <p:nvSpPr>
              <p:cNvPr id="109" name="Google Shape;188;p5">
                <a:extLst>
                  <a:ext uri="{FF2B5EF4-FFF2-40B4-BE49-F238E27FC236}">
                    <a16:creationId xmlns:a16="http://schemas.microsoft.com/office/drawing/2014/main"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10" name="Google Shape;189;p5">
                <a:extLst>
                  <a:ext uri="{FF2B5EF4-FFF2-40B4-BE49-F238E27FC236}">
                    <a16:creationId xmlns:a16="http://schemas.microsoft.com/office/drawing/2014/main" id="{9B220EC1-1BCA-4A5C-B8D0-FCB215D4BBD9}"/>
                  </a:ext>
                </a:extLst>
              </p:cNvPr>
              <p:cNvGrpSpPr/>
              <p:nvPr/>
            </p:nvGrpSpPr>
            <p:grpSpPr>
              <a:xfrm>
                <a:off x="4610438" y="3689854"/>
                <a:ext cx="2773002" cy="4054987"/>
                <a:chOff x="4768606" y="1356086"/>
                <a:chExt cx="2773002" cy="4054987"/>
              </a:xfrm>
            </p:grpSpPr>
            <p:sp>
              <p:nvSpPr>
                <p:cNvPr id="111" name="Google Shape;190;p5">
                  <a:extLst>
                    <a:ext uri="{FF2B5EF4-FFF2-40B4-BE49-F238E27FC236}">
                      <a16:creationId xmlns:a16="http://schemas.microsoft.com/office/drawing/2014/main"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91;p5">
                  <a:extLst>
                    <a:ext uri="{FF2B5EF4-FFF2-40B4-BE49-F238E27FC236}">
                      <a16:creationId xmlns:a16="http://schemas.microsoft.com/office/drawing/2014/main"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92;p5">
                  <a:extLst>
                    <a:ext uri="{FF2B5EF4-FFF2-40B4-BE49-F238E27FC236}">
                      <a16:creationId xmlns:a16="http://schemas.microsoft.com/office/drawing/2014/main"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193;p5">
                  <a:extLst>
                    <a:ext uri="{FF2B5EF4-FFF2-40B4-BE49-F238E27FC236}">
                      <a16:creationId xmlns:a16="http://schemas.microsoft.com/office/drawing/2014/main"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194;p5">
                  <a:extLst>
                    <a:ext uri="{FF2B5EF4-FFF2-40B4-BE49-F238E27FC236}">
                      <a16:creationId xmlns:a16="http://schemas.microsoft.com/office/drawing/2014/main"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95;p5">
                  <a:extLst>
                    <a:ext uri="{FF2B5EF4-FFF2-40B4-BE49-F238E27FC236}">
                      <a16:creationId xmlns:a16="http://schemas.microsoft.com/office/drawing/2014/main"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96;p5">
                  <a:extLst>
                    <a:ext uri="{FF2B5EF4-FFF2-40B4-BE49-F238E27FC236}">
                      <a16:creationId xmlns:a16="http://schemas.microsoft.com/office/drawing/2014/main"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97;p5">
                  <a:extLst>
                    <a:ext uri="{FF2B5EF4-FFF2-40B4-BE49-F238E27FC236}">
                      <a16:creationId xmlns:a16="http://schemas.microsoft.com/office/drawing/2014/main"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98;p5">
                  <a:extLst>
                    <a:ext uri="{FF2B5EF4-FFF2-40B4-BE49-F238E27FC236}">
                      <a16:creationId xmlns:a16="http://schemas.microsoft.com/office/drawing/2014/main"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99;p5">
                  <a:extLst>
                    <a:ext uri="{FF2B5EF4-FFF2-40B4-BE49-F238E27FC236}">
                      <a16:creationId xmlns:a16="http://schemas.microsoft.com/office/drawing/2014/main"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200;p5">
                  <a:extLst>
                    <a:ext uri="{FF2B5EF4-FFF2-40B4-BE49-F238E27FC236}">
                      <a16:creationId xmlns:a16="http://schemas.microsoft.com/office/drawing/2014/main"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201;p5">
                  <a:extLst>
                    <a:ext uri="{FF2B5EF4-FFF2-40B4-BE49-F238E27FC236}">
                      <a16:creationId xmlns:a16="http://schemas.microsoft.com/office/drawing/2014/main"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202;p5">
                  <a:extLst>
                    <a:ext uri="{FF2B5EF4-FFF2-40B4-BE49-F238E27FC236}">
                      <a16:creationId xmlns:a16="http://schemas.microsoft.com/office/drawing/2014/main"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4" name="Google Shape;203;p5">
                  <a:extLst>
                    <a:ext uri="{FF2B5EF4-FFF2-40B4-BE49-F238E27FC236}">
                      <a16:creationId xmlns:a16="http://schemas.microsoft.com/office/drawing/2014/main"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5" name="Google Shape;204;p5">
                  <a:extLst>
                    <a:ext uri="{FF2B5EF4-FFF2-40B4-BE49-F238E27FC236}">
                      <a16:creationId xmlns:a16="http://schemas.microsoft.com/office/drawing/2014/main"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6" name="Google Shape;205;p5">
                  <a:extLst>
                    <a:ext uri="{FF2B5EF4-FFF2-40B4-BE49-F238E27FC236}">
                      <a16:creationId xmlns:a16="http://schemas.microsoft.com/office/drawing/2014/main" id="{6FEAECE5-1AD3-4E40-8AD6-0C25167EF095}"/>
                    </a:ext>
                  </a:extLst>
                </p:cNvPr>
                <p:cNvGrpSpPr/>
                <p:nvPr/>
              </p:nvGrpSpPr>
              <p:grpSpPr>
                <a:xfrm>
                  <a:off x="6306235" y="1356086"/>
                  <a:ext cx="1235373" cy="1660293"/>
                  <a:chOff x="6306235" y="1356086"/>
                  <a:chExt cx="1235373" cy="1660293"/>
                </a:xfrm>
              </p:grpSpPr>
              <p:sp>
                <p:nvSpPr>
                  <p:cNvPr id="127" name="Google Shape;206;p5">
                    <a:extLst>
                      <a:ext uri="{FF2B5EF4-FFF2-40B4-BE49-F238E27FC236}">
                        <a16:creationId xmlns:a16="http://schemas.microsoft.com/office/drawing/2014/main"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8" name="Google Shape;207;p5">
                    <a:extLst>
                      <a:ext uri="{FF2B5EF4-FFF2-40B4-BE49-F238E27FC236}">
                        <a16:creationId xmlns:a16="http://schemas.microsoft.com/office/drawing/2014/main" id="{B773F430-6CDF-49BD-A9A7-EE0757AAD586}"/>
                      </a:ext>
                    </a:extLst>
                  </p:cNvPr>
                  <p:cNvGrpSpPr/>
                  <p:nvPr/>
                </p:nvGrpSpPr>
                <p:grpSpPr>
                  <a:xfrm>
                    <a:off x="6306235" y="1356086"/>
                    <a:ext cx="1235373" cy="1647158"/>
                    <a:chOff x="6306235" y="1356086"/>
                    <a:chExt cx="1235373" cy="1647158"/>
                  </a:xfrm>
                </p:grpSpPr>
                <p:sp>
                  <p:nvSpPr>
                    <p:cNvPr id="129" name="Google Shape;208;p5">
                      <a:extLst>
                        <a:ext uri="{FF2B5EF4-FFF2-40B4-BE49-F238E27FC236}">
                          <a16:creationId xmlns:a16="http://schemas.microsoft.com/office/drawing/2014/main"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0" name="Google Shape;209;p5">
                      <a:extLst>
                        <a:ext uri="{FF2B5EF4-FFF2-40B4-BE49-F238E27FC236}">
                          <a16:creationId xmlns:a16="http://schemas.microsoft.com/office/drawing/2014/main"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1" name="Google Shape;210;p5">
                      <a:extLst>
                        <a:ext uri="{FF2B5EF4-FFF2-40B4-BE49-F238E27FC236}">
                          <a16:creationId xmlns:a16="http://schemas.microsoft.com/office/drawing/2014/main"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32" name="Google Shape;142;p5">
              <a:extLst>
                <a:ext uri="{FF2B5EF4-FFF2-40B4-BE49-F238E27FC236}">
                  <a16:creationId xmlns:a16="http://schemas.microsoft.com/office/drawing/2014/main" id="{0E28C07B-FAC3-45D9-AF27-82FD6A52E12D}"/>
                </a:ext>
              </a:extLst>
            </p:cNvPr>
            <p:cNvGrpSpPr/>
            <p:nvPr userDrawn="1"/>
          </p:nvGrpSpPr>
          <p:grpSpPr>
            <a:xfrm>
              <a:off x="11180408" y="5733982"/>
              <a:ext cx="435283" cy="1050406"/>
              <a:chOff x="4028392" y="3097874"/>
              <a:chExt cx="1270158" cy="3065088"/>
            </a:xfrm>
          </p:grpSpPr>
          <p:sp>
            <p:nvSpPr>
              <p:cNvPr id="133" name="Google Shape;143;p5">
                <a:extLst>
                  <a:ext uri="{FF2B5EF4-FFF2-40B4-BE49-F238E27FC236}">
                    <a16:creationId xmlns:a16="http://schemas.microsoft.com/office/drawing/2014/main"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44;p5">
                <a:extLst>
                  <a:ext uri="{FF2B5EF4-FFF2-40B4-BE49-F238E27FC236}">
                    <a16:creationId xmlns:a16="http://schemas.microsoft.com/office/drawing/2014/main"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45;p5">
                <a:extLst>
                  <a:ext uri="{FF2B5EF4-FFF2-40B4-BE49-F238E27FC236}">
                    <a16:creationId xmlns:a16="http://schemas.microsoft.com/office/drawing/2014/main"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46;p5">
                <a:extLst>
                  <a:ext uri="{FF2B5EF4-FFF2-40B4-BE49-F238E27FC236}">
                    <a16:creationId xmlns:a16="http://schemas.microsoft.com/office/drawing/2014/main"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47;p5">
                <a:extLst>
                  <a:ext uri="{FF2B5EF4-FFF2-40B4-BE49-F238E27FC236}">
                    <a16:creationId xmlns:a16="http://schemas.microsoft.com/office/drawing/2014/main"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8" name="Google Shape;148;p5">
                <a:extLst>
                  <a:ext uri="{FF2B5EF4-FFF2-40B4-BE49-F238E27FC236}">
                    <a16:creationId xmlns:a16="http://schemas.microsoft.com/office/drawing/2014/main"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42" name="Google Shape;99;p4">
            <a:extLst>
              <a:ext uri="{FF2B5EF4-FFF2-40B4-BE49-F238E27FC236}">
                <a16:creationId xmlns:a16="http://schemas.microsoft.com/office/drawing/2014/main" id="{CA28734C-E064-4BF9-8939-12B823918095}"/>
              </a:ext>
            </a:extLst>
          </p:cNvPr>
          <p:cNvGrpSpPr/>
          <p:nvPr userDrawn="1"/>
        </p:nvGrpSpPr>
        <p:grpSpPr>
          <a:xfrm>
            <a:off x="-293282" y="-327378"/>
            <a:ext cx="4506082" cy="7207511"/>
            <a:chOff x="10890" y="0"/>
            <a:chExt cx="4138029" cy="6868885"/>
          </a:xfrm>
        </p:grpSpPr>
        <p:sp>
          <p:nvSpPr>
            <p:cNvPr id="143" name="Google Shape;100;p4">
              <a:extLst>
                <a:ext uri="{FF2B5EF4-FFF2-40B4-BE49-F238E27FC236}">
                  <a16:creationId xmlns:a16="http://schemas.microsoft.com/office/drawing/2014/main" id="{5ECA1545-8D9E-4DDA-A6F9-83F5754F00AA}"/>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01;p4">
              <a:extLst>
                <a:ext uri="{FF2B5EF4-FFF2-40B4-BE49-F238E27FC236}">
                  <a16:creationId xmlns:a16="http://schemas.microsoft.com/office/drawing/2014/main" id="{8B87D3AE-BB1B-4018-93C7-D7DF41F72EBA}"/>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02;p4">
              <a:extLst>
                <a:ext uri="{FF2B5EF4-FFF2-40B4-BE49-F238E27FC236}">
                  <a16:creationId xmlns:a16="http://schemas.microsoft.com/office/drawing/2014/main" id="{CBA6E7D7-D43C-4265-94EA-F43686DDE128}"/>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03;p4">
              <a:extLst>
                <a:ext uri="{FF2B5EF4-FFF2-40B4-BE49-F238E27FC236}">
                  <a16:creationId xmlns:a16="http://schemas.microsoft.com/office/drawing/2014/main" id="{DC9AD0E7-0877-444A-8A97-DB8C067C83B3}"/>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04;p4">
              <a:extLst>
                <a:ext uri="{FF2B5EF4-FFF2-40B4-BE49-F238E27FC236}">
                  <a16:creationId xmlns:a16="http://schemas.microsoft.com/office/drawing/2014/main" id="{3106E364-8C32-4F9C-A213-CAB3D981719C}"/>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9" name="Google Shape;157;p5">
            <a:extLst>
              <a:ext uri="{FF2B5EF4-FFF2-40B4-BE49-F238E27FC236}">
                <a16:creationId xmlns:a16="http://schemas.microsoft.com/office/drawing/2014/main" id="{F116976A-2F0D-4333-A3B1-478DD6CFCA79}"/>
              </a:ext>
            </a:extLst>
          </p:cNvPr>
          <p:cNvGrpSpPr/>
          <p:nvPr userDrawn="1"/>
        </p:nvGrpSpPr>
        <p:grpSpPr>
          <a:xfrm>
            <a:off x="6363405" y="5798050"/>
            <a:ext cx="1734707" cy="1138399"/>
            <a:chOff x="975725" y="5557227"/>
            <a:chExt cx="2040352" cy="1338977"/>
          </a:xfrm>
        </p:grpSpPr>
        <p:sp>
          <p:nvSpPr>
            <p:cNvPr id="150" name="Google Shape;158;p5">
              <a:extLst>
                <a:ext uri="{FF2B5EF4-FFF2-40B4-BE49-F238E27FC236}">
                  <a16:creationId xmlns:a16="http://schemas.microsoft.com/office/drawing/2014/main"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1" name="Google Shape;159;p5">
              <a:extLst>
                <a:ext uri="{FF2B5EF4-FFF2-40B4-BE49-F238E27FC236}">
                  <a16:creationId xmlns:a16="http://schemas.microsoft.com/office/drawing/2014/main" id="{56ACB59A-F5C3-4870-A6E1-79E6CC57B9AA}"/>
                </a:ext>
              </a:extLst>
            </p:cNvPr>
            <p:cNvGrpSpPr/>
            <p:nvPr/>
          </p:nvGrpSpPr>
          <p:grpSpPr>
            <a:xfrm flipH="1">
              <a:off x="1071688" y="5557227"/>
              <a:ext cx="835252" cy="890789"/>
              <a:chOff x="-4259888" y="2290454"/>
              <a:chExt cx="4283344" cy="4568148"/>
            </a:xfrm>
          </p:grpSpPr>
          <p:sp>
            <p:nvSpPr>
              <p:cNvPr id="167" name="Google Shape;160;p5">
                <a:extLst>
                  <a:ext uri="{FF2B5EF4-FFF2-40B4-BE49-F238E27FC236}">
                    <a16:creationId xmlns:a16="http://schemas.microsoft.com/office/drawing/2014/main"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1;p5">
                <a:extLst>
                  <a:ext uri="{FF2B5EF4-FFF2-40B4-BE49-F238E27FC236}">
                    <a16:creationId xmlns:a16="http://schemas.microsoft.com/office/drawing/2014/main"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2;p5">
                <a:extLst>
                  <a:ext uri="{FF2B5EF4-FFF2-40B4-BE49-F238E27FC236}">
                    <a16:creationId xmlns:a16="http://schemas.microsoft.com/office/drawing/2014/main"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63;p5">
                <a:extLst>
                  <a:ext uri="{FF2B5EF4-FFF2-40B4-BE49-F238E27FC236}">
                    <a16:creationId xmlns:a16="http://schemas.microsoft.com/office/drawing/2014/main"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64;p5">
                <a:extLst>
                  <a:ext uri="{FF2B5EF4-FFF2-40B4-BE49-F238E27FC236}">
                    <a16:creationId xmlns:a16="http://schemas.microsoft.com/office/drawing/2014/main"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65;p5">
                <a:extLst>
                  <a:ext uri="{FF2B5EF4-FFF2-40B4-BE49-F238E27FC236}">
                    <a16:creationId xmlns:a16="http://schemas.microsoft.com/office/drawing/2014/main"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52" name="Google Shape;166;p5">
              <a:extLst>
                <a:ext uri="{FF2B5EF4-FFF2-40B4-BE49-F238E27FC236}">
                  <a16:creationId xmlns:a16="http://schemas.microsoft.com/office/drawing/2014/main"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3" name="Google Shape;167;p5">
              <a:extLst>
                <a:ext uri="{FF2B5EF4-FFF2-40B4-BE49-F238E27FC236}">
                  <a16:creationId xmlns:a16="http://schemas.microsoft.com/office/drawing/2014/main"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4" name="Google Shape;168;p5">
              <a:extLst>
                <a:ext uri="{FF2B5EF4-FFF2-40B4-BE49-F238E27FC236}">
                  <a16:creationId xmlns:a16="http://schemas.microsoft.com/office/drawing/2014/main"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5" name="Google Shape;169;p5">
              <a:extLst>
                <a:ext uri="{FF2B5EF4-FFF2-40B4-BE49-F238E27FC236}">
                  <a16:creationId xmlns:a16="http://schemas.microsoft.com/office/drawing/2014/main"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6" name="Google Shape;170;p5">
              <a:extLst>
                <a:ext uri="{FF2B5EF4-FFF2-40B4-BE49-F238E27FC236}">
                  <a16:creationId xmlns:a16="http://schemas.microsoft.com/office/drawing/2014/main"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7" name="Google Shape;171;p5">
              <a:extLst>
                <a:ext uri="{FF2B5EF4-FFF2-40B4-BE49-F238E27FC236}">
                  <a16:creationId xmlns:a16="http://schemas.microsoft.com/office/drawing/2014/main"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8" name="Google Shape;172;p5">
              <a:extLst>
                <a:ext uri="{FF2B5EF4-FFF2-40B4-BE49-F238E27FC236}">
                  <a16:creationId xmlns:a16="http://schemas.microsoft.com/office/drawing/2014/main"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9" name="Google Shape;173;p5">
              <a:extLst>
                <a:ext uri="{FF2B5EF4-FFF2-40B4-BE49-F238E27FC236}">
                  <a16:creationId xmlns:a16="http://schemas.microsoft.com/office/drawing/2014/main"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60" name="Google Shape;174;p5">
              <a:extLst>
                <a:ext uri="{FF2B5EF4-FFF2-40B4-BE49-F238E27FC236}">
                  <a16:creationId xmlns:a16="http://schemas.microsoft.com/office/drawing/2014/main" id="{F5EF6057-2025-49ED-A9F1-605C20DB9752}"/>
                </a:ext>
              </a:extLst>
            </p:cNvPr>
            <p:cNvGrpSpPr/>
            <p:nvPr/>
          </p:nvGrpSpPr>
          <p:grpSpPr>
            <a:xfrm rot="-568258">
              <a:off x="1768426" y="6089716"/>
              <a:ext cx="479762" cy="573137"/>
              <a:chOff x="12650622" y="-224128"/>
              <a:chExt cx="1467358" cy="1752944"/>
            </a:xfrm>
          </p:grpSpPr>
          <p:sp>
            <p:nvSpPr>
              <p:cNvPr id="161" name="Google Shape;175;p5">
                <a:extLst>
                  <a:ext uri="{FF2B5EF4-FFF2-40B4-BE49-F238E27FC236}">
                    <a16:creationId xmlns:a16="http://schemas.microsoft.com/office/drawing/2014/main"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76;p5">
                <a:extLst>
                  <a:ext uri="{FF2B5EF4-FFF2-40B4-BE49-F238E27FC236}">
                    <a16:creationId xmlns:a16="http://schemas.microsoft.com/office/drawing/2014/main"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77;p5">
                <a:extLst>
                  <a:ext uri="{FF2B5EF4-FFF2-40B4-BE49-F238E27FC236}">
                    <a16:creationId xmlns:a16="http://schemas.microsoft.com/office/drawing/2014/main"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78;p5">
                <a:extLst>
                  <a:ext uri="{FF2B5EF4-FFF2-40B4-BE49-F238E27FC236}">
                    <a16:creationId xmlns:a16="http://schemas.microsoft.com/office/drawing/2014/main"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79;p5">
                <a:extLst>
                  <a:ext uri="{FF2B5EF4-FFF2-40B4-BE49-F238E27FC236}">
                    <a16:creationId xmlns:a16="http://schemas.microsoft.com/office/drawing/2014/main"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6" name="Google Shape;180;p5">
                <a:extLst>
                  <a:ext uri="{FF2B5EF4-FFF2-40B4-BE49-F238E27FC236}">
                    <a16:creationId xmlns:a16="http://schemas.microsoft.com/office/drawing/2014/main"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73" name="Google Shape;329;p10">
            <a:extLst>
              <a:ext uri="{FF2B5EF4-FFF2-40B4-BE49-F238E27FC236}">
                <a16:creationId xmlns:a16="http://schemas.microsoft.com/office/drawing/2014/main" id="{C591C3E3-F4AB-4E62-AFD8-D55CF530EF40}"/>
              </a:ext>
            </a:extLst>
          </p:cNvPr>
          <p:cNvGrpSpPr/>
          <p:nvPr userDrawn="1"/>
        </p:nvGrpSpPr>
        <p:grpSpPr>
          <a:xfrm flipH="1">
            <a:off x="8146042" y="4945466"/>
            <a:ext cx="1738239" cy="1743417"/>
            <a:chOff x="4067175" y="-2019300"/>
            <a:chExt cx="4220050" cy="4232623"/>
          </a:xfrm>
        </p:grpSpPr>
        <p:sp>
          <p:nvSpPr>
            <p:cNvPr id="174" name="Google Shape;330;p10">
              <a:extLst>
                <a:ext uri="{FF2B5EF4-FFF2-40B4-BE49-F238E27FC236}">
                  <a16:creationId xmlns:a16="http://schemas.microsoft.com/office/drawing/2014/main" id="{D1214085-E6F4-48AD-9FF8-6B96DDF67CAF}"/>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5" name="Google Shape;331;p10">
              <a:extLst>
                <a:ext uri="{FF2B5EF4-FFF2-40B4-BE49-F238E27FC236}">
                  <a16:creationId xmlns:a16="http://schemas.microsoft.com/office/drawing/2014/main" id="{272D66DE-347C-4A1A-BA18-C17ECB7DEBEA}"/>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332;p10">
              <a:extLst>
                <a:ext uri="{FF2B5EF4-FFF2-40B4-BE49-F238E27FC236}">
                  <a16:creationId xmlns:a16="http://schemas.microsoft.com/office/drawing/2014/main" id="{AA8FBEE7-A3E1-4B7D-A318-436DECE6A77F}"/>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333;p10">
              <a:extLst>
                <a:ext uri="{FF2B5EF4-FFF2-40B4-BE49-F238E27FC236}">
                  <a16:creationId xmlns:a16="http://schemas.microsoft.com/office/drawing/2014/main" id="{D769B557-27DB-40C7-A617-8B6B0C8E0D14}"/>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334;p10">
              <a:extLst>
                <a:ext uri="{FF2B5EF4-FFF2-40B4-BE49-F238E27FC236}">
                  <a16:creationId xmlns:a16="http://schemas.microsoft.com/office/drawing/2014/main" id="{AF06A80B-58F9-47B9-B75B-AAF286D8C78A}"/>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335;p10">
              <a:extLst>
                <a:ext uri="{FF2B5EF4-FFF2-40B4-BE49-F238E27FC236}">
                  <a16:creationId xmlns:a16="http://schemas.microsoft.com/office/drawing/2014/main" id="{54F654CD-DA8E-4637-AF00-A94AACF721EF}"/>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336;p10">
              <a:extLst>
                <a:ext uri="{FF2B5EF4-FFF2-40B4-BE49-F238E27FC236}">
                  <a16:creationId xmlns:a16="http://schemas.microsoft.com/office/drawing/2014/main" id="{19F361FB-6C37-46F1-8E9C-79505078905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1" name="Google Shape;337;p10">
              <a:extLst>
                <a:ext uri="{FF2B5EF4-FFF2-40B4-BE49-F238E27FC236}">
                  <a16:creationId xmlns:a16="http://schemas.microsoft.com/office/drawing/2014/main" id="{DD1421FA-780D-4FB7-9783-71D3039183A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2" name="Google Shape;338;p10">
              <a:extLst>
                <a:ext uri="{FF2B5EF4-FFF2-40B4-BE49-F238E27FC236}">
                  <a16:creationId xmlns:a16="http://schemas.microsoft.com/office/drawing/2014/main" id="{FEB81C83-4593-4629-BB8C-7219D91C53B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3" name="Google Shape;339;p10">
              <a:extLst>
                <a:ext uri="{FF2B5EF4-FFF2-40B4-BE49-F238E27FC236}">
                  <a16:creationId xmlns:a16="http://schemas.microsoft.com/office/drawing/2014/main" id="{5C42DB56-4EE3-40DA-9B3E-CAF26F61FEB6}"/>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4" name="Google Shape;340;p10">
              <a:extLst>
                <a:ext uri="{FF2B5EF4-FFF2-40B4-BE49-F238E27FC236}">
                  <a16:creationId xmlns:a16="http://schemas.microsoft.com/office/drawing/2014/main" id="{0851E275-294B-41C4-BF5E-46B6698BA4C1}"/>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5" name="Google Shape;341;p10">
              <a:extLst>
                <a:ext uri="{FF2B5EF4-FFF2-40B4-BE49-F238E27FC236}">
                  <a16:creationId xmlns:a16="http://schemas.microsoft.com/office/drawing/2014/main" id="{EB04E153-455A-43AD-A970-947778C8BCFE}"/>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6" name="Google Shape;342;p10">
              <a:extLst>
                <a:ext uri="{FF2B5EF4-FFF2-40B4-BE49-F238E27FC236}">
                  <a16:creationId xmlns:a16="http://schemas.microsoft.com/office/drawing/2014/main" id="{CAD4EFCB-E680-4626-A6D9-BC257E93F2F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pic>
        <p:nvPicPr>
          <p:cNvPr id="139" name="Picture 138">
            <a:extLst>
              <a:ext uri="{FF2B5EF4-FFF2-40B4-BE49-F238E27FC236}">
                <a16:creationId xmlns:a16="http://schemas.microsoft.com/office/drawing/2014/main" id="{D42CA127-6D91-4FCB-ADEB-867BB1A006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140" name="TextBox 3">
            <a:extLst>
              <a:ext uri="{FF2B5EF4-FFF2-40B4-BE49-F238E27FC236}">
                <a16:creationId xmlns:a16="http://schemas.microsoft.com/office/drawing/2014/main" id="{5D52208E-2958-4EE5-A17B-614339265A0F}"/>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hlinkClick r:id="rId3"/>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1" name="Title 1">
            <a:extLst>
              <a:ext uri="{FF2B5EF4-FFF2-40B4-BE49-F238E27FC236}">
                <a16:creationId xmlns:a16="http://schemas.microsoft.com/office/drawing/2014/main" id="{6E9DF8F4-7DFF-4138-8740-10621B502493}"/>
              </a:ext>
            </a:extLst>
          </p:cNvPr>
          <p:cNvSpPr txBox="1">
            <a:spLocks/>
          </p:cNvSpPr>
          <p:nvPr userDrawn="1"/>
        </p:nvSpPr>
        <p:spPr>
          <a:xfrm>
            <a:off x="10318368" y="-23810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48" name="Title 1">
            <a:extLst>
              <a:ext uri="{FF2B5EF4-FFF2-40B4-BE49-F238E27FC236}">
                <a16:creationId xmlns:a16="http://schemas.microsoft.com/office/drawing/2014/main" id="{FF33F733-5D1D-44CF-8B99-9675C7231577}"/>
              </a:ext>
            </a:extLst>
          </p:cNvPr>
          <p:cNvSpPr txBox="1">
            <a:spLocks/>
          </p:cNvSpPr>
          <p:nvPr userDrawn="1"/>
        </p:nvSpPr>
        <p:spPr>
          <a:xfrm>
            <a:off x="10409845" y="6365229"/>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7BBDF"/>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7BBDF"/>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95836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ustom Layout 1">
  <p:cSld name="Custom Layout 1">
    <p:bg>
      <p:bgPr>
        <a:solidFill>
          <a:schemeClr val="lt2"/>
        </a:solidFill>
        <a:effectLst/>
      </p:bgPr>
    </p:bg>
    <p:spTree>
      <p:nvGrpSpPr>
        <p:cNvPr id="1" name="Shape 37"/>
        <p:cNvGrpSpPr/>
        <p:nvPr/>
      </p:nvGrpSpPr>
      <p:grpSpPr>
        <a:xfrm>
          <a:off x="0" y="0"/>
          <a:ext cx="0" cy="0"/>
          <a:chOff x="0" y="0"/>
          <a:chExt cx="0" cy="0"/>
        </a:xfrm>
      </p:grpSpPr>
      <p:sp>
        <p:nvSpPr>
          <p:cNvPr id="38" name="Google Shape;38;p4"/>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39;p4"/>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40;p4"/>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41;p4"/>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2" name="Google Shape;42;p4"/>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43;p4"/>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44;p4"/>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45;p4"/>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46;p4"/>
          <p:cNvSpPr/>
          <p:nvPr/>
        </p:nvSpPr>
        <p:spPr>
          <a:xfrm flipH="1">
            <a:off x="10237266" y="1373630"/>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47;p4"/>
          <p:cNvSpPr/>
          <p:nvPr/>
        </p:nvSpPr>
        <p:spPr>
          <a:xfrm flipH="1">
            <a:off x="10237105" y="1373850"/>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48;p4"/>
          <p:cNvSpPr/>
          <p:nvPr/>
        </p:nvSpPr>
        <p:spPr>
          <a:xfrm flipH="1">
            <a:off x="8544045" y="-5437"/>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49;p4"/>
          <p:cNvSpPr/>
          <p:nvPr/>
        </p:nvSpPr>
        <p:spPr>
          <a:xfrm flipH="1">
            <a:off x="8047990" y="502119"/>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50;p4"/>
          <p:cNvSpPr/>
          <p:nvPr/>
        </p:nvSpPr>
        <p:spPr>
          <a:xfrm flipH="1">
            <a:off x="9534064" y="1209917"/>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51;p4"/>
          <p:cNvSpPr/>
          <p:nvPr/>
        </p:nvSpPr>
        <p:spPr>
          <a:xfrm>
            <a:off x="8775833" y="1405013"/>
            <a:ext cx="3136200" cy="5153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2" name="Google Shape;52;p4"/>
          <p:cNvSpPr/>
          <p:nvPr/>
        </p:nvSpPr>
        <p:spPr>
          <a:xfrm>
            <a:off x="8775833" y="1405013"/>
            <a:ext cx="3136200" cy="5153700"/>
          </a:xfrm>
          <a:prstGeom prst="frame">
            <a:avLst>
              <a:gd name="adj1" fmla="val 7678"/>
            </a:avLst>
          </a:prstGeom>
          <a:solidFill>
            <a:srgbClr val="F9BC6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3" name="Google Shape;53;p4"/>
          <p:cNvSpPr/>
          <p:nvPr/>
        </p:nvSpPr>
        <p:spPr>
          <a:xfrm>
            <a:off x="1191625" y="1405025"/>
            <a:ext cx="3576300" cy="5153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4" name="Google Shape;54;p4"/>
          <p:cNvSpPr/>
          <p:nvPr/>
        </p:nvSpPr>
        <p:spPr>
          <a:xfrm>
            <a:off x="1191747" y="1405025"/>
            <a:ext cx="3576300" cy="5153700"/>
          </a:xfrm>
          <a:prstGeom prst="frame">
            <a:avLst>
              <a:gd name="adj1" fmla="val 4603"/>
            </a:avLst>
          </a:prstGeom>
          <a:solidFill>
            <a:srgbClr val="E9AA5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5" name="Google Shape;55;p4"/>
          <p:cNvSpPr/>
          <p:nvPr/>
        </p:nvSpPr>
        <p:spPr>
          <a:xfrm>
            <a:off x="4983689" y="1405000"/>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6" name="Google Shape;56;p4"/>
          <p:cNvSpPr/>
          <p:nvPr/>
        </p:nvSpPr>
        <p:spPr>
          <a:xfrm>
            <a:off x="4983689" y="4076524"/>
            <a:ext cx="3576300" cy="24822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7" name="Google Shape;57;p4"/>
          <p:cNvSpPr/>
          <p:nvPr/>
        </p:nvSpPr>
        <p:spPr>
          <a:xfrm>
            <a:off x="4983689" y="1405013"/>
            <a:ext cx="3576300" cy="248220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8" name="Google Shape;58;p4"/>
          <p:cNvSpPr/>
          <p:nvPr/>
        </p:nvSpPr>
        <p:spPr>
          <a:xfrm>
            <a:off x="4983689" y="4076531"/>
            <a:ext cx="3576300" cy="2482200"/>
          </a:xfrm>
          <a:prstGeom prst="frame">
            <a:avLst>
              <a:gd name="adj1" fmla="val 8314"/>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59" name="Google Shape;59;p4"/>
          <p:cNvSpPr/>
          <p:nvPr/>
        </p:nvSpPr>
        <p:spPr>
          <a:xfrm>
            <a:off x="0" y="6045275"/>
            <a:ext cx="12186015" cy="811376"/>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60" name="Google Shape;60;p4"/>
          <p:cNvGrpSpPr/>
          <p:nvPr/>
        </p:nvGrpSpPr>
        <p:grpSpPr>
          <a:xfrm>
            <a:off x="11180408" y="5733982"/>
            <a:ext cx="435283" cy="1050406"/>
            <a:chOff x="4028392" y="3097874"/>
            <a:chExt cx="1270158" cy="3065088"/>
          </a:xfrm>
        </p:grpSpPr>
        <p:sp>
          <p:nvSpPr>
            <p:cNvPr id="61" name="Google Shape;61;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62;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63;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64;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5" name="Google Shape;65;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6" name="Google Shape;66;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67" name="Google Shape;67;p4"/>
          <p:cNvGrpSpPr/>
          <p:nvPr/>
        </p:nvGrpSpPr>
        <p:grpSpPr>
          <a:xfrm flipH="1">
            <a:off x="11639933" y="5740480"/>
            <a:ext cx="435283" cy="1050406"/>
            <a:chOff x="4028392" y="3097874"/>
            <a:chExt cx="1270158" cy="3065088"/>
          </a:xfrm>
        </p:grpSpPr>
        <p:sp>
          <p:nvSpPr>
            <p:cNvPr id="68" name="Google Shape;68;p4"/>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69;p4"/>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70;p4"/>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1;p4"/>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72;p4"/>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73;p4"/>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4" name="Google Shape;74;p4"/>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75" name="Google Shape;75;p4"/>
          <p:cNvGrpSpPr/>
          <p:nvPr/>
        </p:nvGrpSpPr>
        <p:grpSpPr>
          <a:xfrm>
            <a:off x="247665" y="5694211"/>
            <a:ext cx="1734707" cy="1138399"/>
            <a:chOff x="975725" y="5557227"/>
            <a:chExt cx="2040352" cy="1338977"/>
          </a:xfrm>
        </p:grpSpPr>
        <p:sp>
          <p:nvSpPr>
            <p:cNvPr id="76" name="Google Shape;76;p4"/>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7" name="Google Shape;77;p4"/>
            <p:cNvGrpSpPr/>
            <p:nvPr/>
          </p:nvGrpSpPr>
          <p:grpSpPr>
            <a:xfrm flipH="1">
              <a:off x="1071688" y="5557227"/>
              <a:ext cx="835252" cy="890789"/>
              <a:chOff x="-4259888" y="2290454"/>
              <a:chExt cx="4283344" cy="4568148"/>
            </a:xfrm>
          </p:grpSpPr>
          <p:sp>
            <p:nvSpPr>
              <p:cNvPr id="78" name="Google Shape;78;p4"/>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9" name="Google Shape;79;p4"/>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0" name="Google Shape;80;p4"/>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1" name="Google Shape;81;p4"/>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2" name="Google Shape;82;p4"/>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3" name="Google Shape;83;p4"/>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84" name="Google Shape;84;p4"/>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85;p4"/>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86;p4"/>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87;p4"/>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88;p4"/>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89;p4"/>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90;p4"/>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91;p4"/>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2" name="Google Shape;92;p4"/>
            <p:cNvGrpSpPr/>
            <p:nvPr/>
          </p:nvGrpSpPr>
          <p:grpSpPr>
            <a:xfrm rot="-568258">
              <a:off x="1768426" y="6089716"/>
              <a:ext cx="479762" cy="573137"/>
              <a:chOff x="12650622" y="-224128"/>
              <a:chExt cx="1467358" cy="1752944"/>
            </a:xfrm>
          </p:grpSpPr>
          <p:sp>
            <p:nvSpPr>
              <p:cNvPr id="93" name="Google Shape;93;p4"/>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94;p4"/>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95;p4"/>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96;p4"/>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7" name="Google Shape;97;p4"/>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8" name="Google Shape;98;p4"/>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99" name="Google Shape;99;p4"/>
          <p:cNvGrpSpPr/>
          <p:nvPr/>
        </p:nvGrpSpPr>
        <p:grpSpPr>
          <a:xfrm>
            <a:off x="-674910" y="0"/>
            <a:ext cx="4138029" cy="6868885"/>
            <a:chOff x="10890" y="0"/>
            <a:chExt cx="4138029" cy="6868885"/>
          </a:xfrm>
        </p:grpSpPr>
        <p:sp>
          <p:nvSpPr>
            <p:cNvPr id="100" name="Google Shape;100;p4"/>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01;p4"/>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02;p4"/>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3" name="Google Shape;103;p4"/>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104;p4"/>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05" name="Google Shape;105;p4"/>
          <p:cNvGrpSpPr/>
          <p:nvPr/>
        </p:nvGrpSpPr>
        <p:grpSpPr>
          <a:xfrm>
            <a:off x="10301233" y="5703249"/>
            <a:ext cx="778382" cy="1138235"/>
            <a:chOff x="4610438" y="3689854"/>
            <a:chExt cx="2773002" cy="4054987"/>
          </a:xfrm>
        </p:grpSpPr>
        <p:sp>
          <p:nvSpPr>
            <p:cNvPr id="106" name="Google Shape;106;p4"/>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07" name="Google Shape;107;p4"/>
            <p:cNvGrpSpPr/>
            <p:nvPr/>
          </p:nvGrpSpPr>
          <p:grpSpPr>
            <a:xfrm>
              <a:off x="4610438" y="3689854"/>
              <a:ext cx="2773002" cy="4054987"/>
              <a:chOff x="4768606" y="1356086"/>
              <a:chExt cx="2773002" cy="4054987"/>
            </a:xfrm>
          </p:grpSpPr>
          <p:sp>
            <p:nvSpPr>
              <p:cNvPr id="108" name="Google Shape;108;p4"/>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09;p4"/>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10;p4"/>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11;p4"/>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12;p4"/>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3" name="Google Shape;113;p4"/>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114;p4"/>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115;p4"/>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16;p4"/>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117;p4"/>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18;p4"/>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19;p4"/>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20;p4"/>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121;p4"/>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122;p4"/>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3" name="Google Shape;123;p4"/>
              <p:cNvGrpSpPr/>
              <p:nvPr/>
            </p:nvGrpSpPr>
            <p:grpSpPr>
              <a:xfrm>
                <a:off x="6306235" y="1356086"/>
                <a:ext cx="1235373" cy="1660293"/>
                <a:chOff x="6306235" y="1356086"/>
                <a:chExt cx="1235373" cy="1660293"/>
              </a:xfrm>
            </p:grpSpPr>
            <p:sp>
              <p:nvSpPr>
                <p:cNvPr id="124" name="Google Shape;124;p4"/>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25" name="Google Shape;125;p4"/>
                <p:cNvGrpSpPr/>
                <p:nvPr/>
              </p:nvGrpSpPr>
              <p:grpSpPr>
                <a:xfrm>
                  <a:off x="6306235" y="1356086"/>
                  <a:ext cx="1235373" cy="1647158"/>
                  <a:chOff x="6306235" y="1356086"/>
                  <a:chExt cx="1235373" cy="1647158"/>
                </a:xfrm>
              </p:grpSpPr>
              <p:sp>
                <p:nvSpPr>
                  <p:cNvPr id="126" name="Google Shape;126;p4"/>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127;p4"/>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128;p4"/>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sp>
        <p:nvSpPr>
          <p:cNvPr id="130" name="Title 1">
            <a:extLst>
              <a:ext uri="{FF2B5EF4-FFF2-40B4-BE49-F238E27FC236}">
                <a16:creationId xmlns:a16="http://schemas.microsoft.com/office/drawing/2014/main" id="{C96ADB4E-C068-4AE7-ACDD-853A5DA7C9DD}"/>
              </a:ext>
            </a:extLst>
          </p:cNvPr>
          <p:cNvSpPr txBox="1">
            <a:spLocks/>
          </p:cNvSpPr>
          <p:nvPr userDrawn="1"/>
        </p:nvSpPr>
        <p:spPr>
          <a:xfrm>
            <a:off x="10408184" y="-18796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31" name="Title 1">
            <a:extLst>
              <a:ext uri="{FF2B5EF4-FFF2-40B4-BE49-F238E27FC236}">
                <a16:creationId xmlns:a16="http://schemas.microsoft.com/office/drawing/2014/main" id="{5931BEF0-F188-45B8-B09D-08FBC8CEFF02}"/>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4DADE2">
                    <a:lumMod val="60000"/>
                    <a:lumOff val="4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4DADE2">
                    <a:lumMod val="60000"/>
                    <a:lumOff val="4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479763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ustom Layout 1 1">
  <p:cSld name="Custom Layout 1 1">
    <p:bg>
      <p:bgPr>
        <a:solidFill>
          <a:schemeClr val="lt2"/>
        </a:solidFill>
        <a:effectLst/>
      </p:bgPr>
    </p:bg>
    <p:spTree>
      <p:nvGrpSpPr>
        <p:cNvPr id="1" name="Shape 130"/>
        <p:cNvGrpSpPr/>
        <p:nvPr/>
      </p:nvGrpSpPr>
      <p:grpSpPr>
        <a:xfrm>
          <a:off x="0" y="0"/>
          <a:ext cx="0" cy="0"/>
          <a:chOff x="0" y="0"/>
          <a:chExt cx="0" cy="0"/>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5"/>
          <p:cNvSpPr/>
          <p:nvPr/>
        </p:nvSpPr>
        <p:spPr>
          <a:xfrm>
            <a:off x="734925" y="255757"/>
            <a:ext cx="11162400" cy="5853900"/>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83" name="Google Shape;329;p10">
            <a:extLst>
              <a:ext uri="{FF2B5EF4-FFF2-40B4-BE49-F238E27FC236}">
                <a16:creationId xmlns:a16="http://schemas.microsoft.com/office/drawing/2014/main" id="{2905A704-B0CD-4E31-90BD-D004A59D40DF}"/>
              </a:ext>
            </a:extLst>
          </p:cNvPr>
          <p:cNvGrpSpPr/>
          <p:nvPr userDrawn="1"/>
        </p:nvGrpSpPr>
        <p:grpSpPr>
          <a:xfrm flipH="1">
            <a:off x="1342278" y="4210677"/>
            <a:ext cx="1738239" cy="1743417"/>
            <a:chOff x="4067175" y="-2019300"/>
            <a:chExt cx="4220050" cy="4232623"/>
          </a:xfrm>
        </p:grpSpPr>
        <p:sp>
          <p:nvSpPr>
            <p:cNvPr id="84" name="Google Shape;330;p10">
              <a:extLst>
                <a:ext uri="{FF2B5EF4-FFF2-40B4-BE49-F238E27FC236}">
                  <a16:creationId xmlns:a16="http://schemas.microsoft.com/office/drawing/2014/main" id="{11D6AA0B-BD74-4CEB-B2A8-6AC2E2D1861A}"/>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331;p10">
              <a:extLst>
                <a:ext uri="{FF2B5EF4-FFF2-40B4-BE49-F238E27FC236}">
                  <a16:creationId xmlns:a16="http://schemas.microsoft.com/office/drawing/2014/main" id="{6C47DEBA-675B-4703-9EFC-2A09DA3B0661}"/>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332;p10">
              <a:extLst>
                <a:ext uri="{FF2B5EF4-FFF2-40B4-BE49-F238E27FC236}">
                  <a16:creationId xmlns:a16="http://schemas.microsoft.com/office/drawing/2014/main" id="{B16FCBD9-46DE-45E8-AA4B-435D5B06670B}"/>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333;p10">
              <a:extLst>
                <a:ext uri="{FF2B5EF4-FFF2-40B4-BE49-F238E27FC236}">
                  <a16:creationId xmlns:a16="http://schemas.microsoft.com/office/drawing/2014/main" id="{8DABD6D9-5490-42FD-ADFA-67CA3280DE59}"/>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334;p10">
              <a:extLst>
                <a:ext uri="{FF2B5EF4-FFF2-40B4-BE49-F238E27FC236}">
                  <a16:creationId xmlns:a16="http://schemas.microsoft.com/office/drawing/2014/main" id="{985E416C-D023-41D2-9C29-FF96C19729F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335;p10">
              <a:extLst>
                <a:ext uri="{FF2B5EF4-FFF2-40B4-BE49-F238E27FC236}">
                  <a16:creationId xmlns:a16="http://schemas.microsoft.com/office/drawing/2014/main" id="{BDD27AC1-6CAA-479B-B12F-6664F490906B}"/>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336;p10">
              <a:extLst>
                <a:ext uri="{FF2B5EF4-FFF2-40B4-BE49-F238E27FC236}">
                  <a16:creationId xmlns:a16="http://schemas.microsoft.com/office/drawing/2014/main" id="{5087ED40-A11F-4359-B7C3-2D8DDE511FD6}"/>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337;p10">
              <a:extLst>
                <a:ext uri="{FF2B5EF4-FFF2-40B4-BE49-F238E27FC236}">
                  <a16:creationId xmlns:a16="http://schemas.microsoft.com/office/drawing/2014/main" id="{2A770B17-77E2-4E6E-8592-1C5EA66F59F1}"/>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338;p10">
              <a:extLst>
                <a:ext uri="{FF2B5EF4-FFF2-40B4-BE49-F238E27FC236}">
                  <a16:creationId xmlns:a16="http://schemas.microsoft.com/office/drawing/2014/main" id="{44316458-C844-48F3-B6C3-D6E267BD10E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3" name="Google Shape;339;p10">
              <a:extLst>
                <a:ext uri="{FF2B5EF4-FFF2-40B4-BE49-F238E27FC236}">
                  <a16:creationId xmlns:a16="http://schemas.microsoft.com/office/drawing/2014/main" id="{79AA62E4-ECFE-4831-9EA7-8A7F080658DC}"/>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340;p10">
              <a:extLst>
                <a:ext uri="{FF2B5EF4-FFF2-40B4-BE49-F238E27FC236}">
                  <a16:creationId xmlns:a16="http://schemas.microsoft.com/office/drawing/2014/main" id="{6C8B3547-39DB-4003-966C-3E11CBE501DA}"/>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341;p10">
              <a:extLst>
                <a:ext uri="{FF2B5EF4-FFF2-40B4-BE49-F238E27FC236}">
                  <a16:creationId xmlns:a16="http://schemas.microsoft.com/office/drawing/2014/main" id="{CF2B4907-AD4C-4BA0-B564-366E4C6D985D}"/>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342;p10">
              <a:extLst>
                <a:ext uri="{FF2B5EF4-FFF2-40B4-BE49-F238E27FC236}">
                  <a16:creationId xmlns:a16="http://schemas.microsoft.com/office/drawing/2014/main" id="{7F45C6F1-1C8E-4EC0-B107-7FB3F105AF1E}"/>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7" name="Google Shape;343;p10">
            <a:extLst>
              <a:ext uri="{FF2B5EF4-FFF2-40B4-BE49-F238E27FC236}">
                <a16:creationId xmlns:a16="http://schemas.microsoft.com/office/drawing/2014/main" id="{D1698AA2-4691-47B0-BDCB-19D5C6EB410D}"/>
              </a:ext>
            </a:extLst>
          </p:cNvPr>
          <p:cNvGrpSpPr/>
          <p:nvPr userDrawn="1"/>
        </p:nvGrpSpPr>
        <p:grpSpPr>
          <a:xfrm flipH="1">
            <a:off x="123438" y="5930864"/>
            <a:ext cx="647105" cy="773048"/>
            <a:chOff x="12650622" y="-224128"/>
            <a:chExt cx="1467358" cy="1752944"/>
          </a:xfrm>
        </p:grpSpPr>
        <p:sp>
          <p:nvSpPr>
            <p:cNvPr id="98" name="Google Shape;344;p10">
              <a:extLst>
                <a:ext uri="{FF2B5EF4-FFF2-40B4-BE49-F238E27FC236}">
                  <a16:creationId xmlns:a16="http://schemas.microsoft.com/office/drawing/2014/main" id="{3A6ECE04-1637-4261-83C5-C67F6A750F8C}"/>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9" name="Google Shape;345;p10">
              <a:extLst>
                <a:ext uri="{FF2B5EF4-FFF2-40B4-BE49-F238E27FC236}">
                  <a16:creationId xmlns:a16="http://schemas.microsoft.com/office/drawing/2014/main" id="{E0F4EC25-A5F5-476E-9432-3D5E2D578B2E}"/>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0" name="Google Shape;346;p10">
              <a:extLst>
                <a:ext uri="{FF2B5EF4-FFF2-40B4-BE49-F238E27FC236}">
                  <a16:creationId xmlns:a16="http://schemas.microsoft.com/office/drawing/2014/main" id="{A3367EFD-566F-4570-AFA1-7EE1B78A95F3}"/>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1" name="Google Shape;347;p10">
              <a:extLst>
                <a:ext uri="{FF2B5EF4-FFF2-40B4-BE49-F238E27FC236}">
                  <a16:creationId xmlns:a16="http://schemas.microsoft.com/office/drawing/2014/main" id="{CFB380A1-864B-45C9-892C-24C28CD3543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2" name="Google Shape;348;p10">
              <a:extLst>
                <a:ext uri="{FF2B5EF4-FFF2-40B4-BE49-F238E27FC236}">
                  <a16:creationId xmlns:a16="http://schemas.microsoft.com/office/drawing/2014/main" id="{9B63B8BE-6D41-4BFD-9845-EB62852956C3}"/>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3" name="Google Shape;349;p10">
              <a:extLst>
                <a:ext uri="{FF2B5EF4-FFF2-40B4-BE49-F238E27FC236}">
                  <a16:creationId xmlns:a16="http://schemas.microsoft.com/office/drawing/2014/main" id="{3BA1B649-531D-466B-8790-84E78CACEE5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04" name="Google Shape;351;p10">
            <a:extLst>
              <a:ext uri="{FF2B5EF4-FFF2-40B4-BE49-F238E27FC236}">
                <a16:creationId xmlns:a16="http://schemas.microsoft.com/office/drawing/2014/main" id="{9920B6D2-3A9D-467C-9086-9E1DE1916876}"/>
              </a:ext>
            </a:extLst>
          </p:cNvPr>
          <p:cNvGrpSpPr/>
          <p:nvPr userDrawn="1"/>
        </p:nvGrpSpPr>
        <p:grpSpPr>
          <a:xfrm flipH="1">
            <a:off x="8307241" y="5317797"/>
            <a:ext cx="1323048" cy="1318155"/>
            <a:chOff x="2148829" y="2424101"/>
            <a:chExt cx="2454481" cy="2453871"/>
          </a:xfrm>
        </p:grpSpPr>
        <p:sp>
          <p:nvSpPr>
            <p:cNvPr id="105" name="Google Shape;352;p10">
              <a:extLst>
                <a:ext uri="{FF2B5EF4-FFF2-40B4-BE49-F238E27FC236}">
                  <a16:creationId xmlns:a16="http://schemas.microsoft.com/office/drawing/2014/main" id="{90CA48AC-DCB1-410A-8E49-2FADEDC58D58}"/>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6" name="Google Shape;353;p10">
              <a:extLst>
                <a:ext uri="{FF2B5EF4-FFF2-40B4-BE49-F238E27FC236}">
                  <a16:creationId xmlns:a16="http://schemas.microsoft.com/office/drawing/2014/main" id="{AB074912-D6D5-47F6-962D-3E0C1AB58DB3}"/>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7" name="Google Shape;354;p10">
              <a:extLst>
                <a:ext uri="{FF2B5EF4-FFF2-40B4-BE49-F238E27FC236}">
                  <a16:creationId xmlns:a16="http://schemas.microsoft.com/office/drawing/2014/main" id="{D9E38233-683B-40FF-8A48-5882130D3F5D}"/>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8" name="Google Shape;355;p10">
              <a:extLst>
                <a:ext uri="{FF2B5EF4-FFF2-40B4-BE49-F238E27FC236}">
                  <a16:creationId xmlns:a16="http://schemas.microsoft.com/office/drawing/2014/main" id="{95067F93-56D1-4072-A2D9-23C231B8771D}"/>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9" name="Google Shape;356;p10">
              <a:extLst>
                <a:ext uri="{FF2B5EF4-FFF2-40B4-BE49-F238E27FC236}">
                  <a16:creationId xmlns:a16="http://schemas.microsoft.com/office/drawing/2014/main" id="{36D46BB4-B8FB-4345-A41A-2FFC980A2626}"/>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0" name="Google Shape;357;p10">
              <a:extLst>
                <a:ext uri="{FF2B5EF4-FFF2-40B4-BE49-F238E27FC236}">
                  <a16:creationId xmlns:a16="http://schemas.microsoft.com/office/drawing/2014/main" id="{1B5724E3-50D4-44E6-861B-BC0831D4A599}"/>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1" name="Google Shape;358;p10">
              <a:extLst>
                <a:ext uri="{FF2B5EF4-FFF2-40B4-BE49-F238E27FC236}">
                  <a16:creationId xmlns:a16="http://schemas.microsoft.com/office/drawing/2014/main" id="{4B4B732C-0C23-4512-91CA-9AB0F6663C9F}"/>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2" name="Google Shape;359;p10">
              <a:extLst>
                <a:ext uri="{FF2B5EF4-FFF2-40B4-BE49-F238E27FC236}">
                  <a16:creationId xmlns:a16="http://schemas.microsoft.com/office/drawing/2014/main" id="{EDAA873F-1E85-43ED-87D2-83F1D2C6D169}"/>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13" name="Title 1">
            <a:extLst>
              <a:ext uri="{FF2B5EF4-FFF2-40B4-BE49-F238E27FC236}">
                <a16:creationId xmlns:a16="http://schemas.microsoft.com/office/drawing/2014/main" id="{52C8BFF4-3827-4DF9-8FB3-F050E0DA4A44}"/>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14" name="Title 1">
            <a:extLst>
              <a:ext uri="{FF2B5EF4-FFF2-40B4-BE49-F238E27FC236}">
                <a16:creationId xmlns:a16="http://schemas.microsoft.com/office/drawing/2014/main" id="{F6A9A8A2-7B38-4FDE-9BCE-E484D49793B0}"/>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209144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7F3C21-149C-2792-ED4A-11C8583514AA}"/>
              </a:ext>
            </a:extLst>
          </p:cNvPr>
          <p:cNvSpPr>
            <a:spLocks noGrp="1"/>
          </p:cNvSpPr>
          <p:nvPr>
            <p:ph type="dt" sz="half" idx="10"/>
          </p:nvPr>
        </p:nvSpPr>
        <p:spPr/>
        <p:txBody>
          <a:bodyPr/>
          <a:lstStyle/>
          <a:p>
            <a:fld id="{EBE79F17-2F3E-41F9-AFB4-F24877A05D58}" type="datetimeFigureOut">
              <a:rPr lang="zh-CN" altLang="en-US" smtClean="0"/>
              <a:t>2024/11/19</a:t>
            </a:fld>
            <a:endParaRPr lang="zh-CN" altLang="en-US"/>
          </a:p>
        </p:txBody>
      </p:sp>
      <p:sp>
        <p:nvSpPr>
          <p:cNvPr id="3" name="页脚占位符 2">
            <a:extLst>
              <a:ext uri="{FF2B5EF4-FFF2-40B4-BE49-F238E27FC236}">
                <a16:creationId xmlns:a16="http://schemas.microsoft.com/office/drawing/2014/main" id="{EEE35696-56E1-C474-8F4F-93A58BA06A8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555BAD1-13F8-79B5-A66C-9579D4FD09BC}"/>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916338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ustom Layout 1 1" preserve="1">
  <p:cSld name="1_Custom Layout 1 1">
    <p:bg>
      <p:bgPr>
        <a:solidFill>
          <a:schemeClr val="lt2"/>
        </a:solidFill>
        <a:effectLst/>
      </p:bgPr>
    </p:bg>
    <p:spTree>
      <p:nvGrpSpPr>
        <p:cNvPr id="1" name="Shape 130"/>
        <p:cNvGrpSpPr/>
        <p:nvPr/>
      </p:nvGrpSpPr>
      <p:grpSpPr>
        <a:xfrm>
          <a:off x="0" y="0"/>
          <a:ext cx="0" cy="0"/>
          <a:chOff x="0" y="0"/>
          <a:chExt cx="0" cy="0"/>
        </a:xfrm>
      </p:grpSpPr>
      <p:grpSp>
        <p:nvGrpSpPr>
          <p:cNvPr id="2" name="Group 1">
            <a:extLst>
              <a:ext uri="{FF2B5EF4-FFF2-40B4-BE49-F238E27FC236}">
                <a16:creationId xmlns:a16="http://schemas.microsoft.com/office/drawing/2014/main" id="{C00AE5D1-F431-48BD-8E64-38263E4394B0}"/>
              </a:ext>
            </a:extLst>
          </p:cNvPr>
          <p:cNvGrpSpPr/>
          <p:nvPr userDrawn="1"/>
        </p:nvGrpSpPr>
        <p:grpSpPr>
          <a:xfrm>
            <a:off x="-674910" y="0"/>
            <a:ext cx="14068906" cy="6868885"/>
            <a:chOff x="-674910" y="0"/>
            <a:chExt cx="14068906" cy="6868885"/>
          </a:xfrm>
        </p:grpSpPr>
        <p:sp>
          <p:nvSpPr>
            <p:cNvPr id="131" name="Google Shape;131;p5"/>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2" name="Google Shape;132;p5"/>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3" name="Google Shape;133;p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4" name="Google Shape;134;p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5" name="Google Shape;135;p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6" name="Google Shape;136;p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7" name="Google Shape;137;p5"/>
            <p:cNvSpPr/>
            <p:nvPr/>
          </p:nvSpPr>
          <p:spPr>
            <a:xfrm>
              <a:off x="0"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39" name="Google Shape;139;p5"/>
            <p:cNvSpPr/>
            <p:nvPr/>
          </p:nvSpPr>
          <p:spPr>
            <a:xfrm>
              <a:off x="734925"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BF8"/>
                </a:solidFill>
                <a:effectLst/>
                <a:uLnTx/>
                <a:uFillTx/>
                <a:latin typeface="Arial"/>
                <a:ea typeface="+mn-ea"/>
                <a:cs typeface="+mn-cs"/>
              </a:endParaRPr>
            </a:p>
          </p:txBody>
        </p:sp>
        <p:sp>
          <p:nvSpPr>
            <p:cNvPr id="140" name="Google Shape;140;p5"/>
            <p:cNvSpPr/>
            <p:nvPr/>
          </p:nvSpPr>
          <p:spPr>
            <a:xfrm>
              <a:off x="0"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1" name="Google Shape;141;p5"/>
            <p:cNvSpPr/>
            <p:nvPr/>
          </p:nvSpPr>
          <p:spPr>
            <a:xfrm>
              <a:off x="0"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6" name="Google Shape;156;p5"/>
            <p:cNvSpPr/>
            <p:nvPr/>
          </p:nvSpPr>
          <p:spPr>
            <a:xfrm>
              <a:off x="0"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57" name="Google Shape;157;p5"/>
            <p:cNvGrpSpPr/>
            <p:nvPr/>
          </p:nvGrpSpPr>
          <p:grpSpPr>
            <a:xfrm>
              <a:off x="247665" y="5694211"/>
              <a:ext cx="1734707" cy="1138399"/>
              <a:chOff x="975725" y="5557227"/>
              <a:chExt cx="2040352" cy="1338977"/>
            </a:xfrm>
          </p:grpSpPr>
          <p:sp>
            <p:nvSpPr>
              <p:cNvPr id="158" name="Google Shape;158;p5"/>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59" name="Google Shape;159;p5"/>
              <p:cNvGrpSpPr/>
              <p:nvPr/>
            </p:nvGrpSpPr>
            <p:grpSpPr>
              <a:xfrm flipH="1">
                <a:off x="1071688" y="5557227"/>
                <a:ext cx="835252" cy="890789"/>
                <a:chOff x="-4259888" y="2290454"/>
                <a:chExt cx="4283344" cy="4568148"/>
              </a:xfrm>
            </p:grpSpPr>
            <p:sp>
              <p:nvSpPr>
                <p:cNvPr id="160" name="Google Shape;160;p5"/>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1" name="Google Shape;161;p5"/>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2" name="Google Shape;162;p5"/>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3" name="Google Shape;163;p5"/>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4" name="Google Shape;164;p5"/>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5" name="Google Shape;165;p5"/>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66" name="Google Shape;166;p5"/>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7" name="Google Shape;167;p5"/>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8" name="Google Shape;168;p5"/>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9" name="Google Shape;169;p5"/>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0" name="Google Shape;170;p5"/>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1" name="Google Shape;171;p5"/>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2" name="Google Shape;172;p5"/>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3" name="Google Shape;173;p5"/>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74" name="Google Shape;174;p5"/>
              <p:cNvGrpSpPr/>
              <p:nvPr/>
            </p:nvGrpSpPr>
            <p:grpSpPr>
              <a:xfrm rot="-568258">
                <a:off x="1768426" y="6089716"/>
                <a:ext cx="479762" cy="573137"/>
                <a:chOff x="12650622" y="-224128"/>
                <a:chExt cx="1467358" cy="1752944"/>
              </a:xfrm>
            </p:grpSpPr>
            <p:sp>
              <p:nvSpPr>
                <p:cNvPr id="175" name="Google Shape;175;p5"/>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6" name="Google Shape;176;p5"/>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7" name="Google Shape;177;p5"/>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8" name="Google Shape;178;p5"/>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9" name="Google Shape;179;p5"/>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80" name="Google Shape;180;p5"/>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nvGrpSpPr>
            <p:cNvPr id="181" name="Google Shape;181;p5"/>
            <p:cNvGrpSpPr/>
            <p:nvPr/>
          </p:nvGrpSpPr>
          <p:grpSpPr>
            <a:xfrm>
              <a:off x="-674910" y="0"/>
              <a:ext cx="4138029" cy="6868885"/>
              <a:chOff x="10890" y="0"/>
              <a:chExt cx="4138029" cy="6868885"/>
            </a:xfrm>
          </p:grpSpPr>
          <p:sp>
            <p:nvSpPr>
              <p:cNvPr id="182" name="Google Shape;182;p5"/>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3" name="Google Shape;183;p5"/>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4" name="Google Shape;184;p5"/>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5" name="Google Shape;185;p5"/>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6" name="Google Shape;186;p5"/>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83" name="Google Shape;329;p10">
              <a:extLst>
                <a:ext uri="{FF2B5EF4-FFF2-40B4-BE49-F238E27FC236}">
                  <a16:creationId xmlns:a16="http://schemas.microsoft.com/office/drawing/2014/main" id="{2905A704-B0CD-4E31-90BD-D004A59D40DF}"/>
                </a:ext>
              </a:extLst>
            </p:cNvPr>
            <p:cNvGrpSpPr/>
            <p:nvPr userDrawn="1"/>
          </p:nvGrpSpPr>
          <p:grpSpPr>
            <a:xfrm flipH="1">
              <a:off x="1342278" y="4210677"/>
              <a:ext cx="1738239" cy="1743417"/>
              <a:chOff x="4067175" y="-2019300"/>
              <a:chExt cx="4220050" cy="4232623"/>
            </a:xfrm>
          </p:grpSpPr>
          <p:sp>
            <p:nvSpPr>
              <p:cNvPr id="84" name="Google Shape;330;p10">
                <a:extLst>
                  <a:ext uri="{FF2B5EF4-FFF2-40B4-BE49-F238E27FC236}">
                    <a16:creationId xmlns:a16="http://schemas.microsoft.com/office/drawing/2014/main" id="{11D6AA0B-BD74-4CEB-B2A8-6AC2E2D1861A}"/>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5" name="Google Shape;331;p10">
                <a:extLst>
                  <a:ext uri="{FF2B5EF4-FFF2-40B4-BE49-F238E27FC236}">
                    <a16:creationId xmlns:a16="http://schemas.microsoft.com/office/drawing/2014/main" id="{6C47DEBA-675B-4703-9EFC-2A09DA3B0661}"/>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6" name="Google Shape;332;p10">
                <a:extLst>
                  <a:ext uri="{FF2B5EF4-FFF2-40B4-BE49-F238E27FC236}">
                    <a16:creationId xmlns:a16="http://schemas.microsoft.com/office/drawing/2014/main" id="{B16FCBD9-46DE-45E8-AA4B-435D5B06670B}"/>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7" name="Google Shape;333;p10">
                <a:extLst>
                  <a:ext uri="{FF2B5EF4-FFF2-40B4-BE49-F238E27FC236}">
                    <a16:creationId xmlns:a16="http://schemas.microsoft.com/office/drawing/2014/main" id="{8DABD6D9-5490-42FD-ADFA-67CA3280DE59}"/>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8" name="Google Shape;334;p10">
                <a:extLst>
                  <a:ext uri="{FF2B5EF4-FFF2-40B4-BE49-F238E27FC236}">
                    <a16:creationId xmlns:a16="http://schemas.microsoft.com/office/drawing/2014/main" id="{985E416C-D023-41D2-9C29-FF96C19729FF}"/>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335;p10">
                <a:extLst>
                  <a:ext uri="{FF2B5EF4-FFF2-40B4-BE49-F238E27FC236}">
                    <a16:creationId xmlns:a16="http://schemas.microsoft.com/office/drawing/2014/main" id="{BDD27AC1-6CAA-479B-B12F-6664F490906B}"/>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0" name="Google Shape;336;p10">
                <a:extLst>
                  <a:ext uri="{FF2B5EF4-FFF2-40B4-BE49-F238E27FC236}">
                    <a16:creationId xmlns:a16="http://schemas.microsoft.com/office/drawing/2014/main" id="{5087ED40-A11F-4359-B7C3-2D8DDE511FD6}"/>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1" name="Google Shape;337;p10">
                <a:extLst>
                  <a:ext uri="{FF2B5EF4-FFF2-40B4-BE49-F238E27FC236}">
                    <a16:creationId xmlns:a16="http://schemas.microsoft.com/office/drawing/2014/main" id="{2A770B17-77E2-4E6E-8592-1C5EA66F59F1}"/>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2" name="Google Shape;338;p10">
                <a:extLst>
                  <a:ext uri="{FF2B5EF4-FFF2-40B4-BE49-F238E27FC236}">
                    <a16:creationId xmlns:a16="http://schemas.microsoft.com/office/drawing/2014/main" id="{44316458-C844-48F3-B6C3-D6E267BD10EA}"/>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3" name="Google Shape;339;p10">
                <a:extLst>
                  <a:ext uri="{FF2B5EF4-FFF2-40B4-BE49-F238E27FC236}">
                    <a16:creationId xmlns:a16="http://schemas.microsoft.com/office/drawing/2014/main" id="{79AA62E4-ECFE-4831-9EA7-8A7F080658DC}"/>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4" name="Google Shape;340;p10">
                <a:extLst>
                  <a:ext uri="{FF2B5EF4-FFF2-40B4-BE49-F238E27FC236}">
                    <a16:creationId xmlns:a16="http://schemas.microsoft.com/office/drawing/2014/main" id="{6C8B3547-39DB-4003-966C-3E11CBE501DA}"/>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341;p10">
                <a:extLst>
                  <a:ext uri="{FF2B5EF4-FFF2-40B4-BE49-F238E27FC236}">
                    <a16:creationId xmlns:a16="http://schemas.microsoft.com/office/drawing/2014/main" id="{CF2B4907-AD4C-4BA0-B564-366E4C6D985D}"/>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6" name="Google Shape;342;p10">
                <a:extLst>
                  <a:ext uri="{FF2B5EF4-FFF2-40B4-BE49-F238E27FC236}">
                    <a16:creationId xmlns:a16="http://schemas.microsoft.com/office/drawing/2014/main" id="{7F45C6F1-1C8E-4EC0-B107-7FB3F105AF1E}"/>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7" name="Google Shape;343;p10">
              <a:extLst>
                <a:ext uri="{FF2B5EF4-FFF2-40B4-BE49-F238E27FC236}">
                  <a16:creationId xmlns:a16="http://schemas.microsoft.com/office/drawing/2014/main" id="{D1698AA2-4691-47B0-BDCB-19D5C6EB410D}"/>
                </a:ext>
              </a:extLst>
            </p:cNvPr>
            <p:cNvGrpSpPr/>
            <p:nvPr userDrawn="1"/>
          </p:nvGrpSpPr>
          <p:grpSpPr>
            <a:xfrm flipH="1">
              <a:off x="123438" y="5930864"/>
              <a:ext cx="647105" cy="773048"/>
              <a:chOff x="12650622" y="-224128"/>
              <a:chExt cx="1467358" cy="1752944"/>
            </a:xfrm>
          </p:grpSpPr>
          <p:sp>
            <p:nvSpPr>
              <p:cNvPr id="98" name="Google Shape;344;p10">
                <a:extLst>
                  <a:ext uri="{FF2B5EF4-FFF2-40B4-BE49-F238E27FC236}">
                    <a16:creationId xmlns:a16="http://schemas.microsoft.com/office/drawing/2014/main" id="{3A6ECE04-1637-4261-83C5-C67F6A750F8C}"/>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9" name="Google Shape;345;p10">
                <a:extLst>
                  <a:ext uri="{FF2B5EF4-FFF2-40B4-BE49-F238E27FC236}">
                    <a16:creationId xmlns:a16="http://schemas.microsoft.com/office/drawing/2014/main" id="{E0F4EC25-A5F5-476E-9432-3D5E2D578B2E}"/>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0" name="Google Shape;346;p10">
                <a:extLst>
                  <a:ext uri="{FF2B5EF4-FFF2-40B4-BE49-F238E27FC236}">
                    <a16:creationId xmlns:a16="http://schemas.microsoft.com/office/drawing/2014/main" id="{A3367EFD-566F-4570-AFA1-7EE1B78A95F3}"/>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1" name="Google Shape;347;p10">
                <a:extLst>
                  <a:ext uri="{FF2B5EF4-FFF2-40B4-BE49-F238E27FC236}">
                    <a16:creationId xmlns:a16="http://schemas.microsoft.com/office/drawing/2014/main" id="{CFB380A1-864B-45C9-892C-24C28CD3543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2" name="Google Shape;348;p10">
                <a:extLst>
                  <a:ext uri="{FF2B5EF4-FFF2-40B4-BE49-F238E27FC236}">
                    <a16:creationId xmlns:a16="http://schemas.microsoft.com/office/drawing/2014/main" id="{9B63B8BE-6D41-4BFD-9845-EB62852956C3}"/>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3" name="Google Shape;349;p10">
                <a:extLst>
                  <a:ext uri="{FF2B5EF4-FFF2-40B4-BE49-F238E27FC236}">
                    <a16:creationId xmlns:a16="http://schemas.microsoft.com/office/drawing/2014/main" id="{3BA1B649-531D-466B-8790-84E78CACEE5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104" name="Google Shape;351;p10">
              <a:extLst>
                <a:ext uri="{FF2B5EF4-FFF2-40B4-BE49-F238E27FC236}">
                  <a16:creationId xmlns:a16="http://schemas.microsoft.com/office/drawing/2014/main" id="{9920B6D2-3A9D-467C-9086-9E1DE1916876}"/>
                </a:ext>
              </a:extLst>
            </p:cNvPr>
            <p:cNvGrpSpPr/>
            <p:nvPr userDrawn="1"/>
          </p:nvGrpSpPr>
          <p:grpSpPr>
            <a:xfrm flipH="1">
              <a:off x="1932601" y="5603187"/>
              <a:ext cx="923998" cy="943211"/>
              <a:chOff x="2148829" y="2424101"/>
              <a:chExt cx="2454481" cy="2453871"/>
            </a:xfrm>
          </p:grpSpPr>
          <p:sp>
            <p:nvSpPr>
              <p:cNvPr id="105" name="Google Shape;352;p10">
                <a:extLst>
                  <a:ext uri="{FF2B5EF4-FFF2-40B4-BE49-F238E27FC236}">
                    <a16:creationId xmlns:a16="http://schemas.microsoft.com/office/drawing/2014/main" id="{90CA48AC-DCB1-410A-8E49-2FADEDC58D58}"/>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6" name="Google Shape;353;p10">
                <a:extLst>
                  <a:ext uri="{FF2B5EF4-FFF2-40B4-BE49-F238E27FC236}">
                    <a16:creationId xmlns:a16="http://schemas.microsoft.com/office/drawing/2014/main" id="{AB074912-D6D5-47F6-962D-3E0C1AB58DB3}"/>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7" name="Google Shape;354;p10">
                <a:extLst>
                  <a:ext uri="{FF2B5EF4-FFF2-40B4-BE49-F238E27FC236}">
                    <a16:creationId xmlns:a16="http://schemas.microsoft.com/office/drawing/2014/main" id="{D9E38233-683B-40FF-8A48-5882130D3F5D}"/>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8" name="Google Shape;355;p10">
                <a:extLst>
                  <a:ext uri="{FF2B5EF4-FFF2-40B4-BE49-F238E27FC236}">
                    <a16:creationId xmlns:a16="http://schemas.microsoft.com/office/drawing/2014/main" id="{95067F93-56D1-4072-A2D9-23C231B8771D}"/>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9" name="Google Shape;356;p10">
                <a:extLst>
                  <a:ext uri="{FF2B5EF4-FFF2-40B4-BE49-F238E27FC236}">
                    <a16:creationId xmlns:a16="http://schemas.microsoft.com/office/drawing/2014/main" id="{36D46BB4-B8FB-4345-A41A-2FFC980A2626}"/>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0" name="Google Shape;357;p10">
                <a:extLst>
                  <a:ext uri="{FF2B5EF4-FFF2-40B4-BE49-F238E27FC236}">
                    <a16:creationId xmlns:a16="http://schemas.microsoft.com/office/drawing/2014/main" id="{1B5724E3-50D4-44E6-861B-BC0831D4A599}"/>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1" name="Google Shape;358;p10">
                <a:extLst>
                  <a:ext uri="{FF2B5EF4-FFF2-40B4-BE49-F238E27FC236}">
                    <a16:creationId xmlns:a16="http://schemas.microsoft.com/office/drawing/2014/main" id="{4B4B732C-0C23-4512-91CA-9AB0F6663C9F}"/>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2" name="Google Shape;359;p10">
                <a:extLst>
                  <a:ext uri="{FF2B5EF4-FFF2-40B4-BE49-F238E27FC236}">
                    <a16:creationId xmlns:a16="http://schemas.microsoft.com/office/drawing/2014/main" id="{EDAA873F-1E85-43ED-87D2-83F1D2C6D169}"/>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13" name="Google Shape;276;p8">
              <a:extLst>
                <a:ext uri="{FF2B5EF4-FFF2-40B4-BE49-F238E27FC236}">
                  <a16:creationId xmlns:a16="http://schemas.microsoft.com/office/drawing/2014/main" id="{B52374D8-94F8-4238-9078-D3C3A4A8253C}"/>
                </a:ext>
              </a:extLst>
            </p:cNvPr>
            <p:cNvSpPr/>
            <p:nvPr userDrawn="1"/>
          </p:nvSpPr>
          <p:spPr>
            <a:xfrm>
              <a:off x="9733971"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4" name="Google Shape;277;p8">
              <a:extLst>
                <a:ext uri="{FF2B5EF4-FFF2-40B4-BE49-F238E27FC236}">
                  <a16:creationId xmlns:a16="http://schemas.microsoft.com/office/drawing/2014/main" id="{EACBAE6F-ED56-4417-A2A0-6164F09869C5}"/>
                </a:ext>
              </a:extLst>
            </p:cNvPr>
            <p:cNvSpPr/>
            <p:nvPr userDrawn="1"/>
          </p:nvSpPr>
          <p:spPr>
            <a:xfrm>
              <a:off x="11535728"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5" name="Google Shape;287;p8">
              <a:extLst>
                <a:ext uri="{FF2B5EF4-FFF2-40B4-BE49-F238E27FC236}">
                  <a16:creationId xmlns:a16="http://schemas.microsoft.com/office/drawing/2014/main" id="{C425BC3F-63A1-4E7B-AA3B-457E7C6F1792}"/>
                </a:ext>
              </a:extLst>
            </p:cNvPr>
            <p:cNvSpPr/>
            <p:nvPr userDrawn="1"/>
          </p:nvSpPr>
          <p:spPr>
            <a:xfrm>
              <a:off x="10039578"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288;p8">
              <a:extLst>
                <a:ext uri="{FF2B5EF4-FFF2-40B4-BE49-F238E27FC236}">
                  <a16:creationId xmlns:a16="http://schemas.microsoft.com/office/drawing/2014/main" id="{6F50014D-A2F2-48F3-8080-801FFCF4941E}"/>
                </a:ext>
              </a:extLst>
            </p:cNvPr>
            <p:cNvSpPr/>
            <p:nvPr userDrawn="1"/>
          </p:nvSpPr>
          <p:spPr>
            <a:xfrm>
              <a:off x="10039578"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7" name="Google Shape;289;p8">
              <a:extLst>
                <a:ext uri="{FF2B5EF4-FFF2-40B4-BE49-F238E27FC236}">
                  <a16:creationId xmlns:a16="http://schemas.microsoft.com/office/drawing/2014/main" id="{5E8D233D-9472-49A3-9673-0C377E8DB895}"/>
                </a:ext>
              </a:extLst>
            </p:cNvPr>
            <p:cNvSpPr/>
            <p:nvPr userDrawn="1"/>
          </p:nvSpPr>
          <p:spPr>
            <a:xfrm>
              <a:off x="9115367"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290;p8">
              <a:extLst>
                <a:ext uri="{FF2B5EF4-FFF2-40B4-BE49-F238E27FC236}">
                  <a16:creationId xmlns:a16="http://schemas.microsoft.com/office/drawing/2014/main" id="{A672B2D4-0DF1-4C54-9F2F-8BFCF3676C1A}"/>
                </a:ext>
              </a:extLst>
            </p:cNvPr>
            <p:cNvSpPr/>
            <p:nvPr userDrawn="1"/>
          </p:nvSpPr>
          <p:spPr>
            <a:xfrm>
              <a:off x="8843576"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291;p8">
              <a:extLst>
                <a:ext uri="{FF2B5EF4-FFF2-40B4-BE49-F238E27FC236}">
                  <a16:creationId xmlns:a16="http://schemas.microsoft.com/office/drawing/2014/main" id="{2E99F23E-9D40-4211-9BB4-223B3B35A09A}"/>
                </a:ext>
              </a:extLst>
            </p:cNvPr>
            <p:cNvSpPr/>
            <p:nvPr userDrawn="1"/>
          </p:nvSpPr>
          <p:spPr>
            <a:xfrm>
              <a:off x="9656178"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292;p8">
              <a:extLst>
                <a:ext uri="{FF2B5EF4-FFF2-40B4-BE49-F238E27FC236}">
                  <a16:creationId xmlns:a16="http://schemas.microsoft.com/office/drawing/2014/main" id="{D9C93174-925E-45A2-8E22-BC31C955FE5D}"/>
                </a:ext>
              </a:extLst>
            </p:cNvPr>
            <p:cNvSpPr/>
            <p:nvPr userDrawn="1"/>
          </p:nvSpPr>
          <p:spPr>
            <a:xfrm>
              <a:off x="11138740"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293;p8">
              <a:extLst>
                <a:ext uri="{FF2B5EF4-FFF2-40B4-BE49-F238E27FC236}">
                  <a16:creationId xmlns:a16="http://schemas.microsoft.com/office/drawing/2014/main" id="{32F29A05-ADA3-4A71-8B7B-EA8F653FCFE2}"/>
                </a:ext>
              </a:extLst>
            </p:cNvPr>
            <p:cNvSpPr/>
            <p:nvPr userDrawn="1"/>
          </p:nvSpPr>
          <p:spPr>
            <a:xfrm>
              <a:off x="12053290"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2" name="Google Shape;295;p8">
              <a:extLst>
                <a:ext uri="{FF2B5EF4-FFF2-40B4-BE49-F238E27FC236}">
                  <a16:creationId xmlns:a16="http://schemas.microsoft.com/office/drawing/2014/main" id="{15C01821-2488-4F5E-A968-CC94974F1068}"/>
                </a:ext>
              </a:extLst>
            </p:cNvPr>
            <p:cNvSpPr/>
            <p:nvPr userDrawn="1"/>
          </p:nvSpPr>
          <p:spPr>
            <a:xfrm>
              <a:off x="10430540"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3" name="Google Shape;296;p8">
              <a:extLst>
                <a:ext uri="{FF2B5EF4-FFF2-40B4-BE49-F238E27FC236}">
                  <a16:creationId xmlns:a16="http://schemas.microsoft.com/office/drawing/2014/main" id="{B26AC119-33E8-4686-B331-E089BE488335}"/>
                </a:ext>
              </a:extLst>
            </p:cNvPr>
            <p:cNvSpPr/>
            <p:nvPr userDrawn="1"/>
          </p:nvSpPr>
          <p:spPr>
            <a:xfrm>
              <a:off x="10889744"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149" name="Google Shape;149;p5"/>
            <p:cNvGrpSpPr/>
            <p:nvPr/>
          </p:nvGrpSpPr>
          <p:grpSpPr>
            <a:xfrm flipH="1">
              <a:off x="11639933" y="5740480"/>
              <a:ext cx="435283" cy="1050406"/>
              <a:chOff x="4028392" y="3097874"/>
              <a:chExt cx="1270158" cy="3065088"/>
            </a:xfrm>
          </p:grpSpPr>
          <p:sp>
            <p:nvSpPr>
              <p:cNvPr id="150" name="Google Shape;150;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1" name="Google Shape;151;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2" name="Google Shape;152;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3" name="Google Shape;153;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4" name="Google Shape;154;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55" name="Google Shape;155;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24" name="Google Shape;251;p7">
              <a:extLst>
                <a:ext uri="{FF2B5EF4-FFF2-40B4-BE49-F238E27FC236}">
                  <a16:creationId xmlns:a16="http://schemas.microsoft.com/office/drawing/2014/main" id="{26D8529C-F1B3-4A69-87D3-5E94D0E86671}"/>
                </a:ext>
              </a:extLst>
            </p:cNvPr>
            <p:cNvGrpSpPr/>
            <p:nvPr userDrawn="1"/>
          </p:nvGrpSpPr>
          <p:grpSpPr>
            <a:xfrm>
              <a:off x="8564044" y="4408908"/>
              <a:ext cx="2993503" cy="1873569"/>
              <a:chOff x="6689597" y="4026978"/>
              <a:chExt cx="1992915" cy="994886"/>
            </a:xfrm>
          </p:grpSpPr>
          <p:sp>
            <p:nvSpPr>
              <p:cNvPr id="125" name="Google Shape;252;p7">
                <a:extLst>
                  <a:ext uri="{FF2B5EF4-FFF2-40B4-BE49-F238E27FC236}">
                    <a16:creationId xmlns:a16="http://schemas.microsoft.com/office/drawing/2014/main" id="{0BD2E1F6-1C4F-41B7-87AE-6345EA1BE419}"/>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6" name="Google Shape;253;p7">
                <a:extLst>
                  <a:ext uri="{FF2B5EF4-FFF2-40B4-BE49-F238E27FC236}">
                    <a16:creationId xmlns:a16="http://schemas.microsoft.com/office/drawing/2014/main" id="{AE50340E-A263-4661-A8EB-2820B31E8096}"/>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7" name="Google Shape;254;p7">
                <a:extLst>
                  <a:ext uri="{FF2B5EF4-FFF2-40B4-BE49-F238E27FC236}">
                    <a16:creationId xmlns:a16="http://schemas.microsoft.com/office/drawing/2014/main" id="{7378AAB7-ED19-4414-BCA5-1CF92C0CFA35}"/>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28" name="Google Shape;255;p7">
                <a:extLst>
                  <a:ext uri="{FF2B5EF4-FFF2-40B4-BE49-F238E27FC236}">
                    <a16:creationId xmlns:a16="http://schemas.microsoft.com/office/drawing/2014/main" id="{6ECF458F-4C5D-4286-8907-4C24E21B745D}"/>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87" name="Google Shape;187;p5"/>
            <p:cNvGrpSpPr/>
            <p:nvPr/>
          </p:nvGrpSpPr>
          <p:grpSpPr>
            <a:xfrm>
              <a:off x="10301233" y="5703249"/>
              <a:ext cx="778382" cy="1138235"/>
              <a:chOff x="4610438" y="3689854"/>
              <a:chExt cx="2773002" cy="4054987"/>
            </a:xfrm>
          </p:grpSpPr>
          <p:sp>
            <p:nvSpPr>
              <p:cNvPr id="188" name="Google Shape;188;p5"/>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189" name="Google Shape;189;p5"/>
              <p:cNvGrpSpPr/>
              <p:nvPr/>
            </p:nvGrpSpPr>
            <p:grpSpPr>
              <a:xfrm>
                <a:off x="4610438" y="3689854"/>
                <a:ext cx="2773002" cy="4054987"/>
                <a:chOff x="4768606" y="1356086"/>
                <a:chExt cx="2773002" cy="4054987"/>
              </a:xfrm>
            </p:grpSpPr>
            <p:sp>
              <p:nvSpPr>
                <p:cNvPr id="190" name="Google Shape;190;p5"/>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1" name="Google Shape;191;p5"/>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2" name="Google Shape;192;p5"/>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3" name="Google Shape;193;p5"/>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4" name="Google Shape;194;p5"/>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5" name="Google Shape;195;p5"/>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6" name="Google Shape;196;p5"/>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7" name="Google Shape;197;p5"/>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8" name="Google Shape;198;p5"/>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9" name="Google Shape;199;p5"/>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0" name="Google Shape;200;p5"/>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1" name="Google Shape;201;p5"/>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2" name="Google Shape;202;p5"/>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5"/>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4" name="Google Shape;204;p5"/>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5" name="Google Shape;205;p5"/>
                <p:cNvGrpSpPr/>
                <p:nvPr/>
              </p:nvGrpSpPr>
              <p:grpSpPr>
                <a:xfrm>
                  <a:off x="6306235" y="1356086"/>
                  <a:ext cx="1235373" cy="1660293"/>
                  <a:chOff x="6306235" y="1356086"/>
                  <a:chExt cx="1235373" cy="1660293"/>
                </a:xfrm>
              </p:grpSpPr>
              <p:sp>
                <p:nvSpPr>
                  <p:cNvPr id="206" name="Google Shape;206;p5"/>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07" name="Google Shape;207;p5"/>
                  <p:cNvGrpSpPr/>
                  <p:nvPr/>
                </p:nvGrpSpPr>
                <p:grpSpPr>
                  <a:xfrm>
                    <a:off x="6306235" y="1356086"/>
                    <a:ext cx="1235373" cy="1647158"/>
                    <a:chOff x="6306235" y="1356086"/>
                    <a:chExt cx="1235373" cy="1647158"/>
                  </a:xfrm>
                </p:grpSpPr>
                <p:sp>
                  <p:nvSpPr>
                    <p:cNvPr id="208" name="Google Shape;208;p5"/>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9" name="Google Shape;209;p5"/>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0" name="Google Shape;210;p5"/>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42" name="Google Shape;142;p5"/>
            <p:cNvGrpSpPr/>
            <p:nvPr/>
          </p:nvGrpSpPr>
          <p:grpSpPr>
            <a:xfrm>
              <a:off x="11180408" y="5733982"/>
              <a:ext cx="435283" cy="1050406"/>
              <a:chOff x="4028392" y="3097874"/>
              <a:chExt cx="1270158" cy="3065088"/>
            </a:xfrm>
          </p:grpSpPr>
          <p:sp>
            <p:nvSpPr>
              <p:cNvPr id="143" name="Google Shape;143;p5"/>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4" name="Google Shape;144;p5"/>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5" name="Google Shape;145;p5"/>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6" name="Google Shape;146;p5"/>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7" name="Google Shape;147;p5"/>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48" name="Google Shape;148;p5"/>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30" name="Google Shape;222;p6">
              <a:extLst>
                <a:ext uri="{FF2B5EF4-FFF2-40B4-BE49-F238E27FC236}">
                  <a16:creationId xmlns:a16="http://schemas.microsoft.com/office/drawing/2014/main" id="{B029189E-8DFB-4796-B374-4A5C0E37D69F}"/>
                </a:ext>
              </a:extLst>
            </p:cNvPr>
            <p:cNvSpPr/>
            <p:nvPr userDrawn="1"/>
          </p:nvSpPr>
          <p:spPr>
            <a:xfrm>
              <a:off x="2967064"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2" name="Google Shape;223;p6">
              <a:extLst>
                <a:ext uri="{FF2B5EF4-FFF2-40B4-BE49-F238E27FC236}">
                  <a16:creationId xmlns:a16="http://schemas.microsoft.com/office/drawing/2014/main" id="{71B263CE-099F-4DFE-9D55-91FE31BE9882}"/>
                </a:ext>
              </a:extLst>
            </p:cNvPr>
            <p:cNvSpPr/>
            <p:nvPr userDrawn="1"/>
          </p:nvSpPr>
          <p:spPr>
            <a:xfrm>
              <a:off x="748804"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3" name="Google Shape;224;p6">
              <a:extLst>
                <a:ext uri="{FF2B5EF4-FFF2-40B4-BE49-F238E27FC236}">
                  <a16:creationId xmlns:a16="http://schemas.microsoft.com/office/drawing/2014/main" id="{A41E4A7A-979F-4A97-839F-54108B783CC7}"/>
                </a:ext>
              </a:extLst>
            </p:cNvPr>
            <p:cNvSpPr/>
            <p:nvPr userDrawn="1"/>
          </p:nvSpPr>
          <p:spPr>
            <a:xfrm>
              <a:off x="7032743"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138" name="Title 1">
            <a:extLst>
              <a:ext uri="{FF2B5EF4-FFF2-40B4-BE49-F238E27FC236}">
                <a16:creationId xmlns:a16="http://schemas.microsoft.com/office/drawing/2014/main" id="{D56425B4-B58A-405B-BFEA-FA26519A16D0}"/>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211" name="Title 1">
            <a:extLst>
              <a:ext uri="{FF2B5EF4-FFF2-40B4-BE49-F238E27FC236}">
                <a16:creationId xmlns:a16="http://schemas.microsoft.com/office/drawing/2014/main" id="{C1C86BDA-E5A1-49FC-9A07-C631ABDEB58A}"/>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272776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002 Intro">
  <p:cSld name="002 Intro">
    <p:bg>
      <p:bgPr>
        <a:solidFill>
          <a:schemeClr val="lt2"/>
        </a:solidFill>
        <a:effectLst/>
      </p:bgPr>
    </p:bg>
    <p:spTree>
      <p:nvGrpSpPr>
        <p:cNvPr id="1" name="Shape 212"/>
        <p:cNvGrpSpPr/>
        <p:nvPr/>
      </p:nvGrpSpPr>
      <p:grpSpPr>
        <a:xfrm>
          <a:off x="0" y="0"/>
          <a:ext cx="0" cy="0"/>
          <a:chOff x="0" y="0"/>
          <a:chExt cx="0" cy="0"/>
        </a:xfrm>
      </p:grpSpPr>
      <p:sp>
        <p:nvSpPr>
          <p:cNvPr id="213" name="Google Shape;213;p6"/>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4" name="Google Shape;214;p6"/>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15" name="Google Shape;215;p6"/>
          <p:cNvGrpSpPr/>
          <p:nvPr/>
        </p:nvGrpSpPr>
        <p:grpSpPr>
          <a:xfrm>
            <a:off x="-61" y="3822219"/>
            <a:ext cx="12191838" cy="3035758"/>
            <a:chOff x="2579427" y="3822219"/>
            <a:chExt cx="6852812" cy="3035758"/>
          </a:xfrm>
        </p:grpSpPr>
        <p:sp>
          <p:nvSpPr>
            <p:cNvPr id="216" name="Google Shape;216;p6"/>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7" name="Google Shape;217;p6"/>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8" name="Google Shape;218;p6"/>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9" name="Google Shape;219;p6"/>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0" name="Google Shape;220;p6"/>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1" name="Google Shape;221;p6"/>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22" name="Google Shape;222;p6"/>
          <p:cNvSpPr/>
          <p:nvPr/>
        </p:nvSpPr>
        <p:spPr>
          <a:xfrm>
            <a:off x="7443925" y="54365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3" name="Google Shape;223;p6"/>
          <p:cNvSpPr/>
          <p:nvPr/>
        </p:nvSpPr>
        <p:spPr>
          <a:xfrm>
            <a:off x="3863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4" name="Google Shape;224;p6"/>
          <p:cNvSpPr/>
          <p:nvPr/>
        </p:nvSpPr>
        <p:spPr>
          <a:xfrm>
            <a:off x="9904760" y="23000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5" name="Google Shape;225;p6"/>
          <p:cNvSpPr/>
          <p:nvPr/>
        </p:nvSpPr>
        <p:spPr>
          <a:xfrm>
            <a:off x="10891" y="1616344"/>
            <a:ext cx="1593911" cy="5252541"/>
          </a:xfrm>
          <a:custGeom>
            <a:avLst/>
            <a:gdLst/>
            <a:ahLst/>
            <a:cxnLst/>
            <a:rect l="l" t="t" r="r" b="b"/>
            <a:pathLst>
              <a:path w="1593911" h="5252541" extrusionOk="0">
                <a:moveTo>
                  <a:pt x="1489392" y="0"/>
                </a:moveTo>
                <a:lnTo>
                  <a:pt x="1593911" y="49758"/>
                </a:lnTo>
                <a:cubicBezTo>
                  <a:pt x="793738" y="1625520"/>
                  <a:pt x="439437" y="3185239"/>
                  <a:pt x="383315" y="4842177"/>
                </a:cubicBezTo>
                <a:lnTo>
                  <a:pt x="376718" y="5252541"/>
                </a:lnTo>
                <a:lnTo>
                  <a:pt x="0" y="5252541"/>
                </a:lnTo>
                <a:lnTo>
                  <a:pt x="0" y="4384801"/>
                </a:lnTo>
                <a:lnTo>
                  <a:pt x="56868" y="4002098"/>
                </a:lnTo>
                <a:cubicBezTo>
                  <a:pt x="289022" y="2598026"/>
                  <a:pt x="772485" y="1241704"/>
                  <a:pt x="1489392"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6" name="Google Shape;226;p6"/>
          <p:cNvSpPr/>
          <p:nvPr/>
        </p:nvSpPr>
        <p:spPr>
          <a:xfrm>
            <a:off x="1303636" y="161656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7" name="Google Shape;227;p6"/>
          <p:cNvSpPr/>
          <p:nvPr/>
        </p:nvSpPr>
        <p:spPr>
          <a:xfrm>
            <a:off x="715866" y="23727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8" name="Google Shape;228;p6"/>
          <p:cNvSpPr/>
          <p:nvPr/>
        </p:nvSpPr>
        <p:spPr>
          <a:xfrm>
            <a:off x="3" y="744831"/>
            <a:ext cx="3794074" cy="2301935"/>
          </a:xfrm>
          <a:custGeom>
            <a:avLst/>
            <a:gdLst/>
            <a:ahLst/>
            <a:cxnLst/>
            <a:rect l="l" t="t" r="r" b="b"/>
            <a:pathLst>
              <a:path w="3794074" h="2301935" extrusionOk="0">
                <a:moveTo>
                  <a:pt x="39386" y="589"/>
                </a:moveTo>
                <a:cubicBezTo>
                  <a:pt x="692397" y="-13400"/>
                  <a:pt x="1397287" y="221708"/>
                  <a:pt x="1604798" y="752004"/>
                </a:cubicBezTo>
                <a:cubicBezTo>
                  <a:pt x="2415293" y="246370"/>
                  <a:pt x="3901558" y="997760"/>
                  <a:pt x="3787914" y="2301935"/>
                </a:cubicBezTo>
                <a:lnTo>
                  <a:pt x="3392446" y="2053355"/>
                </a:lnTo>
                <a:lnTo>
                  <a:pt x="3403528" y="1740240"/>
                </a:lnTo>
                <a:lnTo>
                  <a:pt x="3234911" y="1954270"/>
                </a:lnTo>
                <a:lnTo>
                  <a:pt x="2618457" y="1566627"/>
                </a:lnTo>
                <a:lnTo>
                  <a:pt x="2755784" y="1150949"/>
                </a:lnTo>
                <a:lnTo>
                  <a:pt x="2458098" y="1465586"/>
                </a:lnTo>
                <a:lnTo>
                  <a:pt x="1984839" y="1168116"/>
                </a:lnTo>
                <a:lnTo>
                  <a:pt x="2099568" y="902586"/>
                </a:lnTo>
                <a:lnTo>
                  <a:pt x="1867068" y="1094020"/>
                </a:lnTo>
                <a:lnTo>
                  <a:pt x="1552649" y="896285"/>
                </a:lnTo>
                <a:lnTo>
                  <a:pt x="893392" y="859997"/>
                </a:lnTo>
                <a:lnTo>
                  <a:pt x="844719" y="518200"/>
                </a:lnTo>
                <a:lnTo>
                  <a:pt x="798001" y="854782"/>
                </a:lnTo>
                <a:lnTo>
                  <a:pt x="153083" y="819147"/>
                </a:lnTo>
                <a:lnTo>
                  <a:pt x="164166" y="402602"/>
                </a:lnTo>
                <a:lnTo>
                  <a:pt x="50087" y="813498"/>
                </a:lnTo>
                <a:lnTo>
                  <a:pt x="0" y="810731"/>
                </a:lnTo>
                <a:lnTo>
                  <a:pt x="0" y="3335"/>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29" name="Google Shape;229;p6"/>
          <p:cNvSpPr/>
          <p:nvPr/>
        </p:nvSpPr>
        <p:spPr>
          <a:xfrm>
            <a:off x="10890" y="1452629"/>
            <a:ext cx="2295706" cy="1594137"/>
          </a:xfrm>
          <a:custGeom>
            <a:avLst/>
            <a:gdLst/>
            <a:ahLst/>
            <a:cxnLst/>
            <a:rect l="l" t="t" r="r" b="b"/>
            <a:pathLst>
              <a:path w="2295706" h="1594137" extrusionOk="0">
                <a:moveTo>
                  <a:pt x="913608" y="606"/>
                </a:moveTo>
                <a:cubicBezTo>
                  <a:pt x="1132454" y="6005"/>
                  <a:pt x="1361751" y="46854"/>
                  <a:pt x="1593912" y="97442"/>
                </a:cubicBezTo>
                <a:cubicBezTo>
                  <a:pt x="2241437" y="303214"/>
                  <a:pt x="2448949" y="794726"/>
                  <a:pt x="2182767" y="1594137"/>
                </a:cubicBezTo>
                <a:lnTo>
                  <a:pt x="1977212" y="1143042"/>
                </a:lnTo>
                <a:lnTo>
                  <a:pt x="2154085" y="797117"/>
                </a:lnTo>
                <a:lnTo>
                  <a:pt x="1907679" y="990720"/>
                </a:lnTo>
                <a:lnTo>
                  <a:pt x="1780781" y="712589"/>
                </a:lnTo>
                <a:lnTo>
                  <a:pt x="1920280" y="556576"/>
                </a:lnTo>
                <a:lnTo>
                  <a:pt x="1755143" y="656313"/>
                </a:lnTo>
                <a:lnTo>
                  <a:pt x="1541762" y="188485"/>
                </a:lnTo>
                <a:lnTo>
                  <a:pt x="954209" y="368837"/>
                </a:lnTo>
                <a:lnTo>
                  <a:pt x="841869" y="146549"/>
                </a:lnTo>
                <a:lnTo>
                  <a:pt x="873161" y="393826"/>
                </a:lnTo>
                <a:lnTo>
                  <a:pt x="413155" y="535063"/>
                </a:lnTo>
                <a:lnTo>
                  <a:pt x="312769" y="277792"/>
                </a:lnTo>
                <a:lnTo>
                  <a:pt x="309509" y="566789"/>
                </a:lnTo>
                <a:lnTo>
                  <a:pt x="0" y="661843"/>
                </a:lnTo>
                <a:lnTo>
                  <a:pt x="0" y="328451"/>
                </a:lnTo>
                <a:lnTo>
                  <a:pt x="76723" y="256915"/>
                </a:lnTo>
                <a:cubicBezTo>
                  <a:pt x="321324" y="54968"/>
                  <a:pt x="607224" y="-6953"/>
                  <a:pt x="913608" y="606"/>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0" name="Google Shape;230;p6"/>
          <p:cNvSpPr/>
          <p:nvPr/>
        </p:nvSpPr>
        <p:spPr>
          <a:xfrm flipH="1">
            <a:off x="10625760" y="1523083"/>
            <a:ext cx="1577126" cy="5345802"/>
          </a:xfrm>
          <a:custGeom>
            <a:avLst/>
            <a:gdLst/>
            <a:ahLst/>
            <a:cxnLst/>
            <a:rect l="l" t="t" r="r" b="b"/>
            <a:pathLst>
              <a:path w="1577126" h="5345802" extrusionOk="0">
                <a:moveTo>
                  <a:pt x="1472608" y="0"/>
                </a:moveTo>
                <a:cubicBezTo>
                  <a:pt x="755701" y="1241705"/>
                  <a:pt x="272238" y="2598027"/>
                  <a:pt x="40084" y="4002099"/>
                </a:cubicBezTo>
                <a:lnTo>
                  <a:pt x="0" y="4271849"/>
                </a:lnTo>
                <a:lnTo>
                  <a:pt x="0" y="5345802"/>
                </a:lnTo>
                <a:lnTo>
                  <a:pt x="358553" y="5345802"/>
                </a:lnTo>
                <a:lnTo>
                  <a:pt x="358491" y="5342289"/>
                </a:lnTo>
                <a:cubicBezTo>
                  <a:pt x="356250" y="3497024"/>
                  <a:pt x="696936" y="1783097"/>
                  <a:pt x="1577126" y="49759"/>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1" name="Google Shape;231;p6"/>
          <p:cNvSpPr/>
          <p:nvPr/>
        </p:nvSpPr>
        <p:spPr>
          <a:xfrm flipH="1">
            <a:off x="10625598" y="1523302"/>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2" name="Google Shape;232;p6"/>
          <p:cNvSpPr/>
          <p:nvPr/>
        </p:nvSpPr>
        <p:spPr>
          <a:xfrm flipH="1">
            <a:off x="8932540" y="144015"/>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3" name="Google Shape;233;p6"/>
          <p:cNvSpPr/>
          <p:nvPr/>
        </p:nvSpPr>
        <p:spPr>
          <a:xfrm flipH="1">
            <a:off x="8436484" y="651571"/>
            <a:ext cx="3766402" cy="2301934"/>
          </a:xfrm>
          <a:custGeom>
            <a:avLst/>
            <a:gdLst/>
            <a:ahLst/>
            <a:cxnLst/>
            <a:rect l="l" t="t" r="r" b="b"/>
            <a:pathLst>
              <a:path w="3766402" h="2301934" extrusionOk="0">
                <a:moveTo>
                  <a:pt x="11713" y="588"/>
                </a:moveTo>
                <a:lnTo>
                  <a:pt x="0" y="1405"/>
                </a:lnTo>
                <a:lnTo>
                  <a:pt x="0" y="812260"/>
                </a:lnTo>
                <a:lnTo>
                  <a:pt x="22414" y="813498"/>
                </a:lnTo>
                <a:lnTo>
                  <a:pt x="136493" y="402602"/>
                </a:lnTo>
                <a:lnTo>
                  <a:pt x="125411" y="819146"/>
                </a:lnTo>
                <a:lnTo>
                  <a:pt x="770328" y="854782"/>
                </a:lnTo>
                <a:lnTo>
                  <a:pt x="817046" y="518200"/>
                </a:lnTo>
                <a:lnTo>
                  <a:pt x="865719" y="859997"/>
                </a:lnTo>
                <a:lnTo>
                  <a:pt x="1524976" y="896285"/>
                </a:lnTo>
                <a:lnTo>
                  <a:pt x="1839396" y="1094020"/>
                </a:lnTo>
                <a:lnTo>
                  <a:pt x="2071895" y="902586"/>
                </a:lnTo>
                <a:lnTo>
                  <a:pt x="1957166" y="1168116"/>
                </a:lnTo>
                <a:lnTo>
                  <a:pt x="2430425" y="1465585"/>
                </a:lnTo>
                <a:lnTo>
                  <a:pt x="2728112" y="1150949"/>
                </a:lnTo>
                <a:lnTo>
                  <a:pt x="2590784" y="1566627"/>
                </a:lnTo>
                <a:lnTo>
                  <a:pt x="3207238" y="1954270"/>
                </a:lnTo>
                <a:lnTo>
                  <a:pt x="3375856" y="1740240"/>
                </a:lnTo>
                <a:lnTo>
                  <a:pt x="3364774" y="2053354"/>
                </a:lnTo>
                <a:lnTo>
                  <a:pt x="3760242" y="2301934"/>
                </a:lnTo>
                <a:cubicBezTo>
                  <a:pt x="3873885" y="997760"/>
                  <a:pt x="2387620" y="246370"/>
                  <a:pt x="1577126" y="752004"/>
                </a:cubicBezTo>
                <a:cubicBezTo>
                  <a:pt x="1369614" y="221708"/>
                  <a:pt x="664725" y="-13400"/>
                  <a:pt x="11713"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4" name="Google Shape;234;p6"/>
          <p:cNvSpPr/>
          <p:nvPr/>
        </p:nvSpPr>
        <p:spPr>
          <a:xfrm flipH="1">
            <a:off x="9923965" y="1359369"/>
            <a:ext cx="2278921" cy="1594137"/>
          </a:xfrm>
          <a:custGeom>
            <a:avLst/>
            <a:gdLst/>
            <a:ahLst/>
            <a:cxnLst/>
            <a:rect l="l" t="t" r="r" b="b"/>
            <a:pathLst>
              <a:path w="2278921" h="1594137" extrusionOk="0">
                <a:moveTo>
                  <a:pt x="896822" y="607"/>
                </a:moveTo>
                <a:cubicBezTo>
                  <a:pt x="590438" y="-6953"/>
                  <a:pt x="304538" y="54969"/>
                  <a:pt x="59938" y="256915"/>
                </a:cubicBezTo>
                <a:lnTo>
                  <a:pt x="0" y="312800"/>
                </a:lnTo>
                <a:lnTo>
                  <a:pt x="0" y="656688"/>
                </a:lnTo>
                <a:lnTo>
                  <a:pt x="292723" y="566789"/>
                </a:lnTo>
                <a:lnTo>
                  <a:pt x="295983" y="277792"/>
                </a:lnTo>
                <a:lnTo>
                  <a:pt x="396370" y="535063"/>
                </a:lnTo>
                <a:lnTo>
                  <a:pt x="856375" y="393826"/>
                </a:lnTo>
                <a:lnTo>
                  <a:pt x="825083" y="146549"/>
                </a:lnTo>
                <a:lnTo>
                  <a:pt x="937424" y="368837"/>
                </a:lnTo>
                <a:lnTo>
                  <a:pt x="1524976" y="188485"/>
                </a:lnTo>
                <a:lnTo>
                  <a:pt x="1738357" y="656312"/>
                </a:lnTo>
                <a:lnTo>
                  <a:pt x="1903495" y="556576"/>
                </a:lnTo>
                <a:lnTo>
                  <a:pt x="1763996" y="712589"/>
                </a:lnTo>
                <a:lnTo>
                  <a:pt x="1890893" y="990720"/>
                </a:lnTo>
                <a:lnTo>
                  <a:pt x="2137299" y="797116"/>
                </a:lnTo>
                <a:lnTo>
                  <a:pt x="1960426" y="1143043"/>
                </a:lnTo>
                <a:lnTo>
                  <a:pt x="2165982" y="1594137"/>
                </a:lnTo>
                <a:cubicBezTo>
                  <a:pt x="2432164" y="794726"/>
                  <a:pt x="2224651" y="303214"/>
                  <a:pt x="1577126" y="97442"/>
                </a:cubicBezTo>
                <a:cubicBezTo>
                  <a:pt x="1344965" y="46854"/>
                  <a:pt x="1115668" y="6006"/>
                  <a:pt x="896822" y="607"/>
                </a:cubicBez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35" name="Google Shape;235;p6"/>
          <p:cNvSpPr txBox="1">
            <a:spLocks noGrp="1"/>
          </p:cNvSpPr>
          <p:nvPr>
            <p:ph type="title"/>
          </p:nvPr>
        </p:nvSpPr>
        <p:spPr>
          <a:xfrm>
            <a:off x="3028980" y="2637600"/>
            <a:ext cx="6534000" cy="13248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236" name="Google Shape;236;p6"/>
          <p:cNvSpPr txBox="1">
            <a:spLocks noGrp="1"/>
          </p:cNvSpPr>
          <p:nvPr>
            <p:ph type="body" idx="1"/>
          </p:nvPr>
        </p:nvSpPr>
        <p:spPr>
          <a:xfrm>
            <a:off x="3028950" y="4041900"/>
            <a:ext cx="6534000" cy="22359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29" name="Title 1">
            <a:extLst>
              <a:ext uri="{FF2B5EF4-FFF2-40B4-BE49-F238E27FC236}">
                <a16:creationId xmlns:a16="http://schemas.microsoft.com/office/drawing/2014/main" id="{3C7FB870-30B0-4A34-9347-7B910436DED8}"/>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0" name="Title 1">
            <a:extLst>
              <a:ext uri="{FF2B5EF4-FFF2-40B4-BE49-F238E27FC236}">
                <a16:creationId xmlns:a16="http://schemas.microsoft.com/office/drawing/2014/main" id="{006074BC-0C20-4326-9A5E-9B51EF37E27C}"/>
              </a:ext>
            </a:extLst>
          </p:cNvPr>
          <p:cNvSpPr txBox="1">
            <a:spLocks/>
          </p:cNvSpPr>
          <p:nvPr userDrawn="1"/>
        </p:nvSpPr>
        <p:spPr>
          <a:xfrm rot="5400000">
            <a:off x="-859349" y="3605493"/>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920721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003 Talking Points">
  <p:cSld name="003 Talking Points">
    <p:bg>
      <p:bgPr>
        <a:solidFill>
          <a:schemeClr val="lt2"/>
        </a:solidFill>
        <a:effectLst/>
      </p:bgPr>
    </p:bg>
    <p:spTree>
      <p:nvGrpSpPr>
        <p:cNvPr id="1" name="Shape 238"/>
        <p:cNvGrpSpPr/>
        <p:nvPr/>
      </p:nvGrpSpPr>
      <p:grpSpPr>
        <a:xfrm>
          <a:off x="0" y="0"/>
          <a:ext cx="0" cy="0"/>
          <a:chOff x="0" y="0"/>
          <a:chExt cx="0" cy="0"/>
        </a:xfrm>
      </p:grpSpPr>
      <p:sp>
        <p:nvSpPr>
          <p:cNvPr id="239" name="Google Shape;239;p7"/>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0" name="Google Shape;240;p7"/>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41" name="Google Shape;241;p7"/>
          <p:cNvGrpSpPr/>
          <p:nvPr/>
        </p:nvGrpSpPr>
        <p:grpSpPr>
          <a:xfrm>
            <a:off x="-61" y="3822219"/>
            <a:ext cx="12191838" cy="3035758"/>
            <a:chOff x="2579427" y="3822219"/>
            <a:chExt cx="6852812" cy="3035758"/>
          </a:xfrm>
        </p:grpSpPr>
        <p:sp>
          <p:nvSpPr>
            <p:cNvPr id="242" name="Google Shape;242;p7"/>
            <p:cNvSpPr/>
            <p:nvPr/>
          </p:nvSpPr>
          <p:spPr>
            <a:xfrm>
              <a:off x="2579427" y="3822219"/>
              <a:ext cx="6852812" cy="3030592"/>
            </a:xfrm>
            <a:custGeom>
              <a:avLst/>
              <a:gdLst/>
              <a:ahLst/>
              <a:cxnLst/>
              <a:rect l="l" t="t" r="r" b="b"/>
              <a:pathLst>
                <a:path w="6852812" h="3030592" extrusionOk="0">
                  <a:moveTo>
                    <a:pt x="0" y="0"/>
                  </a:moveTo>
                  <a:lnTo>
                    <a:pt x="6852813" y="0"/>
                  </a:lnTo>
                  <a:lnTo>
                    <a:pt x="6852813" y="610580"/>
                  </a:lnTo>
                  <a:lnTo>
                    <a:pt x="6852813" y="3030593"/>
                  </a:lnTo>
                  <a:lnTo>
                    <a:pt x="0" y="3030593"/>
                  </a:lnTo>
                  <a:lnTo>
                    <a:pt x="0" y="1878013"/>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3" name="Google Shape;243;p7"/>
            <p:cNvSpPr/>
            <p:nvPr/>
          </p:nvSpPr>
          <p:spPr>
            <a:xfrm>
              <a:off x="2579427" y="4519224"/>
              <a:ext cx="6852812" cy="1607324"/>
            </a:xfrm>
            <a:custGeom>
              <a:avLst/>
              <a:gdLst/>
              <a:ahLst/>
              <a:cxnLst/>
              <a:rect l="l" t="t" r="r" b="b"/>
              <a:pathLst>
                <a:path w="6852812" h="1607324" extrusionOk="0">
                  <a:moveTo>
                    <a:pt x="418950" y="547499"/>
                  </a:moveTo>
                  <a:lnTo>
                    <a:pt x="6554422" y="818291"/>
                  </a:lnTo>
                  <a:lnTo>
                    <a:pt x="6554422" y="1607324"/>
                  </a:lnTo>
                  <a:lnTo>
                    <a:pt x="695553" y="1607324"/>
                  </a:lnTo>
                  <a:lnTo>
                    <a:pt x="418950" y="547499"/>
                  </a:lnTo>
                  <a:lnTo>
                    <a:pt x="418950" y="547499"/>
                  </a:lnTo>
                  <a:close/>
                  <a:moveTo>
                    <a:pt x="0" y="0"/>
                  </a:moveTo>
                  <a:lnTo>
                    <a:pt x="6852813" y="253466"/>
                  </a:lnTo>
                  <a:lnTo>
                    <a:pt x="6852813" y="368630"/>
                  </a:lnTo>
                  <a:lnTo>
                    <a:pt x="0" y="57582"/>
                  </a:lnTo>
                  <a:lnTo>
                    <a:pt x="0" y="0"/>
                  </a:ln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4" name="Google Shape;244;p7"/>
            <p:cNvSpPr/>
            <p:nvPr/>
          </p:nvSpPr>
          <p:spPr>
            <a:xfrm>
              <a:off x="2877713" y="4957167"/>
              <a:ext cx="6256135" cy="1486343"/>
            </a:xfrm>
            <a:custGeom>
              <a:avLst/>
              <a:gdLst/>
              <a:ahLst/>
              <a:cxnLst/>
              <a:rect l="l" t="t" r="r" b="b"/>
              <a:pathLst>
                <a:path w="6256135" h="1486343" extrusionOk="0">
                  <a:moveTo>
                    <a:pt x="6256135" y="186333"/>
                  </a:moveTo>
                  <a:lnTo>
                    <a:pt x="6256135" y="1486344"/>
                  </a:lnTo>
                  <a:lnTo>
                    <a:pt x="0" y="1486344"/>
                  </a:lnTo>
                  <a:lnTo>
                    <a:pt x="0" y="4352"/>
                  </a:lnTo>
                  <a:cubicBezTo>
                    <a:pt x="458687" y="-13805"/>
                    <a:pt x="984709" y="26658"/>
                    <a:pt x="1293371" y="92126"/>
                  </a:cubicBezTo>
                  <a:cubicBezTo>
                    <a:pt x="1647061" y="167139"/>
                    <a:pt x="1848340" y="285519"/>
                    <a:pt x="1557212" y="355967"/>
                  </a:cubicBezTo>
                  <a:cubicBezTo>
                    <a:pt x="1266188" y="426415"/>
                    <a:pt x="1369421" y="404004"/>
                    <a:pt x="1173849" y="451419"/>
                  </a:cubicBezTo>
                  <a:cubicBezTo>
                    <a:pt x="978277" y="498833"/>
                    <a:pt x="758011" y="574884"/>
                    <a:pt x="1187648" y="673552"/>
                  </a:cubicBezTo>
                  <a:cubicBezTo>
                    <a:pt x="1617181" y="772116"/>
                    <a:pt x="2198399" y="814758"/>
                    <a:pt x="2891254" y="824822"/>
                  </a:cubicBezTo>
                  <a:cubicBezTo>
                    <a:pt x="3584109" y="834886"/>
                    <a:pt x="4293565" y="858438"/>
                    <a:pt x="5052406" y="743169"/>
                  </a:cubicBezTo>
                  <a:cubicBezTo>
                    <a:pt x="5348514" y="698245"/>
                    <a:pt x="5379640" y="599888"/>
                    <a:pt x="5064338" y="549257"/>
                  </a:cubicBezTo>
                  <a:cubicBezTo>
                    <a:pt x="5061848" y="548842"/>
                    <a:pt x="5059254" y="548427"/>
                    <a:pt x="5056764" y="548012"/>
                  </a:cubicBezTo>
                  <a:cubicBezTo>
                    <a:pt x="4760137" y="500390"/>
                    <a:pt x="4874783" y="380037"/>
                    <a:pt x="5171720" y="332312"/>
                  </a:cubicBezTo>
                  <a:cubicBezTo>
                    <a:pt x="5534749" y="273899"/>
                    <a:pt x="5897050" y="225966"/>
                    <a:pt x="6256135" y="18633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5" name="Google Shape;245;p7"/>
            <p:cNvSpPr/>
            <p:nvPr/>
          </p:nvSpPr>
          <p:spPr>
            <a:xfrm>
              <a:off x="2579427" y="4786847"/>
              <a:ext cx="6852812" cy="2065965"/>
            </a:xfrm>
            <a:custGeom>
              <a:avLst/>
              <a:gdLst/>
              <a:ahLst/>
              <a:cxnLst/>
              <a:rect l="l" t="t" r="r" b="b"/>
              <a:pathLst>
                <a:path w="6852812" h="2065965" extrusionOk="0">
                  <a:moveTo>
                    <a:pt x="6852813" y="259022"/>
                  </a:moveTo>
                  <a:lnTo>
                    <a:pt x="6852813" y="2065965"/>
                  </a:lnTo>
                  <a:lnTo>
                    <a:pt x="0" y="2065965"/>
                  </a:lnTo>
                  <a:lnTo>
                    <a:pt x="0" y="913385"/>
                  </a:lnTo>
                  <a:lnTo>
                    <a:pt x="0" y="6075"/>
                  </a:lnTo>
                  <a:cubicBezTo>
                    <a:pt x="502367" y="-19241"/>
                    <a:pt x="1078605" y="37097"/>
                    <a:pt x="1416628" y="127983"/>
                  </a:cubicBezTo>
                  <a:cubicBezTo>
                    <a:pt x="1804038" y="232254"/>
                    <a:pt x="1958213" y="382798"/>
                    <a:pt x="1639384" y="480740"/>
                  </a:cubicBezTo>
                  <a:cubicBezTo>
                    <a:pt x="1320554" y="578682"/>
                    <a:pt x="1435304" y="543510"/>
                    <a:pt x="1221056" y="609288"/>
                  </a:cubicBezTo>
                  <a:cubicBezTo>
                    <a:pt x="1006912" y="675067"/>
                    <a:pt x="765585" y="780894"/>
                    <a:pt x="1236100" y="918054"/>
                  </a:cubicBezTo>
                  <a:cubicBezTo>
                    <a:pt x="1706615" y="1055111"/>
                    <a:pt x="2407978" y="1132302"/>
                    <a:pt x="3166819" y="1146412"/>
                  </a:cubicBezTo>
                  <a:cubicBezTo>
                    <a:pt x="3925660" y="1160418"/>
                    <a:pt x="4829132" y="1160211"/>
                    <a:pt x="5660185" y="1000018"/>
                  </a:cubicBezTo>
                  <a:cubicBezTo>
                    <a:pt x="5984513" y="937559"/>
                    <a:pt x="6018647" y="800815"/>
                    <a:pt x="5673257" y="730471"/>
                  </a:cubicBezTo>
                  <a:cubicBezTo>
                    <a:pt x="5670456" y="729952"/>
                    <a:pt x="5667655" y="729329"/>
                    <a:pt x="5664957" y="728811"/>
                  </a:cubicBezTo>
                  <a:cubicBezTo>
                    <a:pt x="5340006" y="662617"/>
                    <a:pt x="5339384" y="528258"/>
                    <a:pt x="5664646" y="461857"/>
                  </a:cubicBezTo>
                  <a:cubicBezTo>
                    <a:pt x="6062639" y="380723"/>
                    <a:pt x="6459386" y="314218"/>
                    <a:pt x="6852813" y="25902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6" name="Google Shape;246;p7"/>
            <p:cNvSpPr/>
            <p:nvPr/>
          </p:nvSpPr>
          <p:spPr>
            <a:xfrm>
              <a:off x="2579427" y="5819632"/>
              <a:ext cx="6852812" cy="1038345"/>
            </a:xfrm>
            <a:custGeom>
              <a:avLst/>
              <a:gdLst/>
              <a:ahLst/>
              <a:cxnLst/>
              <a:rect l="l" t="t" r="r" b="b"/>
              <a:pathLst>
                <a:path w="6852812" h="1033179" extrusionOk="0">
                  <a:moveTo>
                    <a:pt x="6852813" y="129708"/>
                  </a:moveTo>
                  <a:lnTo>
                    <a:pt x="6852813" y="1033180"/>
                  </a:lnTo>
                  <a:lnTo>
                    <a:pt x="0" y="1033180"/>
                  </a:lnTo>
                  <a:lnTo>
                    <a:pt x="0" y="3234"/>
                  </a:lnTo>
                  <a:cubicBezTo>
                    <a:pt x="2696927" y="-64619"/>
                    <a:pt x="1637620" y="961902"/>
                    <a:pt x="3166923" y="573351"/>
                  </a:cubicBezTo>
                  <a:cubicBezTo>
                    <a:pt x="3832491" y="404340"/>
                    <a:pt x="5385968" y="516495"/>
                    <a:pt x="5664854" y="231074"/>
                  </a:cubicBezTo>
                  <a:cubicBezTo>
                    <a:pt x="5944257" y="-54866"/>
                    <a:pt x="6459386" y="157306"/>
                    <a:pt x="6852813" y="129708"/>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7" name="Google Shape;247;p7"/>
            <p:cNvSpPr/>
            <p:nvPr/>
          </p:nvSpPr>
          <p:spPr>
            <a:xfrm>
              <a:off x="2579427" y="3822219"/>
              <a:ext cx="6852812"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48" name="Google Shape;248;p7"/>
          <p:cNvSpPr/>
          <p:nvPr/>
        </p:nvSpPr>
        <p:spPr>
          <a:xfrm>
            <a:off x="6254837" y="17057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49" name="Google Shape;249;p7"/>
          <p:cNvSpPr/>
          <p:nvPr/>
        </p:nvSpPr>
        <p:spPr>
          <a:xfrm>
            <a:off x="3281931" y="2627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0" name="Google Shape;250;p7"/>
          <p:cNvSpPr/>
          <p:nvPr/>
        </p:nvSpPr>
        <p:spPr>
          <a:xfrm>
            <a:off x="7618760" y="2604876"/>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251" name="Google Shape;251;p7"/>
          <p:cNvGrpSpPr/>
          <p:nvPr/>
        </p:nvGrpSpPr>
        <p:grpSpPr>
          <a:xfrm flipH="1">
            <a:off x="430589" y="4984367"/>
            <a:ext cx="3753057" cy="1873569"/>
            <a:chOff x="6689597" y="4026978"/>
            <a:chExt cx="1992915" cy="994886"/>
          </a:xfrm>
        </p:grpSpPr>
        <p:sp>
          <p:nvSpPr>
            <p:cNvPr id="252" name="Google Shape;252;p7"/>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3" name="Google Shape;253;p7"/>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4" name="Google Shape;254;p7"/>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5" name="Google Shape;255;p7"/>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256" name="Google Shape;256;p7"/>
          <p:cNvSpPr/>
          <p:nvPr/>
        </p:nvSpPr>
        <p:spPr>
          <a:xfrm flipH="1">
            <a:off x="-18498" y="-2075"/>
            <a:ext cx="12243025" cy="6862144"/>
          </a:xfrm>
          <a:custGeom>
            <a:avLst/>
            <a:gdLst/>
            <a:ahLst/>
            <a:cxnLst/>
            <a:rect l="l" t="t" r="r" b="b"/>
            <a:pathLst>
              <a:path w="12243025" h="6862144" extrusionOk="0">
                <a:moveTo>
                  <a:pt x="12243025" y="0"/>
                </a:moveTo>
                <a:lnTo>
                  <a:pt x="4411278" y="726"/>
                </a:lnTo>
                <a:cubicBezTo>
                  <a:pt x="4411281" y="1176"/>
                  <a:pt x="4411285" y="1625"/>
                  <a:pt x="4411288" y="2075"/>
                </a:cubicBezTo>
                <a:lnTo>
                  <a:pt x="0" y="2075"/>
                </a:lnTo>
                <a:lnTo>
                  <a:pt x="0" y="6860075"/>
                </a:lnTo>
                <a:lnTo>
                  <a:pt x="4423732" y="6860075"/>
                </a:lnTo>
                <a:cubicBezTo>
                  <a:pt x="4423732" y="6860201"/>
                  <a:pt x="4423731" y="6860328"/>
                  <a:pt x="4423731" y="6860454"/>
                </a:cubicBezTo>
                <a:lnTo>
                  <a:pt x="6396400" y="6862144"/>
                </a:lnTo>
                <a:cubicBezTo>
                  <a:pt x="6441879" y="6615593"/>
                  <a:pt x="6322284" y="6224001"/>
                  <a:pt x="6674328" y="5930798"/>
                </a:cubicBezTo>
                <a:cubicBezTo>
                  <a:pt x="7026372" y="5637596"/>
                  <a:pt x="8318429" y="6018904"/>
                  <a:pt x="8508663" y="5102930"/>
                </a:cubicBezTo>
                <a:cubicBezTo>
                  <a:pt x="8698898" y="4186955"/>
                  <a:pt x="7728843" y="3822047"/>
                  <a:pt x="7559639" y="2870193"/>
                </a:cubicBezTo>
                <a:cubicBezTo>
                  <a:pt x="7390435" y="1918339"/>
                  <a:pt x="8252498" y="1074406"/>
                  <a:pt x="9213056" y="1111424"/>
                </a:cubicBezTo>
                <a:cubicBezTo>
                  <a:pt x="10173614" y="1148442"/>
                  <a:pt x="10422928" y="296938"/>
                  <a:pt x="11045401" y="332505"/>
                </a:cubicBezTo>
                <a:cubicBezTo>
                  <a:pt x="11667875" y="368072"/>
                  <a:pt x="12042610" y="948961"/>
                  <a:pt x="12242214" y="893544"/>
                </a:cubicBezTo>
                <a:cubicBezTo>
                  <a:pt x="12242484" y="595696"/>
                  <a:pt x="12242755" y="297848"/>
                  <a:pt x="122430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7" name="Google Shape;257;p7"/>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8" name="Google Shape;258;p7"/>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9" name="Google Shape;259;p7"/>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0" name="Google Shape;260;p7"/>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1" name="Google Shape;261;p7"/>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2" name="Google Shape;262;p7"/>
          <p:cNvSpPr txBox="1">
            <a:spLocks noGrp="1"/>
          </p:cNvSpPr>
          <p:nvPr>
            <p:ph type="title"/>
          </p:nvPr>
        </p:nvSpPr>
        <p:spPr>
          <a:xfrm>
            <a:off x="4759000" y="669575"/>
            <a:ext cx="70173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200"/>
              <a:buFont typeface="Aldrich"/>
              <a:buNone/>
              <a:defRPr sz="4200">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263" name="Google Shape;263;p7"/>
          <p:cNvSpPr txBox="1">
            <a:spLocks noGrp="1"/>
          </p:cNvSpPr>
          <p:nvPr>
            <p:ph type="body" idx="1"/>
          </p:nvPr>
        </p:nvSpPr>
        <p:spPr>
          <a:xfrm>
            <a:off x="4759000"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4" name="Google Shape;264;p7"/>
          <p:cNvSpPr txBox="1">
            <a:spLocks noGrp="1"/>
          </p:cNvSpPr>
          <p:nvPr>
            <p:ph type="body" idx="2"/>
          </p:nvPr>
        </p:nvSpPr>
        <p:spPr>
          <a:xfrm>
            <a:off x="8716925" y="2841595"/>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5" name="Google Shape;265;p7"/>
          <p:cNvSpPr txBox="1">
            <a:spLocks noGrp="1"/>
          </p:cNvSpPr>
          <p:nvPr>
            <p:ph type="body" idx="3"/>
          </p:nvPr>
        </p:nvSpPr>
        <p:spPr>
          <a:xfrm>
            <a:off x="4759000"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6" name="Google Shape;266;p7"/>
          <p:cNvSpPr txBox="1">
            <a:spLocks noGrp="1"/>
          </p:cNvSpPr>
          <p:nvPr>
            <p:ph type="body" idx="4"/>
          </p:nvPr>
        </p:nvSpPr>
        <p:spPr>
          <a:xfrm>
            <a:off x="8716925" y="4882654"/>
            <a:ext cx="3294600" cy="13227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267" name="Google Shape;267;p7"/>
          <p:cNvSpPr txBox="1">
            <a:spLocks noGrp="1"/>
          </p:cNvSpPr>
          <p:nvPr>
            <p:ph type="title" idx="5"/>
          </p:nvPr>
        </p:nvSpPr>
        <p:spPr>
          <a:xfrm>
            <a:off x="4759000"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8" name="Google Shape;268;p7"/>
          <p:cNvSpPr txBox="1">
            <a:spLocks noGrp="1"/>
          </p:cNvSpPr>
          <p:nvPr>
            <p:ph type="title" idx="6"/>
          </p:nvPr>
        </p:nvSpPr>
        <p:spPr>
          <a:xfrm>
            <a:off x="8716925" y="2145825"/>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69" name="Google Shape;269;p7"/>
          <p:cNvSpPr txBox="1">
            <a:spLocks noGrp="1"/>
          </p:cNvSpPr>
          <p:nvPr>
            <p:ph type="title" idx="7"/>
          </p:nvPr>
        </p:nvSpPr>
        <p:spPr>
          <a:xfrm>
            <a:off x="4759000"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270" name="Google Shape;270;p7"/>
          <p:cNvSpPr txBox="1">
            <a:spLocks noGrp="1"/>
          </p:cNvSpPr>
          <p:nvPr>
            <p:ph type="title" idx="8"/>
          </p:nvPr>
        </p:nvSpPr>
        <p:spPr>
          <a:xfrm>
            <a:off x="8716925" y="4186884"/>
            <a:ext cx="3294600" cy="6957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rgbClr val="E9AA59"/>
              </a:buClr>
              <a:buSzPts val="3500"/>
              <a:buFont typeface="Aldrich"/>
              <a:buNone/>
              <a:defRPr sz="3500">
                <a:solidFill>
                  <a:srgbClr val="E9AA59"/>
                </a:solidFill>
              </a:defRPr>
            </a:lvl1pPr>
            <a:lvl2pPr lvl="1"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2pPr>
            <a:lvl3pPr lvl="2"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3pPr>
            <a:lvl4pPr lvl="3"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4pPr>
            <a:lvl5pPr lvl="4"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5pPr>
            <a:lvl6pPr lvl="5"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6pPr>
            <a:lvl7pPr lvl="6"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7pPr>
            <a:lvl8pPr lvl="7"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8pPr>
            <a:lvl9pPr lvl="8" algn="ctr" rtl="0">
              <a:spcBef>
                <a:spcPts val="0"/>
              </a:spcBef>
              <a:spcAft>
                <a:spcPts val="0"/>
              </a:spcAft>
              <a:buClr>
                <a:srgbClr val="E9AA59"/>
              </a:buClr>
              <a:buSzPts val="3500"/>
              <a:buFont typeface="Abril Fatface"/>
              <a:buNone/>
              <a:defRPr sz="3500">
                <a:solidFill>
                  <a:srgbClr val="E9AA59"/>
                </a:solidFill>
                <a:latin typeface="Abril Fatface"/>
                <a:ea typeface="Abril Fatface"/>
                <a:cs typeface="Abril Fatface"/>
                <a:sym typeface="Abril Fatface"/>
              </a:defRPr>
            </a:lvl9pPr>
          </a:lstStyle>
          <a:p>
            <a:endParaRPr/>
          </a:p>
        </p:txBody>
      </p:sp>
      <p:sp>
        <p:nvSpPr>
          <p:cNvPr id="35" name="Title 1">
            <a:extLst>
              <a:ext uri="{FF2B5EF4-FFF2-40B4-BE49-F238E27FC236}">
                <a16:creationId xmlns:a16="http://schemas.microsoft.com/office/drawing/2014/main" id="{B6D0381C-1DFF-4695-BC42-D66D1B50C183}"/>
              </a:ext>
            </a:extLst>
          </p:cNvPr>
          <p:cNvSpPr txBox="1">
            <a:spLocks/>
          </p:cNvSpPr>
          <p:nvPr userDrawn="1"/>
        </p:nvSpPr>
        <p:spPr>
          <a:xfrm>
            <a:off x="10286307" y="-25283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6" name="Title 1">
            <a:extLst>
              <a:ext uri="{FF2B5EF4-FFF2-40B4-BE49-F238E27FC236}">
                <a16:creationId xmlns:a16="http://schemas.microsoft.com/office/drawing/2014/main" id="{B69DB110-93AA-4843-821A-C021D90491BB}"/>
              </a:ext>
            </a:extLst>
          </p:cNvPr>
          <p:cNvSpPr txBox="1">
            <a:spLocks/>
          </p:cNvSpPr>
          <p:nvPr userDrawn="1"/>
        </p:nvSpPr>
        <p:spPr>
          <a:xfrm rot="5400000">
            <a:off x="-848240" y="5689971"/>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149355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004 Section Title">
  <p:cSld name="004 Section Title">
    <p:bg>
      <p:bgPr>
        <a:solidFill>
          <a:schemeClr val="lt2"/>
        </a:solidFill>
        <a:effectLst/>
      </p:bgPr>
    </p:bg>
    <p:spTree>
      <p:nvGrpSpPr>
        <p:cNvPr id="1" name="Shape 272"/>
        <p:cNvGrpSpPr/>
        <p:nvPr/>
      </p:nvGrpSpPr>
      <p:grpSpPr>
        <a:xfrm>
          <a:off x="0" y="0"/>
          <a:ext cx="0" cy="0"/>
          <a:chOff x="0" y="0"/>
          <a:chExt cx="0" cy="0"/>
        </a:xfrm>
      </p:grpSpPr>
      <p:sp>
        <p:nvSpPr>
          <p:cNvPr id="273" name="Google Shape;273;p8"/>
          <p:cNvSpPr/>
          <p:nvPr/>
        </p:nvSpPr>
        <p:spPr>
          <a:xfrm>
            <a:off x="0"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4" name="Google Shape;274;p8"/>
          <p:cNvSpPr/>
          <p:nvPr/>
        </p:nvSpPr>
        <p:spPr>
          <a:xfrm>
            <a:off x="206"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5" name="Google Shape;275;p8"/>
          <p:cNvSpPr/>
          <p:nvPr/>
        </p:nvSpPr>
        <p:spPr>
          <a:xfrm>
            <a:off x="9925362" y="752206"/>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6" name="Google Shape;276;p8"/>
          <p:cNvSpPr/>
          <p:nvPr/>
        </p:nvSpPr>
        <p:spPr>
          <a:xfrm>
            <a:off x="8082531" y="1484023"/>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7" name="Google Shape;277;p8"/>
          <p:cNvSpPr/>
          <p:nvPr/>
        </p:nvSpPr>
        <p:spPr>
          <a:xfrm>
            <a:off x="9884288" y="271405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8" name="Google Shape;278;p8"/>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9" name="Google Shape;279;p8"/>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0" name="Google Shape;280;p8"/>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1" name="Google Shape;281;p8"/>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2" name="Google Shape;282;p8"/>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3" name="Google Shape;283;p8"/>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4" name="Google Shape;284;p8"/>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5" name="Google Shape;285;p8"/>
          <p:cNvSpPr/>
          <p:nvPr/>
        </p:nvSpPr>
        <p:spPr>
          <a:xfrm>
            <a:off x="-81" y="5329112"/>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6" name="Google Shape;286;p8"/>
          <p:cNvSpPr/>
          <p:nvPr/>
        </p:nvSpPr>
        <p:spPr>
          <a:xfrm>
            <a:off x="0" y="5163064"/>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7" name="Google Shape;287;p8"/>
          <p:cNvSpPr/>
          <p:nvPr/>
        </p:nvSpPr>
        <p:spPr>
          <a:xfrm>
            <a:off x="8388138" y="2892917"/>
            <a:ext cx="926484" cy="3975969"/>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8" name="Google Shape;288;p8"/>
          <p:cNvSpPr/>
          <p:nvPr/>
        </p:nvSpPr>
        <p:spPr>
          <a:xfrm>
            <a:off x="8388138" y="2892916"/>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9" name="Google Shape;289;p8"/>
          <p:cNvSpPr/>
          <p:nvPr/>
        </p:nvSpPr>
        <p:spPr>
          <a:xfrm>
            <a:off x="7463927" y="2139632"/>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0" name="Google Shape;290;p8"/>
          <p:cNvSpPr/>
          <p:nvPr/>
        </p:nvSpPr>
        <p:spPr>
          <a:xfrm>
            <a:off x="7192136" y="2416794"/>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1" name="Google Shape;291;p8"/>
          <p:cNvSpPr/>
          <p:nvPr/>
        </p:nvSpPr>
        <p:spPr>
          <a:xfrm>
            <a:off x="8004738" y="2803417"/>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2" name="Google Shape;292;p8"/>
          <p:cNvSpPr/>
          <p:nvPr/>
        </p:nvSpPr>
        <p:spPr>
          <a:xfrm>
            <a:off x="9974080" y="2062331"/>
            <a:ext cx="1109224" cy="4806554"/>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3" name="Google Shape;293;p8"/>
          <p:cNvSpPr/>
          <p:nvPr/>
        </p:nvSpPr>
        <p:spPr>
          <a:xfrm>
            <a:off x="10886354" y="2062473"/>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4" name="Google Shape;294;p8"/>
          <p:cNvSpPr/>
          <p:nvPr/>
        </p:nvSpPr>
        <p:spPr>
          <a:xfrm>
            <a:off x="10501977" y="1160477"/>
            <a:ext cx="1688441" cy="89101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5" name="Google Shape;295;p8"/>
          <p:cNvSpPr/>
          <p:nvPr/>
        </p:nvSpPr>
        <p:spPr>
          <a:xfrm>
            <a:off x="9239430" y="1492397"/>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6" name="Google Shape;296;p8"/>
          <p:cNvSpPr/>
          <p:nvPr/>
        </p:nvSpPr>
        <p:spPr>
          <a:xfrm>
            <a:off x="9845907" y="195526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7" name="Google Shape;297;p8"/>
          <p:cNvSpPr txBox="1">
            <a:spLocks noGrp="1"/>
          </p:cNvSpPr>
          <p:nvPr>
            <p:ph type="body" idx="1"/>
          </p:nvPr>
        </p:nvSpPr>
        <p:spPr>
          <a:xfrm>
            <a:off x="590550" y="2584625"/>
            <a:ext cx="7737000" cy="20751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298" name="Google Shape;298;p8"/>
          <p:cNvSpPr txBox="1">
            <a:spLocks noGrp="1"/>
          </p:cNvSpPr>
          <p:nvPr>
            <p:ph type="title"/>
          </p:nvPr>
        </p:nvSpPr>
        <p:spPr>
          <a:xfrm>
            <a:off x="590550" y="1660175"/>
            <a:ext cx="7737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SzPts val="4500"/>
              <a:buFont typeface="Aldrich"/>
              <a:buNone/>
              <a:defRPr sz="4500"/>
            </a:lvl1pPr>
            <a:lvl2pPr lvl="1" rtl="0">
              <a:spcBef>
                <a:spcPts val="0"/>
              </a:spcBef>
              <a:spcAft>
                <a:spcPts val="0"/>
              </a:spcAft>
              <a:buSzPts val="4500"/>
              <a:buFont typeface="Abril Fatface"/>
              <a:buNone/>
              <a:defRPr sz="4500">
                <a:latin typeface="Abril Fatface"/>
                <a:ea typeface="Abril Fatface"/>
                <a:cs typeface="Abril Fatface"/>
                <a:sym typeface="Abril Fatface"/>
              </a:defRPr>
            </a:lvl2pPr>
            <a:lvl3pPr lvl="2" rtl="0">
              <a:spcBef>
                <a:spcPts val="0"/>
              </a:spcBef>
              <a:spcAft>
                <a:spcPts val="0"/>
              </a:spcAft>
              <a:buSzPts val="4500"/>
              <a:buFont typeface="Abril Fatface"/>
              <a:buNone/>
              <a:defRPr sz="4500">
                <a:latin typeface="Abril Fatface"/>
                <a:ea typeface="Abril Fatface"/>
                <a:cs typeface="Abril Fatface"/>
                <a:sym typeface="Abril Fatface"/>
              </a:defRPr>
            </a:lvl3pPr>
            <a:lvl4pPr lvl="3" rtl="0">
              <a:spcBef>
                <a:spcPts val="0"/>
              </a:spcBef>
              <a:spcAft>
                <a:spcPts val="0"/>
              </a:spcAft>
              <a:buSzPts val="4500"/>
              <a:buFont typeface="Abril Fatface"/>
              <a:buNone/>
              <a:defRPr sz="4500">
                <a:latin typeface="Abril Fatface"/>
                <a:ea typeface="Abril Fatface"/>
                <a:cs typeface="Abril Fatface"/>
                <a:sym typeface="Abril Fatface"/>
              </a:defRPr>
            </a:lvl4pPr>
            <a:lvl5pPr lvl="4" rtl="0">
              <a:spcBef>
                <a:spcPts val="0"/>
              </a:spcBef>
              <a:spcAft>
                <a:spcPts val="0"/>
              </a:spcAft>
              <a:buSzPts val="4500"/>
              <a:buFont typeface="Abril Fatface"/>
              <a:buNone/>
              <a:defRPr sz="4500">
                <a:latin typeface="Abril Fatface"/>
                <a:ea typeface="Abril Fatface"/>
                <a:cs typeface="Abril Fatface"/>
                <a:sym typeface="Abril Fatface"/>
              </a:defRPr>
            </a:lvl5pPr>
            <a:lvl6pPr lvl="5" rtl="0">
              <a:spcBef>
                <a:spcPts val="0"/>
              </a:spcBef>
              <a:spcAft>
                <a:spcPts val="0"/>
              </a:spcAft>
              <a:buSzPts val="4500"/>
              <a:buFont typeface="Abril Fatface"/>
              <a:buNone/>
              <a:defRPr sz="4500">
                <a:latin typeface="Abril Fatface"/>
                <a:ea typeface="Abril Fatface"/>
                <a:cs typeface="Abril Fatface"/>
                <a:sym typeface="Abril Fatface"/>
              </a:defRPr>
            </a:lvl6pPr>
            <a:lvl7pPr lvl="6" rtl="0">
              <a:spcBef>
                <a:spcPts val="0"/>
              </a:spcBef>
              <a:spcAft>
                <a:spcPts val="0"/>
              </a:spcAft>
              <a:buSzPts val="4500"/>
              <a:buFont typeface="Abril Fatface"/>
              <a:buNone/>
              <a:defRPr sz="4500">
                <a:latin typeface="Abril Fatface"/>
                <a:ea typeface="Abril Fatface"/>
                <a:cs typeface="Abril Fatface"/>
                <a:sym typeface="Abril Fatface"/>
              </a:defRPr>
            </a:lvl7pPr>
            <a:lvl8pPr lvl="7" rtl="0">
              <a:spcBef>
                <a:spcPts val="0"/>
              </a:spcBef>
              <a:spcAft>
                <a:spcPts val="0"/>
              </a:spcAft>
              <a:buSzPts val="4500"/>
              <a:buFont typeface="Abril Fatface"/>
              <a:buNone/>
              <a:defRPr sz="4500">
                <a:latin typeface="Abril Fatface"/>
                <a:ea typeface="Abril Fatface"/>
                <a:cs typeface="Abril Fatface"/>
                <a:sym typeface="Abril Fatface"/>
              </a:defRPr>
            </a:lvl8pPr>
            <a:lvl9pPr lvl="8" rtl="0">
              <a:spcBef>
                <a:spcPts val="0"/>
              </a:spcBef>
              <a:spcAft>
                <a:spcPts val="0"/>
              </a:spcAft>
              <a:buSzPts val="4500"/>
              <a:buFont typeface="Abril Fatface"/>
              <a:buNone/>
              <a:defRPr sz="4500">
                <a:latin typeface="Abril Fatface"/>
                <a:ea typeface="Abril Fatface"/>
                <a:cs typeface="Abril Fatface"/>
                <a:sym typeface="Abril Fatface"/>
              </a:defRPr>
            </a:lvl9pPr>
          </a:lstStyle>
          <a:p>
            <a:endParaRPr/>
          </a:p>
        </p:txBody>
      </p:sp>
      <p:sp>
        <p:nvSpPr>
          <p:cNvPr id="29" name="Title 1">
            <a:extLst>
              <a:ext uri="{FF2B5EF4-FFF2-40B4-BE49-F238E27FC236}">
                <a16:creationId xmlns:a16="http://schemas.microsoft.com/office/drawing/2014/main" id="{5E6CF0F9-C043-46D7-9F31-DD878D302FB4}"/>
              </a:ext>
            </a:extLst>
          </p:cNvPr>
          <p:cNvSpPr txBox="1">
            <a:spLocks/>
          </p:cNvSpPr>
          <p:nvPr userDrawn="1"/>
        </p:nvSpPr>
        <p:spPr>
          <a:xfrm>
            <a:off x="-105787" y="-25188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0" name="Title 1">
            <a:extLst>
              <a:ext uri="{FF2B5EF4-FFF2-40B4-BE49-F238E27FC236}">
                <a16:creationId xmlns:a16="http://schemas.microsoft.com/office/drawing/2014/main" id="{77F7D6C5-CC3B-4CC0-A37A-0389A8212779}"/>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206364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300"/>
        <p:cNvGrpSpPr/>
        <p:nvPr/>
      </p:nvGrpSpPr>
      <p:grpSpPr>
        <a:xfrm>
          <a:off x="0" y="0"/>
          <a:ext cx="0" cy="0"/>
          <a:chOff x="0" y="0"/>
          <a:chExt cx="0" cy="0"/>
        </a:xfrm>
      </p:grpSpPr>
      <p:sp>
        <p:nvSpPr>
          <p:cNvPr id="301" name="Google Shape;301;p9"/>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2" name="Google Shape;302;p9"/>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3" name="Google Shape;303;p9"/>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4" name="Google Shape;304;p9"/>
          <p:cNvSpPr/>
          <p:nvPr/>
        </p:nvSpPr>
        <p:spPr>
          <a:xfrm>
            <a:off x="10890" y="10887"/>
            <a:ext cx="12181110" cy="1864079"/>
          </a:xfrm>
          <a:custGeom>
            <a:avLst/>
            <a:gdLst/>
            <a:ahLst/>
            <a:cxnLst/>
            <a:rect l="l" t="t" r="r" b="b"/>
            <a:pathLst>
              <a:path w="12181110" h="1864079" extrusionOk="0">
                <a:moveTo>
                  <a:pt x="1329750" y="0"/>
                </a:moveTo>
                <a:lnTo>
                  <a:pt x="2975278" y="0"/>
                </a:lnTo>
                <a:lnTo>
                  <a:pt x="2980533" y="52138"/>
                </a:lnTo>
                <a:cubicBezTo>
                  <a:pt x="2980533" y="155580"/>
                  <a:pt x="2953672" y="252735"/>
                  <a:pt x="2906618" y="337126"/>
                </a:cubicBezTo>
                <a:cubicBezTo>
                  <a:pt x="3106548" y="376560"/>
                  <a:pt x="3263997" y="534009"/>
                  <a:pt x="3303335" y="733938"/>
                </a:cubicBezTo>
                <a:cubicBezTo>
                  <a:pt x="3330861" y="729842"/>
                  <a:pt x="3358961" y="727747"/>
                  <a:pt x="3387631" y="727747"/>
                </a:cubicBezTo>
                <a:cubicBezTo>
                  <a:pt x="3434684" y="727747"/>
                  <a:pt x="3480405" y="733557"/>
                  <a:pt x="3524219" y="744320"/>
                </a:cubicBezTo>
                <a:cubicBezTo>
                  <a:pt x="3578226" y="539056"/>
                  <a:pt x="3765012" y="387704"/>
                  <a:pt x="3987230" y="387704"/>
                </a:cubicBezTo>
                <a:cubicBezTo>
                  <a:pt x="4200114" y="387704"/>
                  <a:pt x="4380517" y="526674"/>
                  <a:pt x="4442716" y="718794"/>
                </a:cubicBezTo>
                <a:cubicBezTo>
                  <a:pt x="4484245" y="707174"/>
                  <a:pt x="4528060" y="700887"/>
                  <a:pt x="4573304" y="700887"/>
                </a:cubicBezTo>
                <a:cubicBezTo>
                  <a:pt x="4668077" y="700887"/>
                  <a:pt x="4756374" y="728128"/>
                  <a:pt x="4830954" y="775277"/>
                </a:cubicBezTo>
                <a:cubicBezTo>
                  <a:pt x="4892772" y="596588"/>
                  <a:pt x="5062603" y="468190"/>
                  <a:pt x="5262342" y="468190"/>
                </a:cubicBezTo>
                <a:cubicBezTo>
                  <a:pt x="5438078" y="468190"/>
                  <a:pt x="5590669" y="567631"/>
                  <a:pt x="5666869" y="713269"/>
                </a:cubicBezTo>
                <a:cubicBezTo>
                  <a:pt x="5725947" y="634688"/>
                  <a:pt x="5807636" y="574001"/>
                  <a:pt x="5902250" y="540935"/>
                </a:cubicBezTo>
                <a:lnTo>
                  <a:pt x="5957855" y="527678"/>
                </a:lnTo>
                <a:lnTo>
                  <a:pt x="5953183" y="481329"/>
                </a:lnTo>
                <a:cubicBezTo>
                  <a:pt x="5953183" y="243899"/>
                  <a:pt x="6145658" y="51424"/>
                  <a:pt x="6383088" y="51424"/>
                </a:cubicBezTo>
                <a:cubicBezTo>
                  <a:pt x="6620518" y="51424"/>
                  <a:pt x="6812993" y="243899"/>
                  <a:pt x="6812993" y="481329"/>
                </a:cubicBezTo>
                <a:lnTo>
                  <a:pt x="6811773" y="493434"/>
                </a:lnTo>
                <a:lnTo>
                  <a:pt x="6891387" y="530533"/>
                </a:lnTo>
                <a:cubicBezTo>
                  <a:pt x="6948001" y="564132"/>
                  <a:pt x="6997436" y="608566"/>
                  <a:pt x="7036821" y="660953"/>
                </a:cubicBezTo>
                <a:cubicBezTo>
                  <a:pt x="7113021" y="515315"/>
                  <a:pt x="7265612" y="415874"/>
                  <a:pt x="7441348" y="415874"/>
                </a:cubicBezTo>
                <a:cubicBezTo>
                  <a:pt x="7641086" y="415874"/>
                  <a:pt x="7810917" y="544272"/>
                  <a:pt x="7872736" y="722961"/>
                </a:cubicBezTo>
                <a:cubicBezTo>
                  <a:pt x="7947315" y="675812"/>
                  <a:pt x="8035612" y="648570"/>
                  <a:pt x="8130386" y="648570"/>
                </a:cubicBezTo>
                <a:cubicBezTo>
                  <a:pt x="8175630" y="648570"/>
                  <a:pt x="8219445" y="654857"/>
                  <a:pt x="8260973" y="666477"/>
                </a:cubicBezTo>
                <a:cubicBezTo>
                  <a:pt x="8323172" y="474358"/>
                  <a:pt x="8503575" y="335388"/>
                  <a:pt x="8716459" y="335388"/>
                </a:cubicBezTo>
                <a:cubicBezTo>
                  <a:pt x="8938677" y="335388"/>
                  <a:pt x="9125463" y="486740"/>
                  <a:pt x="9179469" y="692005"/>
                </a:cubicBezTo>
                <a:cubicBezTo>
                  <a:pt x="9223284" y="681242"/>
                  <a:pt x="9269004" y="675432"/>
                  <a:pt x="9316058" y="675432"/>
                </a:cubicBezTo>
                <a:cubicBezTo>
                  <a:pt x="9344728" y="675432"/>
                  <a:pt x="9372827" y="677526"/>
                  <a:pt x="9400354" y="681623"/>
                </a:cubicBezTo>
                <a:cubicBezTo>
                  <a:pt x="9439692" y="481692"/>
                  <a:pt x="9597141" y="324245"/>
                  <a:pt x="9797070" y="284810"/>
                </a:cubicBezTo>
                <a:cubicBezTo>
                  <a:pt x="9773543" y="242615"/>
                  <a:pt x="9755065" y="197228"/>
                  <a:pt x="9742468" y="149461"/>
                </a:cubicBezTo>
                <a:lnTo>
                  <a:pt x="9723179" y="0"/>
                </a:lnTo>
                <a:lnTo>
                  <a:pt x="11435591" y="0"/>
                </a:lnTo>
                <a:lnTo>
                  <a:pt x="11457680" y="22156"/>
                </a:lnTo>
                <a:cubicBezTo>
                  <a:pt x="11504593" y="77977"/>
                  <a:pt x="11537455" y="146008"/>
                  <a:pt x="11550813" y="220803"/>
                </a:cubicBezTo>
                <a:cubicBezTo>
                  <a:pt x="11566339" y="219659"/>
                  <a:pt x="11581960" y="218994"/>
                  <a:pt x="11597772" y="218994"/>
                </a:cubicBezTo>
                <a:cubicBezTo>
                  <a:pt x="11835135" y="218994"/>
                  <a:pt x="12040017" y="357963"/>
                  <a:pt x="12135553" y="559035"/>
                </a:cubicBezTo>
                <a:lnTo>
                  <a:pt x="12181110" y="544196"/>
                </a:lnTo>
                <a:lnTo>
                  <a:pt x="12181110" y="1334766"/>
                </a:lnTo>
                <a:lnTo>
                  <a:pt x="12145697" y="1324012"/>
                </a:lnTo>
                <a:cubicBezTo>
                  <a:pt x="12096738" y="1303771"/>
                  <a:pt x="12052495" y="1274458"/>
                  <a:pt x="12015062" y="1238168"/>
                </a:cubicBezTo>
                <a:cubicBezTo>
                  <a:pt x="11907620" y="1343895"/>
                  <a:pt x="11760268" y="1409141"/>
                  <a:pt x="11597676" y="1409141"/>
                </a:cubicBezTo>
                <a:cubicBezTo>
                  <a:pt x="11427655" y="1409141"/>
                  <a:pt x="11274207" y="1337896"/>
                  <a:pt x="11165813" y="1223499"/>
                </a:cubicBezTo>
                <a:cubicBezTo>
                  <a:pt x="11056085" y="1444860"/>
                  <a:pt x="10827866" y="1597071"/>
                  <a:pt x="10564119" y="1597071"/>
                </a:cubicBezTo>
                <a:cubicBezTo>
                  <a:pt x="10321231" y="1597071"/>
                  <a:pt x="10108538" y="1468007"/>
                  <a:pt x="9990714" y="1274744"/>
                </a:cubicBezTo>
                <a:cubicBezTo>
                  <a:pt x="9959757" y="1280745"/>
                  <a:pt x="9927754" y="1283888"/>
                  <a:pt x="9894987" y="1283888"/>
                </a:cubicBezTo>
                <a:cubicBezTo>
                  <a:pt x="9890892" y="1283888"/>
                  <a:pt x="9886796" y="1283794"/>
                  <a:pt x="9882700" y="1283698"/>
                </a:cubicBezTo>
                <a:cubicBezTo>
                  <a:pt x="9869841" y="1468126"/>
                  <a:pt x="9768988" y="1628294"/>
                  <a:pt x="9621835" y="1722486"/>
                </a:cubicBezTo>
                <a:lnTo>
                  <a:pt x="9607084" y="1730098"/>
                </a:lnTo>
                <a:lnTo>
                  <a:pt x="9024419" y="1730098"/>
                </a:lnTo>
                <a:lnTo>
                  <a:pt x="9012448" y="1723982"/>
                </a:lnTo>
                <a:cubicBezTo>
                  <a:pt x="8866113" y="1631326"/>
                  <a:pt x="8765037" y="1473651"/>
                  <a:pt x="8749797" y="1291604"/>
                </a:cubicBezTo>
                <a:cubicBezTo>
                  <a:pt x="8738748" y="1292365"/>
                  <a:pt x="8727699" y="1292746"/>
                  <a:pt x="8716459" y="1292746"/>
                </a:cubicBezTo>
                <a:cubicBezTo>
                  <a:pt x="8673216" y="1292746"/>
                  <a:pt x="8631306" y="1287032"/>
                  <a:pt x="8591491" y="1276269"/>
                </a:cubicBezTo>
                <a:cubicBezTo>
                  <a:pt x="8530055" y="1472483"/>
                  <a:pt x="8346794" y="1614882"/>
                  <a:pt x="8130290" y="1614882"/>
                </a:cubicBezTo>
                <a:cubicBezTo>
                  <a:pt x="7911120" y="1614882"/>
                  <a:pt x="7726050" y="1468958"/>
                  <a:pt x="7666899" y="1268933"/>
                </a:cubicBezTo>
                <a:cubicBezTo>
                  <a:pt x="7600320" y="1306843"/>
                  <a:pt x="7523358" y="1328560"/>
                  <a:pt x="7441253" y="1328560"/>
                </a:cubicBezTo>
                <a:cubicBezTo>
                  <a:pt x="7301711" y="1328560"/>
                  <a:pt x="7176839" y="1265887"/>
                  <a:pt x="7093114" y="1167207"/>
                </a:cubicBezTo>
                <a:cubicBezTo>
                  <a:pt x="7073493" y="1210736"/>
                  <a:pt x="7047775" y="1251027"/>
                  <a:pt x="7017105" y="1286936"/>
                </a:cubicBezTo>
                <a:cubicBezTo>
                  <a:pt x="6991577" y="1472198"/>
                  <a:pt x="6832701" y="1614882"/>
                  <a:pt x="6640391" y="1614882"/>
                </a:cubicBezTo>
                <a:cubicBezTo>
                  <a:pt x="6563905" y="1614882"/>
                  <a:pt x="6492753" y="1592307"/>
                  <a:pt x="6433127" y="1553445"/>
                </a:cubicBezTo>
                <a:lnTo>
                  <a:pt x="6433127" y="906191"/>
                </a:lnTo>
                <a:lnTo>
                  <a:pt x="6383088" y="911234"/>
                </a:lnTo>
                <a:cubicBezTo>
                  <a:pt x="6353409" y="911234"/>
                  <a:pt x="6324434" y="908227"/>
                  <a:pt x="6296447" y="902500"/>
                </a:cubicBezTo>
                <a:lnTo>
                  <a:pt x="6270563" y="894465"/>
                </a:lnTo>
                <a:lnTo>
                  <a:pt x="6270563" y="1605761"/>
                </a:lnTo>
                <a:cubicBezTo>
                  <a:pt x="6210937" y="1644623"/>
                  <a:pt x="6139785" y="1667198"/>
                  <a:pt x="6063299" y="1667198"/>
                </a:cubicBezTo>
                <a:cubicBezTo>
                  <a:pt x="5870990" y="1667198"/>
                  <a:pt x="5712113" y="1524513"/>
                  <a:pt x="5686585" y="1339253"/>
                </a:cubicBezTo>
                <a:cubicBezTo>
                  <a:pt x="5655915" y="1303343"/>
                  <a:pt x="5630198" y="1263053"/>
                  <a:pt x="5610576" y="1219522"/>
                </a:cubicBezTo>
                <a:cubicBezTo>
                  <a:pt x="5526851" y="1318202"/>
                  <a:pt x="5401979" y="1380876"/>
                  <a:pt x="5262438" y="1380876"/>
                </a:cubicBezTo>
                <a:cubicBezTo>
                  <a:pt x="5180332" y="1380876"/>
                  <a:pt x="5103370" y="1359160"/>
                  <a:pt x="5036790" y="1321250"/>
                </a:cubicBezTo>
                <a:cubicBezTo>
                  <a:pt x="4977639" y="1521274"/>
                  <a:pt x="4792569" y="1667198"/>
                  <a:pt x="4573399" y="1667198"/>
                </a:cubicBezTo>
                <a:cubicBezTo>
                  <a:pt x="4356895" y="1667198"/>
                  <a:pt x="4173634" y="1524800"/>
                  <a:pt x="4112198" y="1328584"/>
                </a:cubicBezTo>
                <a:cubicBezTo>
                  <a:pt x="4072383" y="1339347"/>
                  <a:pt x="4030473" y="1345062"/>
                  <a:pt x="3987230" y="1345062"/>
                </a:cubicBezTo>
                <a:cubicBezTo>
                  <a:pt x="3975989" y="1345062"/>
                  <a:pt x="3964941" y="1344681"/>
                  <a:pt x="3953892" y="1343919"/>
                </a:cubicBezTo>
                <a:cubicBezTo>
                  <a:pt x="3929508" y="1635194"/>
                  <a:pt x="3685383" y="1864079"/>
                  <a:pt x="3387726" y="1864079"/>
                </a:cubicBezTo>
                <a:cubicBezTo>
                  <a:pt x="3087403" y="1864079"/>
                  <a:pt x="2841563" y="1631098"/>
                  <a:pt x="2820989" y="1336013"/>
                </a:cubicBezTo>
                <a:cubicBezTo>
                  <a:pt x="2816893" y="1336109"/>
                  <a:pt x="2812797" y="1336204"/>
                  <a:pt x="2808701" y="1336204"/>
                </a:cubicBezTo>
                <a:cubicBezTo>
                  <a:pt x="2775934" y="1336204"/>
                  <a:pt x="2743932" y="1333061"/>
                  <a:pt x="2712975" y="1327060"/>
                </a:cubicBezTo>
                <a:cubicBezTo>
                  <a:pt x="2595151" y="1520322"/>
                  <a:pt x="2382457" y="1649386"/>
                  <a:pt x="2139570" y="1649386"/>
                </a:cubicBezTo>
                <a:cubicBezTo>
                  <a:pt x="1875823" y="1649386"/>
                  <a:pt x="1647603" y="1497176"/>
                  <a:pt x="1537876" y="1275815"/>
                </a:cubicBezTo>
                <a:cubicBezTo>
                  <a:pt x="1429481" y="1390211"/>
                  <a:pt x="1276034" y="1461458"/>
                  <a:pt x="1106013" y="1461458"/>
                </a:cubicBezTo>
                <a:cubicBezTo>
                  <a:pt x="943421" y="1461458"/>
                  <a:pt x="796069" y="1396211"/>
                  <a:pt x="688627" y="1290485"/>
                </a:cubicBezTo>
                <a:cubicBezTo>
                  <a:pt x="613761" y="1363064"/>
                  <a:pt x="511652" y="1407737"/>
                  <a:pt x="399067" y="1407737"/>
                </a:cubicBezTo>
                <a:cubicBezTo>
                  <a:pt x="214187" y="1407737"/>
                  <a:pt x="57501" y="1287151"/>
                  <a:pt x="3302" y="1120273"/>
                </a:cubicBezTo>
                <a:lnTo>
                  <a:pt x="0" y="1123065"/>
                </a:lnTo>
                <a:lnTo>
                  <a:pt x="0" y="137968"/>
                </a:lnTo>
                <a:lnTo>
                  <a:pt x="63488" y="155235"/>
                </a:lnTo>
                <a:cubicBezTo>
                  <a:pt x="230661" y="217061"/>
                  <a:pt x="349823" y="377894"/>
                  <a:pt x="349823" y="566584"/>
                </a:cubicBezTo>
                <a:cubicBezTo>
                  <a:pt x="349823" y="570584"/>
                  <a:pt x="349727" y="574489"/>
                  <a:pt x="349631" y="578490"/>
                </a:cubicBezTo>
                <a:cubicBezTo>
                  <a:pt x="365825" y="576585"/>
                  <a:pt x="382302" y="575537"/>
                  <a:pt x="398971" y="575537"/>
                </a:cubicBezTo>
                <a:cubicBezTo>
                  <a:pt x="459169" y="575537"/>
                  <a:pt x="516415" y="588396"/>
                  <a:pt x="568136" y="611351"/>
                </a:cubicBezTo>
                <a:cubicBezTo>
                  <a:pt x="663672" y="410279"/>
                  <a:pt x="868554" y="271309"/>
                  <a:pt x="1105917" y="271309"/>
                </a:cubicBezTo>
                <a:cubicBezTo>
                  <a:pt x="1121729" y="271309"/>
                  <a:pt x="1137350" y="271975"/>
                  <a:pt x="1152875" y="273119"/>
                </a:cubicBezTo>
                <a:cubicBezTo>
                  <a:pt x="1170687" y="173392"/>
                  <a:pt x="1223170" y="85691"/>
                  <a:pt x="1297405" y="22921"/>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5" name="Google Shape;305;p9"/>
          <p:cNvSpPr/>
          <p:nvPr/>
        </p:nvSpPr>
        <p:spPr>
          <a:xfrm>
            <a:off x="0" y="1108364"/>
            <a:ext cx="12194349" cy="5745665"/>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6" name="Google Shape;306;p9"/>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7" name="Google Shape;307;p9"/>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8" name="Google Shape;308;p9"/>
          <p:cNvSpPr/>
          <p:nvPr/>
        </p:nvSpPr>
        <p:spPr>
          <a:xfrm>
            <a:off x="0" y="886691"/>
            <a:ext cx="12194349" cy="277431"/>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9" name="Google Shape;309;p9"/>
          <p:cNvSpPr/>
          <p:nvPr/>
        </p:nvSpPr>
        <p:spPr>
          <a:xfrm flipH="1">
            <a:off x="-2533" y="5363852"/>
            <a:ext cx="12194533" cy="1074057"/>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0" name="Google Shape;310;p9"/>
          <p:cNvSpPr txBox="1">
            <a:spLocks noGrp="1"/>
          </p:cNvSpPr>
          <p:nvPr>
            <p:ph type="subTitle" idx="1"/>
          </p:nvPr>
        </p:nvSpPr>
        <p:spPr>
          <a:xfrm>
            <a:off x="873360" y="1813775"/>
            <a:ext cx="49611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1" name="Google Shape;311;p9"/>
          <p:cNvSpPr txBox="1">
            <a:spLocks noGrp="1"/>
          </p:cNvSpPr>
          <p:nvPr>
            <p:ph type="subTitle" idx="2"/>
          </p:nvPr>
        </p:nvSpPr>
        <p:spPr>
          <a:xfrm>
            <a:off x="6464155" y="1813775"/>
            <a:ext cx="49608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2" name="Google Shape;312;p9"/>
          <p:cNvSpPr txBox="1">
            <a:spLocks noGrp="1"/>
          </p:cNvSpPr>
          <p:nvPr>
            <p:ph type="title"/>
          </p:nvPr>
        </p:nvSpPr>
        <p:spPr>
          <a:xfrm>
            <a:off x="873350" y="836300"/>
            <a:ext cx="1055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13" name="Google Shape;313;p9"/>
          <p:cNvSpPr txBox="1">
            <a:spLocks noGrp="1"/>
          </p:cNvSpPr>
          <p:nvPr>
            <p:ph type="body" idx="3"/>
          </p:nvPr>
        </p:nvSpPr>
        <p:spPr>
          <a:xfrm>
            <a:off x="873350" y="2750800"/>
            <a:ext cx="49608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314" name="Google Shape;314;p9"/>
          <p:cNvSpPr txBox="1">
            <a:spLocks noGrp="1"/>
          </p:cNvSpPr>
          <p:nvPr>
            <p:ph type="body" idx="4"/>
          </p:nvPr>
        </p:nvSpPr>
        <p:spPr>
          <a:xfrm>
            <a:off x="6464146" y="2739050"/>
            <a:ext cx="49611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
        <p:nvSpPr>
          <p:cNvPr id="17" name="Title 1">
            <a:extLst>
              <a:ext uri="{FF2B5EF4-FFF2-40B4-BE49-F238E27FC236}">
                <a16:creationId xmlns:a16="http://schemas.microsoft.com/office/drawing/2014/main" id="{A4F82977-7949-4B7C-8AD1-8213A403FAD9}"/>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C440FED0-93DE-4B49-AC17-91972FDD9038}"/>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701490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005 One column">
  <p:cSld name="005 One column">
    <p:bg>
      <p:bgPr>
        <a:solidFill>
          <a:schemeClr val="lt2"/>
        </a:solidFill>
        <a:effectLst/>
      </p:bgPr>
    </p:bg>
    <p:spTree>
      <p:nvGrpSpPr>
        <p:cNvPr id="1" name="Shape 316"/>
        <p:cNvGrpSpPr/>
        <p:nvPr/>
      </p:nvGrpSpPr>
      <p:grpSpPr>
        <a:xfrm>
          <a:off x="0" y="0"/>
          <a:ext cx="0" cy="0"/>
          <a:chOff x="0" y="0"/>
          <a:chExt cx="0" cy="0"/>
        </a:xfrm>
      </p:grpSpPr>
      <p:sp>
        <p:nvSpPr>
          <p:cNvPr id="317" name="Google Shape;317;p10"/>
          <p:cNvSpPr/>
          <p:nvPr/>
        </p:nvSpPr>
        <p:spPr>
          <a:xfrm flipH="1">
            <a:off x="183"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8" name="Google Shape;318;p10"/>
          <p:cNvSpPr/>
          <p:nvPr/>
        </p:nvSpPr>
        <p:spPr>
          <a:xfrm flipH="1">
            <a:off x="2574292"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19" name="Google Shape;319;p10"/>
          <p:cNvSpPr/>
          <p:nvPr/>
        </p:nvSpPr>
        <p:spPr>
          <a:xfrm flipH="1">
            <a:off x="266"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0" name="Google Shape;320;p10"/>
          <p:cNvSpPr/>
          <p:nvPr/>
        </p:nvSpPr>
        <p:spPr>
          <a:xfrm flipH="1">
            <a:off x="-2083"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1" name="Google Shape;321;p10"/>
          <p:cNvSpPr/>
          <p:nvPr/>
        </p:nvSpPr>
        <p:spPr>
          <a:xfrm flipH="1">
            <a:off x="-2083"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2" name="Google Shape;322;p10"/>
          <p:cNvSpPr/>
          <p:nvPr/>
        </p:nvSpPr>
        <p:spPr>
          <a:xfrm flipH="1">
            <a:off x="-2268"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3" name="Google Shape;323;p10"/>
          <p:cNvSpPr/>
          <p:nvPr/>
        </p:nvSpPr>
        <p:spPr>
          <a:xfrm flipH="1">
            <a:off x="-2083"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4" name="Google Shape;324;p10"/>
          <p:cNvSpPr/>
          <p:nvPr/>
        </p:nvSpPr>
        <p:spPr>
          <a:xfrm flipH="1">
            <a:off x="6251"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5" name="Google Shape;325;p10"/>
          <p:cNvSpPr/>
          <p:nvPr/>
        </p:nvSpPr>
        <p:spPr>
          <a:xfrm flipH="1">
            <a:off x="6251" y="4614531"/>
            <a:ext cx="12186015" cy="2244932"/>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6" name="Google Shape;326;p10"/>
          <p:cNvSpPr/>
          <p:nvPr/>
        </p:nvSpPr>
        <p:spPr>
          <a:xfrm flipH="1">
            <a:off x="6251"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7" name="Google Shape;327;p10"/>
          <p:cNvSpPr/>
          <p:nvPr/>
        </p:nvSpPr>
        <p:spPr>
          <a:xfrm flipH="1">
            <a:off x="6251"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28" name="Google Shape;328;p10"/>
          <p:cNvSpPr/>
          <p:nvPr/>
        </p:nvSpPr>
        <p:spPr>
          <a:xfrm flipH="1">
            <a:off x="9225768" y="4465676"/>
            <a:ext cx="24774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329" name="Google Shape;329;p10"/>
          <p:cNvGrpSpPr/>
          <p:nvPr/>
        </p:nvGrpSpPr>
        <p:grpSpPr>
          <a:xfrm flipH="1">
            <a:off x="10023150" y="2947309"/>
            <a:ext cx="1738239" cy="1743417"/>
            <a:chOff x="4067175" y="-2019300"/>
            <a:chExt cx="4220050" cy="4232623"/>
          </a:xfrm>
        </p:grpSpPr>
        <p:sp>
          <p:nvSpPr>
            <p:cNvPr id="330" name="Google Shape;330;p10"/>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1" name="Google Shape;331;p10"/>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2" name="Google Shape;332;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3" name="Google Shape;333;p10"/>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4" name="Google Shape;334;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5" name="Google Shape;335;p10"/>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6" name="Google Shape;336;p10"/>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7" name="Google Shape;337;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8" name="Google Shape;338;p10"/>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39" name="Google Shape;339;p10"/>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0" name="Google Shape;340;p10"/>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1" name="Google Shape;341;p10"/>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2" name="Google Shape;342;p10"/>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343" name="Google Shape;343;p10"/>
          <p:cNvGrpSpPr/>
          <p:nvPr/>
        </p:nvGrpSpPr>
        <p:grpSpPr>
          <a:xfrm flipH="1">
            <a:off x="9662121" y="4002367"/>
            <a:ext cx="647105" cy="773048"/>
            <a:chOff x="12650622" y="-224128"/>
            <a:chExt cx="1467358" cy="1752944"/>
          </a:xfrm>
        </p:grpSpPr>
        <p:sp>
          <p:nvSpPr>
            <p:cNvPr id="344" name="Google Shape;344;p10"/>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5" name="Google Shape;345;p10"/>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6" name="Google Shape;346;p10"/>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7" name="Google Shape;347;p10"/>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8" name="Google Shape;348;p10"/>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49" name="Google Shape;349;p10"/>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350" name="Google Shape;350;p10"/>
          <p:cNvSpPr/>
          <p:nvPr/>
        </p:nvSpPr>
        <p:spPr>
          <a:xfrm flipH="1">
            <a:off x="10544108" y="6276755"/>
            <a:ext cx="1378800" cy="265800"/>
          </a:xfrm>
          <a:prstGeom prst="ellipse">
            <a:avLst/>
          </a:prstGeom>
          <a:solidFill>
            <a:srgbClr val="F9BC6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351" name="Google Shape;351;p10"/>
          <p:cNvGrpSpPr/>
          <p:nvPr/>
        </p:nvGrpSpPr>
        <p:grpSpPr>
          <a:xfrm flipH="1">
            <a:off x="10554784" y="5009996"/>
            <a:ext cx="1445198" cy="1444839"/>
            <a:chOff x="2148829" y="2424101"/>
            <a:chExt cx="2454481" cy="2453871"/>
          </a:xfrm>
        </p:grpSpPr>
        <p:sp>
          <p:nvSpPr>
            <p:cNvPr id="352" name="Google Shape;352;p10"/>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3" name="Google Shape;353;p10"/>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4" name="Google Shape;354;p10"/>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5" name="Google Shape;355;p10"/>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6" name="Google Shape;356;p10"/>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7" name="Google Shape;357;p10"/>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8" name="Google Shape;358;p10"/>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59" name="Google Shape;359;p10"/>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360" name="Google Shape;360;p10"/>
          <p:cNvGrpSpPr/>
          <p:nvPr/>
        </p:nvGrpSpPr>
        <p:grpSpPr>
          <a:xfrm flipH="1">
            <a:off x="-18498" y="-2075"/>
            <a:ext cx="12243025" cy="6862144"/>
            <a:chOff x="-18498" y="-2075"/>
            <a:chExt cx="12243025" cy="6862144"/>
          </a:xfrm>
        </p:grpSpPr>
        <p:sp>
          <p:nvSpPr>
            <p:cNvPr id="361" name="Google Shape;361;p10"/>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62" name="Google Shape;362;p10"/>
            <p:cNvSpPr/>
            <p:nvPr/>
          </p:nvSpPr>
          <p:spPr>
            <a:xfrm flipH="1">
              <a:off x="-18498" y="-2075"/>
              <a:ext cx="7831747"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6056368" y="1425442"/>
                    <a:pt x="4973376" y="958781"/>
                  </a:cubicBezTo>
                  <a:cubicBezTo>
                    <a:pt x="3890384" y="492120"/>
                    <a:pt x="2927072" y="1065158"/>
                    <a:pt x="3106175" y="1687943"/>
                  </a:cubicBezTo>
                  <a:cubicBezTo>
                    <a:pt x="3285278" y="2310728"/>
                    <a:pt x="3701638" y="2965385"/>
                    <a:pt x="3516222" y="3492072"/>
                  </a:cubicBezTo>
                  <a:cubicBezTo>
                    <a:pt x="3330806" y="4018759"/>
                    <a:pt x="2426224" y="3977124"/>
                    <a:pt x="2155286" y="4206240"/>
                  </a:cubicBezTo>
                  <a:cubicBezTo>
                    <a:pt x="1884348" y="4435356"/>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363" name="Google Shape;363;p10"/>
          <p:cNvSpPr txBox="1">
            <a:spLocks noGrp="1"/>
          </p:cNvSpPr>
          <p:nvPr>
            <p:ph type="subTitle" idx="1"/>
          </p:nvPr>
        </p:nvSpPr>
        <p:spPr>
          <a:xfrm>
            <a:off x="753675" y="2024175"/>
            <a:ext cx="49074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2100"/>
              <a:buNone/>
              <a:defRPr sz="2100" b="1">
                <a:solidFill>
                  <a:srgbClr val="E9AA59"/>
                </a:solidFill>
              </a:defRPr>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364" name="Google Shape;364;p10"/>
          <p:cNvSpPr txBox="1">
            <a:spLocks noGrp="1"/>
          </p:cNvSpPr>
          <p:nvPr>
            <p:ph type="title"/>
          </p:nvPr>
        </p:nvSpPr>
        <p:spPr>
          <a:xfrm>
            <a:off x="720400" y="593375"/>
            <a:ext cx="49074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365" name="Google Shape;365;p10"/>
          <p:cNvSpPr txBox="1">
            <a:spLocks noGrp="1"/>
          </p:cNvSpPr>
          <p:nvPr>
            <p:ph type="body" idx="2"/>
          </p:nvPr>
        </p:nvSpPr>
        <p:spPr>
          <a:xfrm>
            <a:off x="753677" y="2684350"/>
            <a:ext cx="4907400" cy="3436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52" name="Title 1">
            <a:extLst>
              <a:ext uri="{FF2B5EF4-FFF2-40B4-BE49-F238E27FC236}">
                <a16:creationId xmlns:a16="http://schemas.microsoft.com/office/drawing/2014/main" id="{73DD142B-109F-42CB-AFE6-43308A4A9733}"/>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53" name="Title 1">
            <a:extLst>
              <a:ext uri="{FF2B5EF4-FFF2-40B4-BE49-F238E27FC236}">
                <a16:creationId xmlns:a16="http://schemas.microsoft.com/office/drawing/2014/main" id="{B1139A64-C449-4B97-A92A-71E8B82CF968}"/>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966177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009 Big Title">
  <p:cSld name="009 Big Title">
    <p:bg>
      <p:bgPr>
        <a:solidFill>
          <a:srgbClr val="F9BC6E"/>
        </a:solidFill>
        <a:effectLst/>
      </p:bgPr>
    </p:bg>
    <p:spTree>
      <p:nvGrpSpPr>
        <p:cNvPr id="1" name="Shape 420"/>
        <p:cNvGrpSpPr/>
        <p:nvPr/>
      </p:nvGrpSpPr>
      <p:grpSpPr>
        <a:xfrm>
          <a:off x="0" y="0"/>
          <a:ext cx="0" cy="0"/>
          <a:chOff x="0" y="0"/>
          <a:chExt cx="0" cy="0"/>
        </a:xfrm>
      </p:grpSpPr>
      <p:sp>
        <p:nvSpPr>
          <p:cNvPr id="421" name="Google Shape;421;p12"/>
          <p:cNvSpPr/>
          <p:nvPr/>
        </p:nvSpPr>
        <p:spPr>
          <a:xfrm flipH="1">
            <a:off x="262272" y="2731825"/>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2" name="Google Shape;422;p12"/>
          <p:cNvSpPr/>
          <p:nvPr/>
        </p:nvSpPr>
        <p:spPr>
          <a:xfrm>
            <a:off x="115838" y="4500300"/>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24" name="Google Shape;424;p12"/>
          <p:cNvGrpSpPr/>
          <p:nvPr/>
        </p:nvGrpSpPr>
        <p:grpSpPr>
          <a:xfrm flipH="1">
            <a:off x="460344" y="3846826"/>
            <a:ext cx="1768593" cy="1886188"/>
            <a:chOff x="-4259888" y="2290454"/>
            <a:chExt cx="4283344" cy="4568148"/>
          </a:xfrm>
        </p:grpSpPr>
        <p:sp>
          <p:nvSpPr>
            <p:cNvPr id="425" name="Google Shape;425;p12"/>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6" name="Google Shape;426;p12"/>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7" name="Google Shape;427;p12"/>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8" name="Google Shape;428;p12"/>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29" name="Google Shape;429;p12"/>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0" name="Google Shape;430;p12"/>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431" name="Google Shape;431;p12"/>
          <p:cNvSpPr/>
          <p:nvPr/>
        </p:nvSpPr>
        <p:spPr>
          <a:xfrm>
            <a:off x="5431809" y="2687423"/>
            <a:ext cx="6479720" cy="1742328"/>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2" name="Google Shape;432;p12"/>
          <p:cNvSpPr/>
          <p:nvPr/>
        </p:nvSpPr>
        <p:spPr>
          <a:xfrm>
            <a:off x="7010922" y="4926841"/>
            <a:ext cx="5020670" cy="135003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3" name="Google Shape;433;p12"/>
          <p:cNvSpPr/>
          <p:nvPr/>
        </p:nvSpPr>
        <p:spPr>
          <a:xfrm>
            <a:off x="0" y="1"/>
            <a:ext cx="12194349" cy="1955241"/>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4" name="Google Shape;434;p12"/>
          <p:cNvSpPr/>
          <p:nvPr/>
        </p:nvSpPr>
        <p:spPr>
          <a:xfrm>
            <a:off x="0" y="1480821"/>
            <a:ext cx="12194349" cy="575051"/>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5" name="Google Shape;435;p12"/>
          <p:cNvSpPr/>
          <p:nvPr/>
        </p:nvSpPr>
        <p:spPr>
          <a:xfrm>
            <a:off x="0" y="594064"/>
            <a:ext cx="12194533" cy="848611"/>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6" name="Google Shape;436;p12"/>
          <p:cNvSpPr/>
          <p:nvPr/>
        </p:nvSpPr>
        <p:spPr>
          <a:xfrm>
            <a:off x="0" y="192306"/>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7" name="Google Shape;437;p12"/>
          <p:cNvSpPr/>
          <p:nvPr/>
        </p:nvSpPr>
        <p:spPr>
          <a:xfrm>
            <a:off x="0" y="0"/>
            <a:ext cx="12194349" cy="104429"/>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8" name="Google Shape;438;p12"/>
          <p:cNvSpPr/>
          <p:nvPr/>
        </p:nvSpPr>
        <p:spPr>
          <a:xfrm>
            <a:off x="0" y="1841998"/>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DE3C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39" name="Google Shape;439;p12"/>
          <p:cNvSpPr/>
          <p:nvPr/>
        </p:nvSpPr>
        <p:spPr>
          <a:xfrm>
            <a:off x="372764" y="5334959"/>
            <a:ext cx="4193098" cy="1343044"/>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1" name="Google Shape;441;p12"/>
          <p:cNvSpPr/>
          <p:nvPr/>
        </p:nvSpPr>
        <p:spPr>
          <a:xfrm>
            <a:off x="723093" y="4901251"/>
            <a:ext cx="2301155" cy="785698"/>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2" name="Google Shape;442;p12"/>
          <p:cNvSpPr/>
          <p:nvPr/>
        </p:nvSpPr>
        <p:spPr>
          <a:xfrm>
            <a:off x="2996742" y="5743141"/>
            <a:ext cx="1356946" cy="364779"/>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3" name="Google Shape;443;p12"/>
          <p:cNvSpPr/>
          <p:nvPr/>
        </p:nvSpPr>
        <p:spPr>
          <a:xfrm>
            <a:off x="2710132" y="4941931"/>
            <a:ext cx="1356941" cy="113936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4" name="Google Shape;444;p12"/>
          <p:cNvSpPr/>
          <p:nvPr/>
        </p:nvSpPr>
        <p:spPr>
          <a:xfrm>
            <a:off x="2793215" y="4960674"/>
            <a:ext cx="1273864" cy="1120545"/>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5" name="Google Shape;445;p12"/>
          <p:cNvSpPr/>
          <p:nvPr/>
        </p:nvSpPr>
        <p:spPr>
          <a:xfrm>
            <a:off x="2791022" y="4941931"/>
            <a:ext cx="1195177" cy="316753"/>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6" name="Google Shape;446;p12"/>
          <p:cNvSpPr/>
          <p:nvPr/>
        </p:nvSpPr>
        <p:spPr>
          <a:xfrm>
            <a:off x="1779570" y="6088778"/>
            <a:ext cx="1214733" cy="12372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447" name="Google Shape;447;p12"/>
          <p:cNvGrpSpPr/>
          <p:nvPr/>
        </p:nvGrpSpPr>
        <p:grpSpPr>
          <a:xfrm rot="-567658">
            <a:off x="1936837" y="4975464"/>
            <a:ext cx="1015877" cy="1213593"/>
            <a:chOff x="12650622" y="-224128"/>
            <a:chExt cx="1467358" cy="1752944"/>
          </a:xfrm>
        </p:grpSpPr>
        <p:sp>
          <p:nvSpPr>
            <p:cNvPr id="448" name="Google Shape;448;p12"/>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49" name="Google Shape;449;p12"/>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0" name="Google Shape;450;p12"/>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1" name="Google Shape;451;p12"/>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2" name="Google Shape;452;p12"/>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53" name="Google Shape;453;p12"/>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454" name="Google Shape;454;p12"/>
          <p:cNvSpPr txBox="1">
            <a:spLocks noGrp="1"/>
          </p:cNvSpPr>
          <p:nvPr>
            <p:ph type="title"/>
          </p:nvPr>
        </p:nvSpPr>
        <p:spPr>
          <a:xfrm>
            <a:off x="548200" y="544275"/>
            <a:ext cx="110955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endParaRPr/>
          </a:p>
        </p:txBody>
      </p:sp>
      <p:sp>
        <p:nvSpPr>
          <p:cNvPr id="455" name="Google Shape;455;p12"/>
          <p:cNvSpPr txBox="1">
            <a:spLocks noGrp="1"/>
          </p:cNvSpPr>
          <p:nvPr>
            <p:ph type="body" idx="1"/>
          </p:nvPr>
        </p:nvSpPr>
        <p:spPr>
          <a:xfrm>
            <a:off x="548200" y="4813250"/>
            <a:ext cx="11095500" cy="15651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38" name="Title 1">
            <a:extLst>
              <a:ext uri="{FF2B5EF4-FFF2-40B4-BE49-F238E27FC236}">
                <a16:creationId xmlns:a16="http://schemas.microsoft.com/office/drawing/2014/main" id="{7570C947-3EC1-4102-93DE-7FD6887496EF}"/>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9" name="Title 1">
            <a:extLst>
              <a:ext uri="{FF2B5EF4-FFF2-40B4-BE49-F238E27FC236}">
                <a16:creationId xmlns:a16="http://schemas.microsoft.com/office/drawing/2014/main" id="{DB40ACC2-FB4F-4574-8D8A-92F5A7CD2337}"/>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091161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457"/>
        <p:cNvGrpSpPr/>
        <p:nvPr/>
      </p:nvGrpSpPr>
      <p:grpSpPr>
        <a:xfrm>
          <a:off x="0" y="0"/>
          <a:ext cx="0" cy="0"/>
          <a:chOff x="0" y="0"/>
          <a:chExt cx="0" cy="0"/>
        </a:xfrm>
      </p:grpSpPr>
      <p:grpSp>
        <p:nvGrpSpPr>
          <p:cNvPr id="458" name="Google Shape;458;p13"/>
          <p:cNvGrpSpPr/>
          <p:nvPr/>
        </p:nvGrpSpPr>
        <p:grpSpPr>
          <a:xfrm flipH="1">
            <a:off x="-6006" y="1"/>
            <a:ext cx="12198272" cy="6919414"/>
            <a:chOff x="-266" y="1"/>
            <a:chExt cx="12198272" cy="6919414"/>
          </a:xfrm>
        </p:grpSpPr>
        <p:sp>
          <p:nvSpPr>
            <p:cNvPr id="459" name="Google Shape;459;p13"/>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0" name="Google Shape;460;p13"/>
            <p:cNvSpPr/>
            <p:nvPr/>
          </p:nvSpPr>
          <p:spPr>
            <a:xfrm>
              <a:off x="0" y="1691673"/>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1" name="Google Shape;461;p13"/>
            <p:cNvSpPr/>
            <p:nvPr/>
          </p:nvSpPr>
          <p:spPr>
            <a:xfrm>
              <a:off x="0" y="250121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15230" y="1965913"/>
                    <a:pt x="6969129" y="2047899"/>
                    <a:pt x="6902181" y="2106728"/>
                  </a:cubicBezTo>
                  <a:lnTo>
                    <a:pt x="6854081" y="2142036"/>
                  </a:lnTo>
                  <a:lnTo>
                    <a:pt x="6825018" y="2195581"/>
                  </a:lnTo>
                  <a:cubicBezTo>
                    <a:pt x="6725687" y="2342609"/>
                    <a:pt x="6557473" y="2439276"/>
                    <a:pt x="6366681" y="2439276"/>
                  </a:cubicBezTo>
                  <a:cubicBezTo>
                    <a:pt x="6214048" y="2439276"/>
                    <a:pt x="6075864" y="2377409"/>
                    <a:pt x="5975839" y="2277384"/>
                  </a:cubicBezTo>
                  <a:lnTo>
                    <a:pt x="5933753" y="2226376"/>
                  </a:lnTo>
                  <a:lnTo>
                    <a:pt x="5877214" y="2198628"/>
                  </a:lnTo>
                  <a:cubicBezTo>
                    <a:pt x="5781474" y="2140543"/>
                    <a:pt x="5713429" y="2041386"/>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9" y="2253544"/>
                    <a:pt x="4584288" y="2253544"/>
                  </a:cubicBezTo>
                  <a:cubicBezTo>
                    <a:pt x="4367785"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4" y="1361623"/>
                  </a:cubicBezTo>
                  <a:cubicBezTo>
                    <a:pt x="4903662" y="1182934"/>
                    <a:pt x="5073492" y="1054536"/>
                    <a:pt x="5273231" y="1054536"/>
                  </a:cubicBezTo>
                  <a:cubicBezTo>
                    <a:pt x="5448967" y="1054536"/>
                    <a:pt x="5601558" y="1153977"/>
                    <a:pt x="5677759" y="1299615"/>
                  </a:cubicBezTo>
                  <a:cubicBezTo>
                    <a:pt x="5736836" y="1221034"/>
                    <a:pt x="5818525" y="1160347"/>
                    <a:pt x="5913140"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2" name="Google Shape;462;p13"/>
            <p:cNvSpPr/>
            <p:nvPr/>
          </p:nvSpPr>
          <p:spPr>
            <a:xfrm>
              <a:off x="8947421" y="1811733"/>
              <a:ext cx="3143250" cy="318325"/>
            </a:xfrm>
            <a:custGeom>
              <a:avLst/>
              <a:gdLst/>
              <a:ahLst/>
              <a:cxnLst/>
              <a:rect l="l" t="t" r="r" b="b"/>
              <a:pathLst>
                <a:path w="3143250" h="318325" extrusionOk="0">
                  <a:moveTo>
                    <a:pt x="0" y="318326"/>
                  </a:moveTo>
                  <a:lnTo>
                    <a:pt x="3143250" y="318326"/>
                  </a:lnTo>
                  <a:lnTo>
                    <a:pt x="2933033" y="262509"/>
                  </a:lnTo>
                  <a:cubicBezTo>
                    <a:pt x="2817781" y="231934"/>
                    <a:pt x="2711291" y="184309"/>
                    <a:pt x="2619375" y="122301"/>
                  </a:cubicBezTo>
                  <a:cubicBezTo>
                    <a:pt x="2413254" y="-16859"/>
                    <a:pt x="2106168" y="-16859"/>
                    <a:pt x="1899952" y="122301"/>
                  </a:cubicBezTo>
                  <a:cubicBezTo>
                    <a:pt x="1695736" y="260128"/>
                    <a:pt x="1391507" y="260128"/>
                    <a:pt x="1187291" y="122301"/>
                  </a:cubicBezTo>
                  <a:cubicBezTo>
                    <a:pt x="945737" y="-40767"/>
                    <a:pt x="585978" y="-40767"/>
                    <a:pt x="344424" y="122301"/>
                  </a:cubicBezTo>
                  <a:cubicBezTo>
                    <a:pt x="236601" y="195072"/>
                    <a:pt x="121348" y="260604"/>
                    <a:pt x="0" y="318326"/>
                  </a:cubicBezTo>
                  <a:lnTo>
                    <a:pt x="0" y="318326"/>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3" name="Google Shape;463;p13"/>
            <p:cNvSpPr/>
            <p:nvPr/>
          </p:nvSpPr>
          <p:spPr>
            <a:xfrm>
              <a:off x="7588288" y="2969887"/>
              <a:ext cx="3606069" cy="366212"/>
            </a:xfrm>
            <a:custGeom>
              <a:avLst/>
              <a:gdLst/>
              <a:ahLst/>
              <a:cxnLst/>
              <a:rect l="l" t="t" r="r" b="b"/>
              <a:pathLst>
                <a:path w="3606069" h="366212" extrusionOk="0">
                  <a:moveTo>
                    <a:pt x="3273266" y="366212"/>
                  </a:moveTo>
                  <a:lnTo>
                    <a:pt x="0" y="366212"/>
                  </a:lnTo>
                  <a:lnTo>
                    <a:pt x="144113" y="312110"/>
                  </a:lnTo>
                  <a:cubicBezTo>
                    <a:pt x="267653" y="265819"/>
                    <a:pt x="382715" y="199334"/>
                    <a:pt x="484632" y="115514"/>
                  </a:cubicBezTo>
                  <a:cubicBezTo>
                    <a:pt x="671893" y="-38505"/>
                    <a:pt x="941927" y="-38505"/>
                    <a:pt x="1129093" y="115514"/>
                  </a:cubicBezTo>
                  <a:cubicBezTo>
                    <a:pt x="1329690" y="280583"/>
                    <a:pt x="1619155" y="280583"/>
                    <a:pt x="1819751" y="115514"/>
                  </a:cubicBezTo>
                  <a:cubicBezTo>
                    <a:pt x="1978533" y="-15073"/>
                    <a:pt x="2207514" y="-15073"/>
                    <a:pt x="2366296" y="115514"/>
                  </a:cubicBezTo>
                  <a:cubicBezTo>
                    <a:pt x="2547747" y="264771"/>
                    <a:pt x="2809494" y="264771"/>
                    <a:pt x="2990945" y="115514"/>
                  </a:cubicBezTo>
                  <a:cubicBezTo>
                    <a:pt x="3080099" y="42172"/>
                    <a:pt x="3199162" y="16359"/>
                    <a:pt x="3310700" y="46268"/>
                  </a:cubicBezTo>
                  <a:cubicBezTo>
                    <a:pt x="3422238" y="76176"/>
                    <a:pt x="3512439" y="157996"/>
                    <a:pt x="3552920" y="266105"/>
                  </a:cubicBezTo>
                  <a:cubicBezTo>
                    <a:pt x="3566351" y="302014"/>
                    <a:pt x="3584353" y="335542"/>
                    <a:pt x="3606070" y="366117"/>
                  </a:cubicBezTo>
                  <a:lnTo>
                    <a:pt x="3273266" y="36611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4" name="Google Shape;464;p13"/>
            <p:cNvSpPr/>
            <p:nvPr/>
          </p:nvSpPr>
          <p:spPr>
            <a:xfrm>
              <a:off x="0" y="5186149"/>
              <a:ext cx="12194349" cy="1672246"/>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5" name="Google Shape;465;p13"/>
            <p:cNvSpPr/>
            <p:nvPr/>
          </p:nvSpPr>
          <p:spPr>
            <a:xfrm>
              <a:off x="-81" y="5403001"/>
              <a:ext cx="12194349" cy="28104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6" name="Google Shape;466;p13"/>
            <p:cNvSpPr/>
            <p:nvPr/>
          </p:nvSpPr>
          <p:spPr>
            <a:xfrm>
              <a:off x="0" y="6402906"/>
              <a:ext cx="12194533" cy="414735"/>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7" name="Google Shape;467;p13"/>
            <p:cNvSpPr/>
            <p:nvPr/>
          </p:nvSpPr>
          <p:spPr>
            <a:xfrm>
              <a:off x="-266" y="5975923"/>
              <a:ext cx="12194533" cy="2826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8" name="Google Shape;468;p13"/>
            <p:cNvSpPr/>
            <p:nvPr/>
          </p:nvSpPr>
          <p:spPr>
            <a:xfrm>
              <a:off x="0" y="5186149"/>
              <a:ext cx="12194349" cy="51037"/>
            </a:xfrm>
            <a:custGeom>
              <a:avLst/>
              <a:gdLst/>
              <a:ahLst/>
              <a:cxnLst/>
              <a:rect l="l" t="t" r="r" b="b"/>
              <a:pathLst>
                <a:path w="6860393" h="104691" extrusionOk="0">
                  <a:moveTo>
                    <a:pt x="0" y="0"/>
                  </a:moveTo>
                  <a:lnTo>
                    <a:pt x="6860394" y="0"/>
                  </a:lnTo>
                  <a:lnTo>
                    <a:pt x="6860394" y="104691"/>
                  </a:lnTo>
                  <a:lnTo>
                    <a:pt x="0" y="104691"/>
                  </a:lnTo>
                  <a:close/>
                </a:path>
              </a:pathLst>
            </a:custGeom>
            <a:solidFill>
              <a:srgbClr val="0B93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469" name="Google Shape;469;p13"/>
            <p:cNvGrpSpPr/>
            <p:nvPr/>
          </p:nvGrpSpPr>
          <p:grpSpPr>
            <a:xfrm>
              <a:off x="0" y="4274701"/>
              <a:ext cx="12194533" cy="1071701"/>
              <a:chOff x="0" y="5280348"/>
              <a:chExt cx="12194533" cy="1762086"/>
            </a:xfrm>
          </p:grpSpPr>
          <p:sp>
            <p:nvSpPr>
              <p:cNvPr id="470" name="Google Shape;470;p13"/>
              <p:cNvSpPr/>
              <p:nvPr/>
            </p:nvSpPr>
            <p:spPr>
              <a:xfrm>
                <a:off x="0" y="5280348"/>
                <a:ext cx="12194349" cy="1576199"/>
              </a:xfrm>
              <a:custGeom>
                <a:avLst/>
                <a:gdLst/>
                <a:ahLst/>
                <a:cxnLst/>
                <a:rect l="l" t="t" r="r" b="b"/>
                <a:pathLst>
                  <a:path w="6860393" h="1580149" extrusionOk="0">
                    <a:moveTo>
                      <a:pt x="0" y="0"/>
                    </a:moveTo>
                    <a:lnTo>
                      <a:pt x="6860394" y="0"/>
                    </a:lnTo>
                    <a:lnTo>
                      <a:pt x="6860394" y="1580150"/>
                    </a:lnTo>
                    <a:lnTo>
                      <a:pt x="0" y="1580150"/>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1" name="Google Shape;471;p13"/>
              <p:cNvSpPr/>
              <p:nvPr/>
            </p:nvSpPr>
            <p:spPr>
              <a:xfrm>
                <a:off x="0" y="5746377"/>
                <a:ext cx="12194533" cy="1111232"/>
              </a:xfrm>
              <a:custGeom>
                <a:avLst/>
                <a:gdLst/>
                <a:ahLst/>
                <a:cxnLst/>
                <a:rect l="l" t="t" r="r" b="b"/>
                <a:pathLst>
                  <a:path w="6860497" h="1114017" extrusionOk="0">
                    <a:moveTo>
                      <a:pt x="0" y="176272"/>
                    </a:moveTo>
                    <a:lnTo>
                      <a:pt x="0" y="660911"/>
                    </a:lnTo>
                    <a:cubicBezTo>
                      <a:pt x="245494" y="715026"/>
                      <a:pt x="594221" y="825961"/>
                      <a:pt x="629916" y="1002354"/>
                    </a:cubicBezTo>
                    <a:cubicBezTo>
                      <a:pt x="638242" y="1043772"/>
                      <a:pt x="625441" y="1079988"/>
                      <a:pt x="598592" y="1114017"/>
                    </a:cubicBezTo>
                    <a:lnTo>
                      <a:pt x="4244051" y="1114017"/>
                    </a:lnTo>
                    <a:cubicBezTo>
                      <a:pt x="4950040" y="847503"/>
                      <a:pt x="5915156" y="725224"/>
                      <a:pt x="6645392" y="845734"/>
                    </a:cubicBezTo>
                    <a:cubicBezTo>
                      <a:pt x="6703982" y="856140"/>
                      <a:pt x="6778077" y="869981"/>
                      <a:pt x="6860498" y="882990"/>
                    </a:cubicBezTo>
                    <a:lnTo>
                      <a:pt x="6860498" y="113416"/>
                    </a:lnTo>
                    <a:cubicBezTo>
                      <a:pt x="6771208" y="94996"/>
                      <a:pt x="6684625" y="78033"/>
                      <a:pt x="6594087" y="63360"/>
                    </a:cubicBezTo>
                    <a:cubicBezTo>
                      <a:pt x="6062618" y="-22288"/>
                      <a:pt x="5761761" y="-33631"/>
                      <a:pt x="5248608" y="108108"/>
                    </a:cubicBezTo>
                    <a:cubicBezTo>
                      <a:pt x="4872614" y="209782"/>
                      <a:pt x="4709646" y="229034"/>
                      <a:pt x="4321165" y="256819"/>
                    </a:cubicBezTo>
                    <a:cubicBezTo>
                      <a:pt x="3641505" y="305419"/>
                      <a:pt x="3338046" y="446845"/>
                      <a:pt x="2643816" y="307917"/>
                    </a:cubicBezTo>
                    <a:cubicBezTo>
                      <a:pt x="2421842" y="265769"/>
                      <a:pt x="2278750" y="251304"/>
                      <a:pt x="2054070" y="240273"/>
                    </a:cubicBezTo>
                    <a:cubicBezTo>
                      <a:pt x="1251091" y="200936"/>
                      <a:pt x="949089" y="-29156"/>
                      <a:pt x="57029" y="164096"/>
                    </a:cubicBezTo>
                    <a:cubicBezTo>
                      <a:pt x="37880" y="168363"/>
                      <a:pt x="18940" y="172421"/>
                      <a:pt x="0" y="1762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2" name="Google Shape;472;p13"/>
              <p:cNvSpPr/>
              <p:nvPr/>
            </p:nvSpPr>
            <p:spPr>
              <a:xfrm>
                <a:off x="0" y="6002783"/>
                <a:ext cx="12194533" cy="855466"/>
              </a:xfrm>
              <a:custGeom>
                <a:avLst/>
                <a:gdLst/>
                <a:ahLst/>
                <a:cxnLst/>
                <a:rect l="l" t="t" r="r" b="b"/>
                <a:pathLst>
                  <a:path w="6860497" h="857610" extrusionOk="0">
                    <a:moveTo>
                      <a:pt x="0" y="123628"/>
                    </a:moveTo>
                    <a:lnTo>
                      <a:pt x="0" y="220826"/>
                    </a:lnTo>
                    <a:cubicBezTo>
                      <a:pt x="52137" y="235395"/>
                      <a:pt x="132789" y="241639"/>
                      <a:pt x="201265" y="246635"/>
                    </a:cubicBezTo>
                    <a:cubicBezTo>
                      <a:pt x="922032" y="299292"/>
                      <a:pt x="908503" y="545202"/>
                      <a:pt x="1425819" y="813486"/>
                    </a:cubicBezTo>
                    <a:cubicBezTo>
                      <a:pt x="1458288" y="830137"/>
                      <a:pt x="1492942" y="844706"/>
                      <a:pt x="1529261" y="857610"/>
                    </a:cubicBezTo>
                    <a:lnTo>
                      <a:pt x="2857674" y="857610"/>
                    </a:lnTo>
                    <a:cubicBezTo>
                      <a:pt x="2879944" y="853240"/>
                      <a:pt x="2901694" y="848869"/>
                      <a:pt x="2922715" y="844498"/>
                    </a:cubicBezTo>
                    <a:cubicBezTo>
                      <a:pt x="3171643" y="785700"/>
                      <a:pt x="3340335" y="768529"/>
                      <a:pt x="3591032" y="737829"/>
                    </a:cubicBezTo>
                    <a:cubicBezTo>
                      <a:pt x="3800102" y="709732"/>
                      <a:pt x="3944963" y="677159"/>
                      <a:pt x="4146020" y="622836"/>
                    </a:cubicBezTo>
                    <a:cubicBezTo>
                      <a:pt x="4838168" y="435932"/>
                      <a:pt x="5447480" y="337172"/>
                      <a:pt x="6170015" y="326662"/>
                    </a:cubicBezTo>
                    <a:cubicBezTo>
                      <a:pt x="6464940" y="322395"/>
                      <a:pt x="6669327" y="347059"/>
                      <a:pt x="6860498" y="387541"/>
                    </a:cubicBezTo>
                    <a:lnTo>
                      <a:pt x="6860498" y="129247"/>
                    </a:lnTo>
                    <a:cubicBezTo>
                      <a:pt x="6711058" y="89286"/>
                      <a:pt x="6564844" y="59106"/>
                      <a:pt x="6433095" y="42039"/>
                    </a:cubicBezTo>
                    <a:cubicBezTo>
                      <a:pt x="5765612" y="-44545"/>
                      <a:pt x="5055876" y="36003"/>
                      <a:pt x="4412015" y="206568"/>
                    </a:cubicBezTo>
                    <a:cubicBezTo>
                      <a:pt x="3909580" y="339670"/>
                      <a:pt x="3762846" y="331241"/>
                      <a:pt x="3256249" y="364646"/>
                    </a:cubicBezTo>
                    <a:cubicBezTo>
                      <a:pt x="2972876" y="385043"/>
                      <a:pt x="2829784" y="430416"/>
                      <a:pt x="2568680" y="471731"/>
                    </a:cubicBezTo>
                    <a:cubicBezTo>
                      <a:pt x="2096321" y="506177"/>
                      <a:pt x="2059169" y="324476"/>
                      <a:pt x="1710129" y="165254"/>
                    </a:cubicBezTo>
                    <a:cubicBezTo>
                      <a:pt x="1602108" y="121130"/>
                      <a:pt x="1522809" y="101773"/>
                      <a:pt x="1405942" y="84186"/>
                    </a:cubicBezTo>
                    <a:cubicBezTo>
                      <a:pt x="1042957" y="29655"/>
                      <a:pt x="420638" y="-71498"/>
                      <a:pt x="87104" y="78775"/>
                    </a:cubicBezTo>
                    <a:cubicBezTo>
                      <a:pt x="50160" y="95425"/>
                      <a:pt x="21542" y="110307"/>
                      <a:pt x="0" y="12362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3" name="Google Shape;473;p13"/>
              <p:cNvSpPr/>
              <p:nvPr/>
            </p:nvSpPr>
            <p:spPr>
              <a:xfrm>
                <a:off x="0" y="6711325"/>
                <a:ext cx="12194349" cy="331109"/>
              </a:xfrm>
              <a:custGeom>
                <a:avLst/>
                <a:gdLst/>
                <a:ahLst/>
                <a:cxnLst/>
                <a:rect l="l" t="t" r="r" b="b"/>
                <a:pathLst>
                  <a:path w="6860393" h="331939" extrusionOk="0">
                    <a:moveTo>
                      <a:pt x="6860394" y="29555"/>
                    </a:moveTo>
                    <a:lnTo>
                      <a:pt x="6860394" y="165466"/>
                    </a:lnTo>
                    <a:cubicBezTo>
                      <a:pt x="6643415" y="140074"/>
                      <a:pt x="6414468" y="213961"/>
                      <a:pt x="6183231" y="255796"/>
                    </a:cubicBezTo>
                    <a:cubicBezTo>
                      <a:pt x="5687353" y="345398"/>
                      <a:pt x="5389514" y="270678"/>
                      <a:pt x="4926417" y="289097"/>
                    </a:cubicBezTo>
                    <a:cubicBezTo>
                      <a:pt x="4511190" y="305540"/>
                      <a:pt x="4097317" y="311368"/>
                      <a:pt x="3684692" y="329059"/>
                    </a:cubicBezTo>
                    <a:lnTo>
                      <a:pt x="3625895" y="330828"/>
                    </a:lnTo>
                    <a:cubicBezTo>
                      <a:pt x="3279248" y="341235"/>
                      <a:pt x="3038750" y="275464"/>
                      <a:pt x="2717496" y="261936"/>
                    </a:cubicBezTo>
                    <a:cubicBezTo>
                      <a:pt x="2579399" y="256317"/>
                      <a:pt x="2441615" y="251633"/>
                      <a:pt x="2303414" y="249344"/>
                    </a:cubicBezTo>
                    <a:cubicBezTo>
                      <a:pt x="2081335" y="246950"/>
                      <a:pt x="1867895" y="254443"/>
                      <a:pt x="1646336" y="264954"/>
                    </a:cubicBezTo>
                    <a:cubicBezTo>
                      <a:pt x="1522705" y="272135"/>
                      <a:pt x="1403757" y="287537"/>
                      <a:pt x="1282207" y="295237"/>
                    </a:cubicBezTo>
                    <a:cubicBezTo>
                      <a:pt x="818797" y="324480"/>
                      <a:pt x="412104" y="176601"/>
                      <a:pt x="0" y="178995"/>
                    </a:cubicBezTo>
                    <a:lnTo>
                      <a:pt x="0" y="0"/>
                    </a:lnTo>
                    <a:cubicBezTo>
                      <a:pt x="146942" y="5203"/>
                      <a:pt x="299712" y="21854"/>
                      <a:pt x="517524" y="51617"/>
                    </a:cubicBezTo>
                    <a:cubicBezTo>
                      <a:pt x="1049409" y="124256"/>
                      <a:pt x="1372016" y="69621"/>
                      <a:pt x="1888083" y="68684"/>
                    </a:cubicBezTo>
                    <a:cubicBezTo>
                      <a:pt x="2239101" y="66499"/>
                      <a:pt x="2695121" y="18836"/>
                      <a:pt x="3024076" y="42355"/>
                    </a:cubicBezTo>
                    <a:cubicBezTo>
                      <a:pt x="3309428" y="61816"/>
                      <a:pt x="3580729" y="71390"/>
                      <a:pt x="3866809" y="60255"/>
                    </a:cubicBezTo>
                    <a:cubicBezTo>
                      <a:pt x="4198262" y="47350"/>
                      <a:pt x="4433349" y="58485"/>
                      <a:pt x="4761263" y="71598"/>
                    </a:cubicBezTo>
                    <a:cubicBezTo>
                      <a:pt x="5117276" y="76281"/>
                      <a:pt x="5475681" y="129979"/>
                      <a:pt x="5820767" y="125296"/>
                    </a:cubicBezTo>
                    <a:cubicBezTo>
                      <a:pt x="6242237" y="119677"/>
                      <a:pt x="6528525" y="-23103"/>
                      <a:pt x="6860394" y="295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474" name="Google Shape;474;p13"/>
            <p:cNvSpPr/>
            <p:nvPr/>
          </p:nvSpPr>
          <p:spPr>
            <a:xfrm>
              <a:off x="1" y="6752375"/>
              <a:ext cx="12198005" cy="167040"/>
            </a:xfrm>
            <a:custGeom>
              <a:avLst/>
              <a:gdLst/>
              <a:ahLst/>
              <a:cxnLst/>
              <a:rect l="l" t="t" r="r" b="b"/>
              <a:pathLst>
                <a:path w="6852812" h="167040" extrusionOk="0">
                  <a:moveTo>
                    <a:pt x="0" y="0"/>
                  </a:moveTo>
                  <a:lnTo>
                    <a:pt x="6852813" y="0"/>
                  </a:lnTo>
                  <a:lnTo>
                    <a:pt x="6852813" y="167041"/>
                  </a:lnTo>
                  <a:lnTo>
                    <a:pt x="0" y="74805"/>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 sz="1800" b="0" i="0" u="none" strike="noStrike" kern="1200" cap="none" spc="0" normalizeH="0" baseline="0" noProof="0">
                  <a:ln>
                    <a:noFill/>
                  </a:ln>
                  <a:solidFill>
                    <a:srgbClr val="000000"/>
                  </a:solidFill>
                  <a:effectLst/>
                  <a:uLnTx/>
                  <a:uFillTx/>
                  <a:latin typeface="Calibri"/>
                  <a:ea typeface="Calibri"/>
                  <a:cs typeface="Calibri"/>
                  <a:sym typeface="Calibri"/>
                </a:rPr>
                <a:t> </a:t>
              </a:r>
              <a:endParaRPr kumimoji="0" sz="1800" b="0" i="0" u="none" strike="noStrike" kern="1200" cap="none" spc="0" normalizeH="0" baseline="0" noProof="0">
                <a:ln>
                  <a:noFill/>
                </a:ln>
                <a:solidFill>
                  <a:srgbClr val="FFFBF8"/>
                </a:solidFill>
                <a:effectLst/>
                <a:uLnTx/>
                <a:uFillTx/>
                <a:latin typeface="Arial"/>
                <a:ea typeface="+mn-ea"/>
                <a:cs typeface="+mn-cs"/>
              </a:endParaRPr>
            </a:p>
          </p:txBody>
        </p:sp>
        <p:grpSp>
          <p:nvGrpSpPr>
            <p:cNvPr id="475" name="Google Shape;475;p13"/>
            <p:cNvGrpSpPr/>
            <p:nvPr/>
          </p:nvGrpSpPr>
          <p:grpSpPr>
            <a:xfrm>
              <a:off x="9261102" y="1405623"/>
              <a:ext cx="2930722" cy="3360545"/>
              <a:chOff x="231649" y="2116677"/>
              <a:chExt cx="3567960" cy="4091241"/>
            </a:xfrm>
          </p:grpSpPr>
          <p:grpSp>
            <p:nvGrpSpPr>
              <p:cNvPr id="476" name="Google Shape;476;p13"/>
              <p:cNvGrpSpPr/>
              <p:nvPr/>
            </p:nvGrpSpPr>
            <p:grpSpPr>
              <a:xfrm>
                <a:off x="231649" y="2773013"/>
                <a:ext cx="1834009" cy="3417487"/>
                <a:chOff x="3732495" y="1449310"/>
                <a:chExt cx="1834009" cy="3417487"/>
              </a:xfrm>
            </p:grpSpPr>
            <p:sp>
              <p:nvSpPr>
                <p:cNvPr id="477" name="Google Shape;477;p13"/>
                <p:cNvSpPr/>
                <p:nvPr/>
              </p:nvSpPr>
              <p:spPr>
                <a:xfrm>
                  <a:off x="4534185" y="1954243"/>
                  <a:ext cx="621029" cy="2912554"/>
                </a:xfrm>
                <a:custGeom>
                  <a:avLst/>
                  <a:gdLst/>
                  <a:ahLst/>
                  <a:cxnLst/>
                  <a:rect l="l" t="t" r="r" b="b"/>
                  <a:pathLst>
                    <a:path w="621029" h="2912554" extrusionOk="0">
                      <a:moveTo>
                        <a:pt x="621030" y="2912555"/>
                      </a:moveTo>
                      <a:lnTo>
                        <a:pt x="621030" y="2175034"/>
                      </a:lnTo>
                      <a:cubicBezTo>
                        <a:pt x="621030" y="1411415"/>
                        <a:pt x="420053" y="661321"/>
                        <a:pt x="38195" y="0"/>
                      </a:cubicBezTo>
                      <a:lnTo>
                        <a:pt x="0" y="18193"/>
                      </a:lnTo>
                      <a:cubicBezTo>
                        <a:pt x="468821" y="941356"/>
                        <a:pt x="519684" y="1849469"/>
                        <a:pt x="374047" y="2912555"/>
                      </a:cubicBezTo>
                      <a:lnTo>
                        <a:pt x="621030" y="2912555"/>
                      </a:ln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8" name="Google Shape;478;p13"/>
                <p:cNvSpPr/>
                <p:nvPr/>
              </p:nvSpPr>
              <p:spPr>
                <a:xfrm>
                  <a:off x="4534185" y="1954243"/>
                  <a:ext cx="110204" cy="153352"/>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9" name="Google Shape;479;p13"/>
                <p:cNvSpPr/>
                <p:nvPr/>
              </p:nvSpPr>
              <p:spPr>
                <a:xfrm>
                  <a:off x="3914679" y="1449310"/>
                  <a:ext cx="945070" cy="498646"/>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0" name="Google Shape;480;p13"/>
                <p:cNvSpPr/>
                <p:nvPr/>
              </p:nvSpPr>
              <p:spPr>
                <a:xfrm>
                  <a:off x="3732495" y="1635094"/>
                  <a:ext cx="1834009" cy="842928"/>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1" name="Google Shape;481;p13"/>
                <p:cNvSpPr/>
                <p:nvPr/>
              </p:nvSpPr>
              <p:spPr>
                <a:xfrm>
                  <a:off x="4277189" y="1894251"/>
                  <a:ext cx="949844" cy="583771"/>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482" name="Google Shape;482;p13"/>
              <p:cNvGrpSpPr/>
              <p:nvPr/>
            </p:nvGrpSpPr>
            <p:grpSpPr>
              <a:xfrm>
                <a:off x="1603968" y="2116677"/>
                <a:ext cx="2195641" cy="4091241"/>
                <a:chOff x="6245637" y="775556"/>
                <a:chExt cx="2195641" cy="4091241"/>
              </a:xfrm>
            </p:grpSpPr>
            <p:sp>
              <p:nvSpPr>
                <p:cNvPr id="483" name="Google Shape;483;p13"/>
                <p:cNvSpPr/>
                <p:nvPr/>
              </p:nvSpPr>
              <p:spPr>
                <a:xfrm>
                  <a:off x="6738079" y="1380076"/>
                  <a:ext cx="743521" cy="3486721"/>
                </a:xfrm>
                <a:custGeom>
                  <a:avLst/>
                  <a:gdLst/>
                  <a:ahLst/>
                  <a:cxnLst/>
                  <a:rect l="l" t="t" r="r" b="b"/>
                  <a:pathLst>
                    <a:path w="743521" h="3486721" extrusionOk="0">
                      <a:moveTo>
                        <a:pt x="0" y="3486722"/>
                      </a:moveTo>
                      <a:lnTo>
                        <a:pt x="0" y="2603849"/>
                      </a:lnTo>
                      <a:cubicBezTo>
                        <a:pt x="0" y="1689735"/>
                        <a:pt x="240602" y="791718"/>
                        <a:pt x="697706" y="0"/>
                      </a:cubicBezTo>
                      <a:lnTo>
                        <a:pt x="743522" y="21812"/>
                      </a:lnTo>
                      <a:cubicBezTo>
                        <a:pt x="182308" y="1126998"/>
                        <a:pt x="121444" y="2214182"/>
                        <a:pt x="295751" y="3486722"/>
                      </a:cubicBezTo>
                      <a:lnTo>
                        <a:pt x="0" y="3486722"/>
                      </a:ln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4" name="Google Shape;484;p13"/>
                <p:cNvSpPr/>
                <p:nvPr/>
              </p:nvSpPr>
              <p:spPr>
                <a:xfrm>
                  <a:off x="7349584" y="1380172"/>
                  <a:ext cx="132016" cy="18364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5" name="Google Shape;485;p13"/>
                <p:cNvSpPr/>
                <p:nvPr/>
              </p:nvSpPr>
              <p:spPr>
                <a:xfrm>
                  <a:off x="7091933" y="775556"/>
                  <a:ext cx="1131284" cy="596995"/>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6" name="Google Shape;486;p13"/>
                <p:cNvSpPr/>
                <p:nvPr/>
              </p:nvSpPr>
              <p:spPr>
                <a:xfrm>
                  <a:off x="6245637" y="998045"/>
                  <a:ext cx="2195641" cy="1009062"/>
                </a:xfrm>
                <a:custGeom>
                  <a:avLst/>
                  <a:gdLst/>
                  <a:ahLst/>
                  <a:cxnLst/>
                  <a:rect l="l" t="t" r="r" b="b"/>
                  <a:pathLst>
                    <a:path w="2195641" h="1009062" extrusionOk="0">
                      <a:moveTo>
                        <a:pt x="2192941" y="1009062"/>
                      </a:moveTo>
                      <a:cubicBezTo>
                        <a:pt x="2242757" y="437372"/>
                        <a:pt x="1591247" y="107997"/>
                        <a:pt x="1235964" y="329644"/>
                      </a:cubicBezTo>
                      <a:cubicBezTo>
                        <a:pt x="1054037" y="-135271"/>
                        <a:pt x="0" y="-82598"/>
                        <a:pt x="0" y="326025"/>
                      </a:cubicBezTo>
                      <a:lnTo>
                        <a:pt x="267367" y="340788"/>
                      </a:lnTo>
                      <a:lnTo>
                        <a:pt x="295275" y="176482"/>
                      </a:lnTo>
                      <a:lnTo>
                        <a:pt x="304419" y="342789"/>
                      </a:lnTo>
                      <a:lnTo>
                        <a:pt x="554450" y="356600"/>
                      </a:lnTo>
                      <a:lnTo>
                        <a:pt x="604457" y="176482"/>
                      </a:lnTo>
                      <a:lnTo>
                        <a:pt x="599599" y="359076"/>
                      </a:lnTo>
                      <a:lnTo>
                        <a:pt x="882301" y="374697"/>
                      </a:lnTo>
                      <a:lnTo>
                        <a:pt x="902780" y="227155"/>
                      </a:lnTo>
                      <a:lnTo>
                        <a:pt x="924116" y="376983"/>
                      </a:lnTo>
                      <a:lnTo>
                        <a:pt x="1213104" y="392890"/>
                      </a:lnTo>
                      <a:lnTo>
                        <a:pt x="1350931" y="479568"/>
                      </a:lnTo>
                      <a:lnTo>
                        <a:pt x="1452848" y="395652"/>
                      </a:lnTo>
                      <a:lnTo>
                        <a:pt x="1402556" y="512048"/>
                      </a:lnTo>
                      <a:lnTo>
                        <a:pt x="1610011" y="642445"/>
                      </a:lnTo>
                      <a:lnTo>
                        <a:pt x="1740503" y="504523"/>
                      </a:lnTo>
                      <a:lnTo>
                        <a:pt x="1680305" y="686737"/>
                      </a:lnTo>
                      <a:lnTo>
                        <a:pt x="1950530" y="856662"/>
                      </a:lnTo>
                      <a:lnTo>
                        <a:pt x="2024444" y="762841"/>
                      </a:lnTo>
                      <a:lnTo>
                        <a:pt x="2019586" y="900096"/>
                      </a:lnTo>
                      <a:lnTo>
                        <a:pt x="2192941" y="1009062"/>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7" name="Google Shape;487;p13"/>
                <p:cNvSpPr/>
                <p:nvPr/>
              </p:nvSpPr>
              <p:spPr>
                <a:xfrm>
                  <a:off x="6652164" y="1308311"/>
                  <a:ext cx="1137071" cy="698795"/>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nvGrpSpPr>
          <p:cNvPr id="488" name="Google Shape;488;p13"/>
          <p:cNvGrpSpPr/>
          <p:nvPr/>
        </p:nvGrpSpPr>
        <p:grpSpPr>
          <a:xfrm>
            <a:off x="-18498" y="-2075"/>
            <a:ext cx="12243025" cy="6880617"/>
            <a:chOff x="-18498" y="-2075"/>
            <a:chExt cx="12243025" cy="6880617"/>
          </a:xfrm>
        </p:grpSpPr>
        <p:sp>
          <p:nvSpPr>
            <p:cNvPr id="489" name="Google Shape;489;p13"/>
            <p:cNvSpPr/>
            <p:nvPr/>
          </p:nvSpPr>
          <p:spPr>
            <a:xfrm flipH="1">
              <a:off x="6726727" y="0"/>
              <a:ext cx="54978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90" name="Google Shape;490;p13"/>
            <p:cNvSpPr/>
            <p:nvPr/>
          </p:nvSpPr>
          <p:spPr>
            <a:xfrm flipH="1">
              <a:off x="-18498" y="-2075"/>
              <a:ext cx="7831747" cy="6880617"/>
            </a:xfrm>
            <a:custGeom>
              <a:avLst/>
              <a:gdLst/>
              <a:ahLst/>
              <a:cxnLst/>
              <a:rect l="l" t="t" r="r" b="b"/>
              <a:pathLst>
                <a:path w="7458807" h="4879870" extrusionOk="0">
                  <a:moveTo>
                    <a:pt x="0" y="515"/>
                  </a:moveTo>
                  <a:lnTo>
                    <a:pt x="7458807" y="0"/>
                  </a:lnTo>
                  <a:cubicBezTo>
                    <a:pt x="7458550" y="211240"/>
                    <a:pt x="7458292" y="422479"/>
                    <a:pt x="7458035" y="633719"/>
                  </a:cubicBezTo>
                  <a:cubicBezTo>
                    <a:pt x="7267936" y="673022"/>
                    <a:pt x="7163263" y="181642"/>
                    <a:pt x="6318213" y="235819"/>
                  </a:cubicBezTo>
                  <a:cubicBezTo>
                    <a:pt x="5473163" y="289996"/>
                    <a:pt x="5523376" y="704751"/>
                    <a:pt x="4973376" y="958781"/>
                  </a:cubicBezTo>
                  <a:cubicBezTo>
                    <a:pt x="4423376" y="1212811"/>
                    <a:pt x="3134986" y="1196946"/>
                    <a:pt x="3018210" y="1760000"/>
                  </a:cubicBezTo>
                  <a:cubicBezTo>
                    <a:pt x="2901434" y="2323054"/>
                    <a:pt x="3431333" y="2860553"/>
                    <a:pt x="3375477" y="3275902"/>
                  </a:cubicBezTo>
                  <a:cubicBezTo>
                    <a:pt x="3319622" y="3691251"/>
                    <a:pt x="2778084" y="3984766"/>
                    <a:pt x="2683077" y="4252094"/>
                  </a:cubicBezTo>
                  <a:cubicBezTo>
                    <a:pt x="2588070" y="4519422"/>
                    <a:pt x="2848747" y="4705011"/>
                    <a:pt x="2805433" y="4879870"/>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491" name="Google Shape;491;p13"/>
          <p:cNvSpPr txBox="1">
            <a:spLocks noGrp="1"/>
          </p:cNvSpPr>
          <p:nvPr>
            <p:ph type="subTitle" idx="1"/>
          </p:nvPr>
        </p:nvSpPr>
        <p:spPr>
          <a:xfrm>
            <a:off x="5056206" y="1729975"/>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2" name="Google Shape;492;p13"/>
          <p:cNvSpPr txBox="1">
            <a:spLocks noGrp="1"/>
          </p:cNvSpPr>
          <p:nvPr>
            <p:ph type="subTitle" idx="2"/>
          </p:nvPr>
        </p:nvSpPr>
        <p:spPr>
          <a:xfrm>
            <a:off x="5056206" y="3334868"/>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3" name="Google Shape;493;p13"/>
          <p:cNvSpPr txBox="1">
            <a:spLocks noGrp="1"/>
          </p:cNvSpPr>
          <p:nvPr>
            <p:ph type="subTitle" idx="3"/>
          </p:nvPr>
        </p:nvSpPr>
        <p:spPr>
          <a:xfrm>
            <a:off x="5056206" y="4939762"/>
            <a:ext cx="64068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rgbClr val="E9AA59"/>
              </a:buClr>
              <a:buSzPts val="1800"/>
              <a:buNone/>
              <a:defRPr sz="1800" b="1">
                <a:solidFill>
                  <a:srgbClr val="E9AA59"/>
                </a:solidFill>
              </a:defRPr>
            </a:lvl1pPr>
            <a:lvl2pPr lvl="1" rtl="0">
              <a:spcBef>
                <a:spcPts val="2100"/>
              </a:spcBef>
              <a:spcAft>
                <a:spcPts val="0"/>
              </a:spcAft>
              <a:buClr>
                <a:srgbClr val="E9AA59"/>
              </a:buClr>
              <a:buSzPts val="1800"/>
              <a:buNone/>
              <a:defRPr sz="1800" b="1">
                <a:solidFill>
                  <a:srgbClr val="E9AA59"/>
                </a:solidFill>
              </a:defRPr>
            </a:lvl2pPr>
            <a:lvl3pPr lvl="2" rtl="0">
              <a:spcBef>
                <a:spcPts val="2100"/>
              </a:spcBef>
              <a:spcAft>
                <a:spcPts val="0"/>
              </a:spcAft>
              <a:buClr>
                <a:srgbClr val="E9AA59"/>
              </a:buClr>
              <a:buSzPts val="1800"/>
              <a:buNone/>
              <a:defRPr sz="1800" b="1">
                <a:solidFill>
                  <a:srgbClr val="E9AA59"/>
                </a:solidFill>
              </a:defRPr>
            </a:lvl3pPr>
            <a:lvl4pPr lvl="3" rtl="0">
              <a:spcBef>
                <a:spcPts val="2100"/>
              </a:spcBef>
              <a:spcAft>
                <a:spcPts val="0"/>
              </a:spcAft>
              <a:buClr>
                <a:srgbClr val="E9AA59"/>
              </a:buClr>
              <a:buSzPts val="1800"/>
              <a:buNone/>
              <a:defRPr sz="1800" b="1">
                <a:solidFill>
                  <a:srgbClr val="E9AA59"/>
                </a:solidFill>
              </a:defRPr>
            </a:lvl4pPr>
            <a:lvl5pPr lvl="4" rtl="0">
              <a:spcBef>
                <a:spcPts val="2100"/>
              </a:spcBef>
              <a:spcAft>
                <a:spcPts val="0"/>
              </a:spcAft>
              <a:buClr>
                <a:srgbClr val="E9AA59"/>
              </a:buClr>
              <a:buSzPts val="1800"/>
              <a:buNone/>
              <a:defRPr sz="1800" b="1">
                <a:solidFill>
                  <a:srgbClr val="E9AA59"/>
                </a:solidFill>
              </a:defRPr>
            </a:lvl5pPr>
            <a:lvl6pPr lvl="5" rtl="0">
              <a:spcBef>
                <a:spcPts val="2100"/>
              </a:spcBef>
              <a:spcAft>
                <a:spcPts val="0"/>
              </a:spcAft>
              <a:buClr>
                <a:srgbClr val="E9AA59"/>
              </a:buClr>
              <a:buSzPts val="1800"/>
              <a:buNone/>
              <a:defRPr sz="1800" b="1">
                <a:solidFill>
                  <a:srgbClr val="E9AA59"/>
                </a:solidFill>
              </a:defRPr>
            </a:lvl6pPr>
            <a:lvl7pPr lvl="6" rtl="0">
              <a:spcBef>
                <a:spcPts val="2100"/>
              </a:spcBef>
              <a:spcAft>
                <a:spcPts val="0"/>
              </a:spcAft>
              <a:buClr>
                <a:srgbClr val="E9AA59"/>
              </a:buClr>
              <a:buSzPts val="1800"/>
              <a:buNone/>
              <a:defRPr sz="1800" b="1">
                <a:solidFill>
                  <a:srgbClr val="E9AA59"/>
                </a:solidFill>
              </a:defRPr>
            </a:lvl7pPr>
            <a:lvl8pPr lvl="7" rtl="0">
              <a:spcBef>
                <a:spcPts val="2100"/>
              </a:spcBef>
              <a:spcAft>
                <a:spcPts val="0"/>
              </a:spcAft>
              <a:buClr>
                <a:srgbClr val="E9AA59"/>
              </a:buClr>
              <a:buSzPts val="1800"/>
              <a:buNone/>
              <a:defRPr sz="1800" b="1">
                <a:solidFill>
                  <a:srgbClr val="E9AA59"/>
                </a:solidFill>
              </a:defRPr>
            </a:lvl8pPr>
            <a:lvl9pPr lvl="8" rtl="0">
              <a:spcBef>
                <a:spcPts val="2100"/>
              </a:spcBef>
              <a:spcAft>
                <a:spcPts val="2100"/>
              </a:spcAft>
              <a:buClr>
                <a:srgbClr val="E9AA59"/>
              </a:buClr>
              <a:buSzPts val="1800"/>
              <a:buNone/>
              <a:defRPr sz="1800" b="1">
                <a:solidFill>
                  <a:srgbClr val="E9AA59"/>
                </a:solidFill>
              </a:defRPr>
            </a:lvl9pPr>
          </a:lstStyle>
          <a:p>
            <a:endParaRPr/>
          </a:p>
        </p:txBody>
      </p:sp>
      <p:sp>
        <p:nvSpPr>
          <p:cNvPr id="494" name="Google Shape;494;p13"/>
          <p:cNvSpPr txBox="1">
            <a:spLocks noGrp="1"/>
          </p:cNvSpPr>
          <p:nvPr>
            <p:ph type="title"/>
          </p:nvPr>
        </p:nvSpPr>
        <p:spPr>
          <a:xfrm>
            <a:off x="5056200" y="593375"/>
            <a:ext cx="67200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495" name="Google Shape;495;p13"/>
          <p:cNvSpPr txBox="1">
            <a:spLocks noGrp="1"/>
          </p:cNvSpPr>
          <p:nvPr>
            <p:ph type="body" idx="4"/>
          </p:nvPr>
        </p:nvSpPr>
        <p:spPr>
          <a:xfrm>
            <a:off x="5056200" y="2167925"/>
            <a:ext cx="6406800" cy="9252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6" name="Google Shape;496;p13"/>
          <p:cNvSpPr txBox="1">
            <a:spLocks noGrp="1"/>
          </p:cNvSpPr>
          <p:nvPr>
            <p:ph type="body" idx="5"/>
          </p:nvPr>
        </p:nvSpPr>
        <p:spPr>
          <a:xfrm>
            <a:off x="5056200" y="3761388"/>
            <a:ext cx="64068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97" name="Google Shape;497;p13"/>
          <p:cNvSpPr txBox="1">
            <a:spLocks noGrp="1"/>
          </p:cNvSpPr>
          <p:nvPr>
            <p:ph type="body" idx="6"/>
          </p:nvPr>
        </p:nvSpPr>
        <p:spPr>
          <a:xfrm>
            <a:off x="5056200" y="5353050"/>
            <a:ext cx="6407700" cy="923400"/>
          </a:xfrm>
          <a:prstGeom prst="rect">
            <a:avLst/>
          </a:prstGeom>
        </p:spPr>
        <p:txBody>
          <a:bodyPr spcFirstLastPara="1" wrap="square" lIns="121900" tIns="121900" rIns="121900" bIns="121900" anchor="t" anchorCtr="0">
            <a:noAutofit/>
          </a:bodyPr>
          <a:lstStyle>
            <a:lvl1pPr marL="457200" lvl="0" indent="-317500">
              <a:spcBef>
                <a:spcPts val="0"/>
              </a:spcBef>
              <a:spcAft>
                <a:spcPts val="0"/>
              </a:spcAft>
              <a:buSzPts val="1400"/>
              <a:buChar char="●"/>
              <a:defRPr sz="1400"/>
            </a:lvl1pPr>
            <a:lvl2pPr marL="914400" lvl="1" indent="-317500">
              <a:spcBef>
                <a:spcPts val="2100"/>
              </a:spcBef>
              <a:spcAft>
                <a:spcPts val="0"/>
              </a:spcAft>
              <a:buSzPts val="1400"/>
              <a:buChar char="○"/>
              <a:defRPr sz="1400"/>
            </a:lvl2pPr>
            <a:lvl3pPr marL="1371600" lvl="2" indent="-317500">
              <a:spcBef>
                <a:spcPts val="2100"/>
              </a:spcBef>
              <a:spcAft>
                <a:spcPts val="0"/>
              </a:spcAft>
              <a:buSzPts val="1400"/>
              <a:buChar char="■"/>
              <a:defRPr sz="1400"/>
            </a:lvl3pPr>
            <a:lvl4pPr marL="1828800" lvl="3" indent="-317500">
              <a:spcBef>
                <a:spcPts val="2100"/>
              </a:spcBef>
              <a:spcAft>
                <a:spcPts val="0"/>
              </a:spcAft>
              <a:buSzPts val="1400"/>
              <a:buChar char="●"/>
              <a:defRPr sz="1400"/>
            </a:lvl4pPr>
            <a:lvl5pPr marL="2286000" lvl="4" indent="-317500">
              <a:spcBef>
                <a:spcPts val="2100"/>
              </a:spcBef>
              <a:spcAft>
                <a:spcPts val="0"/>
              </a:spcAft>
              <a:buSzPts val="1400"/>
              <a:buChar char="○"/>
              <a:defRPr sz="1400"/>
            </a:lvl5pPr>
            <a:lvl6pPr marL="2743200" lvl="5" indent="-317500">
              <a:spcBef>
                <a:spcPts val="2100"/>
              </a:spcBef>
              <a:spcAft>
                <a:spcPts val="0"/>
              </a:spcAft>
              <a:buSzPts val="1400"/>
              <a:buChar char="■"/>
              <a:defRPr sz="1400"/>
            </a:lvl6pPr>
            <a:lvl7pPr marL="3200400" lvl="6" indent="-317500">
              <a:spcBef>
                <a:spcPts val="2100"/>
              </a:spcBef>
              <a:spcAft>
                <a:spcPts val="0"/>
              </a:spcAft>
              <a:buSzPts val="1400"/>
              <a:buChar char="●"/>
              <a:defRPr sz="1400"/>
            </a:lvl7pPr>
            <a:lvl8pPr marL="3657600" lvl="7" indent="-317500">
              <a:spcBef>
                <a:spcPts val="2100"/>
              </a:spcBef>
              <a:spcAft>
                <a:spcPts val="0"/>
              </a:spcAft>
              <a:buSzPts val="1400"/>
              <a:buChar char="○"/>
              <a:defRPr sz="1400"/>
            </a:lvl8pPr>
            <a:lvl9pPr marL="4114800" lvl="8" indent="-317500">
              <a:spcBef>
                <a:spcPts val="2100"/>
              </a:spcBef>
              <a:spcAft>
                <a:spcPts val="2100"/>
              </a:spcAft>
              <a:buSzPts val="1400"/>
              <a:buChar char="■"/>
              <a:defRPr sz="1400"/>
            </a:lvl9pPr>
          </a:lstStyle>
          <a:p>
            <a:endParaRPr/>
          </a:p>
        </p:txBody>
      </p:sp>
      <p:sp>
        <p:nvSpPr>
          <p:cNvPr id="45" name="Title 1">
            <a:extLst>
              <a:ext uri="{FF2B5EF4-FFF2-40B4-BE49-F238E27FC236}">
                <a16:creationId xmlns:a16="http://schemas.microsoft.com/office/drawing/2014/main" id="{C273E639-DE2E-443C-A1F1-58E3B8A943C8}"/>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46" name="Title 1">
            <a:extLst>
              <a:ext uri="{FF2B5EF4-FFF2-40B4-BE49-F238E27FC236}">
                <a16:creationId xmlns:a16="http://schemas.microsoft.com/office/drawing/2014/main" id="{023C7E43-BF92-43B6-8EF1-9F12B6555B49}"/>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474983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008 Team">
  <p:cSld name="008 Team">
    <p:spTree>
      <p:nvGrpSpPr>
        <p:cNvPr id="1" name="Shape 499"/>
        <p:cNvGrpSpPr/>
        <p:nvPr/>
      </p:nvGrpSpPr>
      <p:grpSpPr>
        <a:xfrm>
          <a:off x="0" y="0"/>
          <a:ext cx="0" cy="0"/>
          <a:chOff x="0" y="0"/>
          <a:chExt cx="0" cy="0"/>
        </a:xfrm>
      </p:grpSpPr>
      <p:pic>
        <p:nvPicPr>
          <p:cNvPr id="500" name="Google Shape;500;p14"/>
          <p:cNvPicPr preferRelativeResize="0"/>
          <p:nvPr/>
        </p:nvPicPr>
        <p:blipFill rotWithShape="1">
          <a:blip r:embed="rId2">
            <a:alphaModFix/>
          </a:blip>
          <a:srcRect/>
          <a:stretch/>
        </p:blipFill>
        <p:spPr>
          <a:xfrm>
            <a:off x="-71000" y="0"/>
            <a:ext cx="12263000" cy="2434600"/>
          </a:xfrm>
          <a:prstGeom prst="rect">
            <a:avLst/>
          </a:prstGeom>
          <a:noFill/>
          <a:ln>
            <a:noFill/>
          </a:ln>
        </p:spPr>
      </p:pic>
      <p:sp>
        <p:nvSpPr>
          <p:cNvPr id="501" name="Google Shape;501;p14"/>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02" name="Google Shape;502;p14"/>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03" name="Google Shape;503;p14"/>
          <p:cNvSpPr txBox="1">
            <a:spLocks noGrp="1"/>
          </p:cNvSpPr>
          <p:nvPr>
            <p:ph type="subTitle" idx="1"/>
          </p:nvPr>
        </p:nvSpPr>
        <p:spPr>
          <a:xfrm>
            <a:off x="118905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4" name="Google Shape;504;p14"/>
          <p:cNvSpPr txBox="1">
            <a:spLocks noGrp="1"/>
          </p:cNvSpPr>
          <p:nvPr>
            <p:ph type="subTitle" idx="2"/>
          </p:nvPr>
        </p:nvSpPr>
        <p:spPr>
          <a:xfrm>
            <a:off x="4713302" y="4020675"/>
            <a:ext cx="26589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5" name="Google Shape;505;p14"/>
          <p:cNvSpPr txBox="1">
            <a:spLocks noGrp="1"/>
          </p:cNvSpPr>
          <p:nvPr>
            <p:ph type="subTitle" idx="3"/>
          </p:nvPr>
        </p:nvSpPr>
        <p:spPr>
          <a:xfrm>
            <a:off x="8237552" y="4020675"/>
            <a:ext cx="2658600" cy="606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506" name="Google Shape;506;p14"/>
          <p:cNvSpPr txBox="1">
            <a:spLocks noGrp="1"/>
          </p:cNvSpPr>
          <p:nvPr>
            <p:ph type="title"/>
          </p:nvPr>
        </p:nvSpPr>
        <p:spPr>
          <a:xfrm>
            <a:off x="1189050" y="669575"/>
            <a:ext cx="9707400" cy="7635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07" name="Google Shape;507;p14"/>
          <p:cNvSpPr txBox="1">
            <a:spLocks noGrp="1"/>
          </p:cNvSpPr>
          <p:nvPr>
            <p:ph type="body" idx="4"/>
          </p:nvPr>
        </p:nvSpPr>
        <p:spPr>
          <a:xfrm>
            <a:off x="1189050" y="4458625"/>
            <a:ext cx="2658900" cy="9252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8" name="Google Shape;508;p14"/>
          <p:cNvSpPr txBox="1">
            <a:spLocks noGrp="1"/>
          </p:cNvSpPr>
          <p:nvPr>
            <p:ph type="body" idx="5"/>
          </p:nvPr>
        </p:nvSpPr>
        <p:spPr>
          <a:xfrm>
            <a:off x="4713300" y="4447196"/>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509" name="Google Shape;509;p14"/>
          <p:cNvSpPr txBox="1">
            <a:spLocks noGrp="1"/>
          </p:cNvSpPr>
          <p:nvPr>
            <p:ph type="body" idx="6"/>
          </p:nvPr>
        </p:nvSpPr>
        <p:spPr>
          <a:xfrm>
            <a:off x="8237550" y="4433967"/>
            <a:ext cx="2658900" cy="923400"/>
          </a:xfrm>
          <a:prstGeom prst="rect">
            <a:avLst/>
          </a:prstGeom>
        </p:spPr>
        <p:txBody>
          <a:bodyPr spcFirstLastPara="1" wrap="square" lIns="121900" tIns="121900" rIns="121900" bIns="121900" anchor="t" anchorCtr="0">
            <a:noAutofit/>
          </a:bodyPr>
          <a:lstStyle>
            <a:lvl1pPr marL="457200" lvl="0" indent="-336550" rtl="0">
              <a:spcBef>
                <a:spcPts val="0"/>
              </a:spcBef>
              <a:spcAft>
                <a:spcPts val="0"/>
              </a:spcAft>
              <a:buSzPts val="1700"/>
              <a:buChar char="●"/>
              <a:defRPr sz="1700"/>
            </a:lvl1pPr>
            <a:lvl2pPr marL="914400" lvl="1" indent="-336550" rtl="0">
              <a:spcBef>
                <a:spcPts val="2100"/>
              </a:spcBef>
              <a:spcAft>
                <a:spcPts val="0"/>
              </a:spcAft>
              <a:buSzPts val="1700"/>
              <a:buChar char="○"/>
              <a:defRPr sz="1700"/>
            </a:lvl2pPr>
            <a:lvl3pPr marL="1371600" lvl="2" indent="-336550" rtl="0">
              <a:spcBef>
                <a:spcPts val="2100"/>
              </a:spcBef>
              <a:spcAft>
                <a:spcPts val="0"/>
              </a:spcAft>
              <a:buSzPts val="1700"/>
              <a:buChar char="■"/>
              <a:defRPr sz="1700"/>
            </a:lvl3pPr>
            <a:lvl4pPr marL="1828800" lvl="3" indent="-336550" rtl="0">
              <a:spcBef>
                <a:spcPts val="2100"/>
              </a:spcBef>
              <a:spcAft>
                <a:spcPts val="0"/>
              </a:spcAft>
              <a:buSzPts val="1700"/>
              <a:buChar char="●"/>
              <a:defRPr sz="1700"/>
            </a:lvl4pPr>
            <a:lvl5pPr marL="2286000" lvl="4" indent="-336550" rtl="0">
              <a:spcBef>
                <a:spcPts val="2100"/>
              </a:spcBef>
              <a:spcAft>
                <a:spcPts val="0"/>
              </a:spcAft>
              <a:buSzPts val="1700"/>
              <a:buChar char="○"/>
              <a:defRPr sz="1700"/>
            </a:lvl5pPr>
            <a:lvl6pPr marL="2743200" lvl="5" indent="-336550" rtl="0">
              <a:spcBef>
                <a:spcPts val="2100"/>
              </a:spcBef>
              <a:spcAft>
                <a:spcPts val="0"/>
              </a:spcAft>
              <a:buSzPts val="1700"/>
              <a:buChar char="■"/>
              <a:defRPr sz="1700"/>
            </a:lvl6pPr>
            <a:lvl7pPr marL="3200400" lvl="6" indent="-336550" rtl="0">
              <a:spcBef>
                <a:spcPts val="2100"/>
              </a:spcBef>
              <a:spcAft>
                <a:spcPts val="0"/>
              </a:spcAft>
              <a:buSzPts val="1700"/>
              <a:buChar char="●"/>
              <a:defRPr sz="1700"/>
            </a:lvl7pPr>
            <a:lvl8pPr marL="3657600" lvl="7" indent="-336550" rtl="0">
              <a:spcBef>
                <a:spcPts val="2100"/>
              </a:spcBef>
              <a:spcAft>
                <a:spcPts val="0"/>
              </a:spcAft>
              <a:buSzPts val="1700"/>
              <a:buChar char="○"/>
              <a:defRPr sz="1700"/>
            </a:lvl8pPr>
            <a:lvl9pPr marL="4114800" lvl="8" indent="-336550" rtl="0">
              <a:spcBef>
                <a:spcPts val="2100"/>
              </a:spcBef>
              <a:spcAft>
                <a:spcPts val="2100"/>
              </a:spcAft>
              <a:buSzPts val="1700"/>
              <a:buChar char="■"/>
              <a:defRPr sz="1700"/>
            </a:lvl9pPr>
          </a:lstStyle>
          <a:p>
            <a:endParaRPr/>
          </a:p>
        </p:txBody>
      </p:sp>
      <p:sp>
        <p:nvSpPr>
          <p:cNvPr id="13" name="Title 1">
            <a:extLst>
              <a:ext uri="{FF2B5EF4-FFF2-40B4-BE49-F238E27FC236}">
                <a16:creationId xmlns:a16="http://schemas.microsoft.com/office/drawing/2014/main" id="{8DB32E11-CEF6-4DB4-BC93-732FA54FD990}"/>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4" name="Title 1">
            <a:extLst>
              <a:ext uri="{FF2B5EF4-FFF2-40B4-BE49-F238E27FC236}">
                <a16:creationId xmlns:a16="http://schemas.microsoft.com/office/drawing/2014/main" id="{11F21FD9-F8FB-452A-8706-57FDDE1F61B1}"/>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FFBF8">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FFBF8">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918273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010 Text and Image">
  <p:cSld name="010 Text and Image">
    <p:bg>
      <p:bgPr>
        <a:solidFill>
          <a:schemeClr val="accent1"/>
        </a:solidFill>
        <a:effectLst/>
      </p:bgPr>
    </p:bg>
    <p:spTree>
      <p:nvGrpSpPr>
        <p:cNvPr id="1" name="Shape 511"/>
        <p:cNvGrpSpPr/>
        <p:nvPr/>
      </p:nvGrpSpPr>
      <p:grpSpPr>
        <a:xfrm>
          <a:off x="0" y="0"/>
          <a:ext cx="0" cy="0"/>
          <a:chOff x="0" y="0"/>
          <a:chExt cx="0" cy="0"/>
        </a:xfrm>
      </p:grpSpPr>
      <p:sp>
        <p:nvSpPr>
          <p:cNvPr id="512" name="Google Shape;512;p15"/>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3" name="Google Shape;513;p15"/>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4" name="Google Shape;514;p15"/>
          <p:cNvSpPr txBox="1">
            <a:spLocks noGrp="1"/>
          </p:cNvSpPr>
          <p:nvPr>
            <p:ph type="title"/>
          </p:nvPr>
        </p:nvSpPr>
        <p:spPr>
          <a:xfrm>
            <a:off x="411275" y="1727000"/>
            <a:ext cx="4458300" cy="2377200"/>
          </a:xfrm>
          <a:prstGeom prst="rect">
            <a:avLst/>
          </a:prstGeom>
        </p:spPr>
        <p:txBody>
          <a:bodyPr spcFirstLastPara="1" wrap="square" lIns="121900" tIns="121900" rIns="121900" bIns="121900" anchor="ctr" anchorCtr="0">
            <a:noAutofit/>
          </a:bodyPr>
          <a:lstStyle>
            <a:lvl1pPr lvl="0" rtl="0">
              <a:spcBef>
                <a:spcPts val="0"/>
              </a:spcBef>
              <a:spcAft>
                <a:spcPts val="0"/>
              </a:spcAft>
              <a:buSzPts val="6000"/>
              <a:buNone/>
              <a:defRPr sz="6000"/>
            </a:lvl1pPr>
            <a:lvl2pPr lvl="1" rtl="0">
              <a:spcBef>
                <a:spcPts val="0"/>
              </a:spcBef>
              <a:spcAft>
                <a:spcPts val="0"/>
              </a:spcAft>
              <a:buSzPts val="15000"/>
              <a:buNone/>
              <a:defRPr sz="15000"/>
            </a:lvl2pPr>
            <a:lvl3pPr lvl="2" rtl="0">
              <a:spcBef>
                <a:spcPts val="0"/>
              </a:spcBef>
              <a:spcAft>
                <a:spcPts val="0"/>
              </a:spcAft>
              <a:buSzPts val="15000"/>
              <a:buNone/>
              <a:defRPr sz="15000"/>
            </a:lvl3pPr>
            <a:lvl4pPr lvl="3" rtl="0">
              <a:spcBef>
                <a:spcPts val="0"/>
              </a:spcBef>
              <a:spcAft>
                <a:spcPts val="0"/>
              </a:spcAft>
              <a:buSzPts val="15000"/>
              <a:buNone/>
              <a:defRPr sz="15000"/>
            </a:lvl4pPr>
            <a:lvl5pPr lvl="4" rtl="0">
              <a:spcBef>
                <a:spcPts val="0"/>
              </a:spcBef>
              <a:spcAft>
                <a:spcPts val="0"/>
              </a:spcAft>
              <a:buSzPts val="15000"/>
              <a:buNone/>
              <a:defRPr sz="15000"/>
            </a:lvl5pPr>
            <a:lvl6pPr lvl="5" rtl="0">
              <a:spcBef>
                <a:spcPts val="0"/>
              </a:spcBef>
              <a:spcAft>
                <a:spcPts val="0"/>
              </a:spcAft>
              <a:buSzPts val="15000"/>
              <a:buNone/>
              <a:defRPr sz="15000"/>
            </a:lvl6pPr>
            <a:lvl7pPr lvl="6" rtl="0">
              <a:spcBef>
                <a:spcPts val="0"/>
              </a:spcBef>
              <a:spcAft>
                <a:spcPts val="0"/>
              </a:spcAft>
              <a:buSzPts val="15000"/>
              <a:buNone/>
              <a:defRPr sz="15000"/>
            </a:lvl7pPr>
            <a:lvl8pPr lvl="7" rtl="0">
              <a:spcBef>
                <a:spcPts val="0"/>
              </a:spcBef>
              <a:spcAft>
                <a:spcPts val="0"/>
              </a:spcAft>
              <a:buSzPts val="15000"/>
              <a:buNone/>
              <a:defRPr sz="15000"/>
            </a:lvl8pPr>
            <a:lvl9pPr lvl="8" rtl="0">
              <a:spcBef>
                <a:spcPts val="0"/>
              </a:spcBef>
              <a:spcAft>
                <a:spcPts val="0"/>
              </a:spcAft>
              <a:buSzPts val="15000"/>
              <a:buNone/>
              <a:defRPr sz="15000"/>
            </a:lvl9pPr>
          </a:lstStyle>
          <a:p>
            <a:endParaRPr/>
          </a:p>
        </p:txBody>
      </p:sp>
      <p:sp>
        <p:nvSpPr>
          <p:cNvPr id="515" name="Google Shape;515;p15"/>
          <p:cNvSpPr txBox="1">
            <a:spLocks noGrp="1"/>
          </p:cNvSpPr>
          <p:nvPr>
            <p:ph type="subTitle" idx="1"/>
          </p:nvPr>
        </p:nvSpPr>
        <p:spPr>
          <a:xfrm>
            <a:off x="411275" y="5029775"/>
            <a:ext cx="44583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800"/>
            </a:lvl1pPr>
            <a:lvl2pPr lvl="1" rtl="0">
              <a:spcBef>
                <a:spcPts val="2100"/>
              </a:spcBef>
              <a:spcAft>
                <a:spcPts val="0"/>
              </a:spcAft>
              <a:buSzPts val="1800"/>
              <a:buNone/>
              <a:defRPr sz="1800"/>
            </a:lvl2pPr>
            <a:lvl3pPr lvl="2" rtl="0">
              <a:spcBef>
                <a:spcPts val="2100"/>
              </a:spcBef>
              <a:spcAft>
                <a:spcPts val="0"/>
              </a:spcAft>
              <a:buSzPts val="1800"/>
              <a:buNone/>
              <a:defRPr sz="1800"/>
            </a:lvl3pPr>
            <a:lvl4pPr lvl="3" rtl="0">
              <a:spcBef>
                <a:spcPts val="2100"/>
              </a:spcBef>
              <a:spcAft>
                <a:spcPts val="0"/>
              </a:spcAft>
              <a:buSzPts val="1800"/>
              <a:buNone/>
              <a:defRPr sz="1800"/>
            </a:lvl4pPr>
            <a:lvl5pPr lvl="4" rtl="0">
              <a:spcBef>
                <a:spcPts val="2100"/>
              </a:spcBef>
              <a:spcAft>
                <a:spcPts val="0"/>
              </a:spcAft>
              <a:buSzPts val="1800"/>
              <a:buNone/>
              <a:defRPr sz="1800"/>
            </a:lvl5pPr>
            <a:lvl6pPr lvl="5" rtl="0">
              <a:spcBef>
                <a:spcPts val="2100"/>
              </a:spcBef>
              <a:spcAft>
                <a:spcPts val="0"/>
              </a:spcAft>
              <a:buSzPts val="1800"/>
              <a:buNone/>
              <a:defRPr sz="1800"/>
            </a:lvl6pPr>
            <a:lvl7pPr lvl="6" rtl="0">
              <a:spcBef>
                <a:spcPts val="2100"/>
              </a:spcBef>
              <a:spcAft>
                <a:spcPts val="0"/>
              </a:spcAft>
              <a:buSzPts val="1800"/>
              <a:buNone/>
              <a:defRPr sz="1800"/>
            </a:lvl7pPr>
            <a:lvl8pPr lvl="7" rtl="0">
              <a:spcBef>
                <a:spcPts val="2100"/>
              </a:spcBef>
              <a:spcAft>
                <a:spcPts val="0"/>
              </a:spcAft>
              <a:buSzPts val="1800"/>
              <a:buNone/>
              <a:defRPr sz="1800"/>
            </a:lvl8pPr>
            <a:lvl9pPr lvl="8" rtl="0">
              <a:spcBef>
                <a:spcPts val="2100"/>
              </a:spcBef>
              <a:spcAft>
                <a:spcPts val="2100"/>
              </a:spcAft>
              <a:buSzPts val="1800"/>
              <a:buNone/>
              <a:defRPr sz="1800"/>
            </a:lvl9pPr>
          </a:lstStyle>
          <a:p>
            <a:endParaRPr/>
          </a:p>
        </p:txBody>
      </p:sp>
      <p:sp>
        <p:nvSpPr>
          <p:cNvPr id="516" name="Google Shape;516;p15"/>
          <p:cNvSpPr/>
          <p:nvPr/>
        </p:nvSpPr>
        <p:spPr>
          <a:xfrm flipH="1">
            <a:off x="-2268" y="5422031"/>
            <a:ext cx="12194533" cy="1059541"/>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17" name="Google Shape;517;p15"/>
          <p:cNvSpPr/>
          <p:nvPr/>
        </p:nvSpPr>
        <p:spPr>
          <a:xfrm flipH="1">
            <a:off x="0" y="335746"/>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 name="Title 1">
            <a:extLst>
              <a:ext uri="{FF2B5EF4-FFF2-40B4-BE49-F238E27FC236}">
                <a16:creationId xmlns:a16="http://schemas.microsoft.com/office/drawing/2014/main" id="{65EA2CF2-68F5-40A7-8EB6-C74E23D31484}"/>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2D46EAA1-444D-472D-981C-7E9E8769B4BD}"/>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360584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C134B9-D8BC-98E2-684E-85058E0FC19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390C36-3F8D-4143-84CD-B8AB23D5E2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6A4B0F0-07C5-35BA-F41F-328BF0A20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EE2BBAB-FBE7-A187-D36C-FD609D8ACE8B}"/>
              </a:ext>
            </a:extLst>
          </p:cNvPr>
          <p:cNvSpPr>
            <a:spLocks noGrp="1"/>
          </p:cNvSpPr>
          <p:nvPr>
            <p:ph type="dt" sz="half" idx="10"/>
          </p:nvPr>
        </p:nvSpPr>
        <p:spPr/>
        <p:txBody>
          <a:bodyPr/>
          <a:lstStyle/>
          <a:p>
            <a:fld id="{EBE79F17-2F3E-41F9-AFB4-F24877A05D58}" type="datetimeFigureOut">
              <a:rPr lang="zh-CN" altLang="en-US" smtClean="0"/>
              <a:t>2024/11/19</a:t>
            </a:fld>
            <a:endParaRPr lang="zh-CN" altLang="en-US"/>
          </a:p>
        </p:txBody>
      </p:sp>
      <p:sp>
        <p:nvSpPr>
          <p:cNvPr id="6" name="页脚占位符 5">
            <a:extLst>
              <a:ext uri="{FF2B5EF4-FFF2-40B4-BE49-F238E27FC236}">
                <a16:creationId xmlns:a16="http://schemas.microsoft.com/office/drawing/2014/main" id="{55F9B7EA-2E15-D560-44B4-3220D895FE4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0EE01D-631D-E8EA-DEAD-D73FF587104E}"/>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207540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013 Six columns">
  <p:cSld name="013 Six columns">
    <p:spTree>
      <p:nvGrpSpPr>
        <p:cNvPr id="1" name="Shape 539"/>
        <p:cNvGrpSpPr/>
        <p:nvPr/>
      </p:nvGrpSpPr>
      <p:grpSpPr>
        <a:xfrm>
          <a:off x="0" y="0"/>
          <a:ext cx="0" cy="0"/>
          <a:chOff x="0" y="0"/>
          <a:chExt cx="0" cy="0"/>
        </a:xfrm>
      </p:grpSpPr>
      <p:sp>
        <p:nvSpPr>
          <p:cNvPr id="540" name="Google Shape;540;p18"/>
          <p:cNvSpPr/>
          <p:nvPr/>
        </p:nvSpPr>
        <p:spPr>
          <a:xfrm>
            <a:off x="115838" y="3214047"/>
            <a:ext cx="6479720" cy="3383161"/>
          </a:xfrm>
          <a:custGeom>
            <a:avLst/>
            <a:gdLst/>
            <a:ahLst/>
            <a:cxnLst/>
            <a:rect l="l" t="t" r="r" b="b"/>
            <a:pathLst>
              <a:path w="6479720" h="3383161" extrusionOk="0">
                <a:moveTo>
                  <a:pt x="5549689" y="1344351"/>
                </a:moveTo>
                <a:cubicBezTo>
                  <a:pt x="5594826" y="1344351"/>
                  <a:pt x="5631507" y="1381031"/>
                  <a:pt x="5631507" y="1426169"/>
                </a:cubicBezTo>
                <a:cubicBezTo>
                  <a:pt x="5631507" y="1471402"/>
                  <a:pt x="5594826" y="1507988"/>
                  <a:pt x="5549689" y="1507988"/>
                </a:cubicBezTo>
                <a:cubicBezTo>
                  <a:pt x="5504455" y="1507988"/>
                  <a:pt x="5467870" y="1471307"/>
                  <a:pt x="5467870" y="1426169"/>
                </a:cubicBezTo>
                <a:cubicBezTo>
                  <a:pt x="5467775" y="1381031"/>
                  <a:pt x="5504455" y="1344351"/>
                  <a:pt x="5549689" y="1344351"/>
                </a:cubicBezTo>
                <a:lnTo>
                  <a:pt x="5549689" y="1344351"/>
                </a:lnTo>
                <a:close/>
                <a:moveTo>
                  <a:pt x="242415" y="1144224"/>
                </a:moveTo>
                <a:cubicBezTo>
                  <a:pt x="268452" y="1144224"/>
                  <a:pt x="289643" y="1165320"/>
                  <a:pt x="289643" y="1191452"/>
                </a:cubicBezTo>
                <a:cubicBezTo>
                  <a:pt x="289643" y="1217490"/>
                  <a:pt x="268547" y="1238681"/>
                  <a:pt x="242415" y="1238681"/>
                </a:cubicBezTo>
                <a:cubicBezTo>
                  <a:pt x="216377" y="1238681"/>
                  <a:pt x="195186" y="1217585"/>
                  <a:pt x="195186" y="1191452"/>
                </a:cubicBezTo>
                <a:cubicBezTo>
                  <a:pt x="195186" y="1165320"/>
                  <a:pt x="216282" y="1144224"/>
                  <a:pt x="242415" y="1144224"/>
                </a:cubicBezTo>
                <a:lnTo>
                  <a:pt x="242415" y="1144224"/>
                </a:lnTo>
                <a:close/>
                <a:moveTo>
                  <a:pt x="1113435" y="295915"/>
                </a:moveTo>
                <a:cubicBezTo>
                  <a:pt x="1133771" y="295915"/>
                  <a:pt x="1150305" y="312450"/>
                  <a:pt x="1150305" y="332785"/>
                </a:cubicBezTo>
                <a:cubicBezTo>
                  <a:pt x="1150305" y="353121"/>
                  <a:pt x="1133771" y="369656"/>
                  <a:pt x="1113435" y="369656"/>
                </a:cubicBezTo>
                <a:cubicBezTo>
                  <a:pt x="1093099" y="369656"/>
                  <a:pt x="1076564" y="353121"/>
                  <a:pt x="1076564" y="332785"/>
                </a:cubicBezTo>
                <a:cubicBezTo>
                  <a:pt x="1076564" y="312355"/>
                  <a:pt x="1093004" y="295915"/>
                  <a:pt x="1113435" y="295915"/>
                </a:cubicBezTo>
                <a:lnTo>
                  <a:pt x="1113435" y="295915"/>
                </a:lnTo>
                <a:close/>
                <a:moveTo>
                  <a:pt x="456891" y="585463"/>
                </a:moveTo>
                <a:cubicBezTo>
                  <a:pt x="490151" y="585463"/>
                  <a:pt x="517138" y="612451"/>
                  <a:pt x="517138" y="645710"/>
                </a:cubicBezTo>
                <a:cubicBezTo>
                  <a:pt x="517138" y="678970"/>
                  <a:pt x="490151" y="705958"/>
                  <a:pt x="456891" y="705958"/>
                </a:cubicBezTo>
                <a:cubicBezTo>
                  <a:pt x="423632" y="705958"/>
                  <a:pt x="396644" y="678970"/>
                  <a:pt x="396644" y="645710"/>
                </a:cubicBezTo>
                <a:cubicBezTo>
                  <a:pt x="396644" y="612451"/>
                  <a:pt x="423632" y="585463"/>
                  <a:pt x="456891" y="585463"/>
                </a:cubicBezTo>
                <a:lnTo>
                  <a:pt x="456891" y="585463"/>
                </a:lnTo>
                <a:close/>
                <a:moveTo>
                  <a:pt x="1590852" y="3226556"/>
                </a:moveTo>
                <a:cubicBezTo>
                  <a:pt x="1612423" y="3226556"/>
                  <a:pt x="1629813" y="3244042"/>
                  <a:pt x="1629813" y="3265518"/>
                </a:cubicBezTo>
                <a:cubicBezTo>
                  <a:pt x="1629813" y="3286994"/>
                  <a:pt x="1612328" y="3304479"/>
                  <a:pt x="1590852" y="3304479"/>
                </a:cubicBezTo>
                <a:cubicBezTo>
                  <a:pt x="1569376" y="3304479"/>
                  <a:pt x="1551891" y="3286994"/>
                  <a:pt x="1551891" y="3265518"/>
                </a:cubicBezTo>
                <a:cubicBezTo>
                  <a:pt x="1551891" y="3243946"/>
                  <a:pt x="1569281" y="3226556"/>
                  <a:pt x="1590852" y="3226556"/>
                </a:cubicBezTo>
                <a:lnTo>
                  <a:pt x="1590852" y="3226556"/>
                </a:lnTo>
                <a:close/>
                <a:moveTo>
                  <a:pt x="38961" y="3305239"/>
                </a:moveTo>
                <a:cubicBezTo>
                  <a:pt x="60437" y="3305239"/>
                  <a:pt x="77922" y="3322724"/>
                  <a:pt x="77922" y="3344200"/>
                </a:cubicBezTo>
                <a:cubicBezTo>
                  <a:pt x="77922" y="3365676"/>
                  <a:pt x="60437" y="3383162"/>
                  <a:pt x="38961" y="3383162"/>
                </a:cubicBezTo>
                <a:cubicBezTo>
                  <a:pt x="17485" y="3383162"/>
                  <a:pt x="0" y="3365771"/>
                  <a:pt x="0" y="3344200"/>
                </a:cubicBezTo>
                <a:cubicBezTo>
                  <a:pt x="0" y="3322629"/>
                  <a:pt x="17390" y="3305239"/>
                  <a:pt x="38961" y="3305239"/>
                </a:cubicBezTo>
                <a:lnTo>
                  <a:pt x="38961" y="3305239"/>
                </a:lnTo>
                <a:close/>
                <a:moveTo>
                  <a:pt x="5961061" y="975835"/>
                </a:moveTo>
                <a:cubicBezTo>
                  <a:pt x="5991090" y="975835"/>
                  <a:pt x="6015512" y="1000162"/>
                  <a:pt x="6015512" y="1030286"/>
                </a:cubicBezTo>
                <a:cubicBezTo>
                  <a:pt x="6015512" y="1060314"/>
                  <a:pt x="5991185" y="1084736"/>
                  <a:pt x="5961061" y="1084736"/>
                </a:cubicBezTo>
                <a:cubicBezTo>
                  <a:pt x="5931033" y="1084736"/>
                  <a:pt x="5906611" y="1060409"/>
                  <a:pt x="5906611" y="1030286"/>
                </a:cubicBezTo>
                <a:cubicBezTo>
                  <a:pt x="5906706" y="1000162"/>
                  <a:pt x="5931033" y="975835"/>
                  <a:pt x="5961061" y="975835"/>
                </a:cubicBezTo>
                <a:lnTo>
                  <a:pt x="5961061" y="975835"/>
                </a:lnTo>
                <a:close/>
                <a:moveTo>
                  <a:pt x="6164705" y="1426264"/>
                </a:moveTo>
                <a:cubicBezTo>
                  <a:pt x="6210889" y="1426264"/>
                  <a:pt x="6248234" y="1463705"/>
                  <a:pt x="6248234" y="1509888"/>
                </a:cubicBezTo>
                <a:cubicBezTo>
                  <a:pt x="6248234" y="1556072"/>
                  <a:pt x="6210793" y="1593417"/>
                  <a:pt x="6164705" y="1593417"/>
                </a:cubicBezTo>
                <a:cubicBezTo>
                  <a:pt x="6118522" y="1593417"/>
                  <a:pt x="6081081" y="1555977"/>
                  <a:pt x="6081081" y="1509888"/>
                </a:cubicBezTo>
                <a:cubicBezTo>
                  <a:pt x="6081081" y="1463610"/>
                  <a:pt x="6118522" y="1426264"/>
                  <a:pt x="6164705" y="1426264"/>
                </a:cubicBezTo>
                <a:lnTo>
                  <a:pt x="6164705" y="1426264"/>
                </a:lnTo>
                <a:close/>
                <a:moveTo>
                  <a:pt x="6427076" y="3187310"/>
                </a:moveTo>
                <a:cubicBezTo>
                  <a:pt x="6456154" y="3187310"/>
                  <a:pt x="6479720" y="3210877"/>
                  <a:pt x="6479720" y="3239955"/>
                </a:cubicBezTo>
                <a:cubicBezTo>
                  <a:pt x="6479720" y="3269034"/>
                  <a:pt x="6456154" y="3292600"/>
                  <a:pt x="6427076" y="3292600"/>
                </a:cubicBezTo>
                <a:cubicBezTo>
                  <a:pt x="6397997" y="3292600"/>
                  <a:pt x="6374430" y="3269034"/>
                  <a:pt x="6374430" y="3239955"/>
                </a:cubicBezTo>
                <a:cubicBezTo>
                  <a:pt x="6374430" y="3210877"/>
                  <a:pt x="6397997" y="3187310"/>
                  <a:pt x="6427076" y="3187310"/>
                </a:cubicBezTo>
                <a:lnTo>
                  <a:pt x="6427076" y="3187310"/>
                </a:lnTo>
                <a:close/>
                <a:moveTo>
                  <a:pt x="4438440" y="3270934"/>
                </a:moveTo>
                <a:cubicBezTo>
                  <a:pt x="4464477" y="3270934"/>
                  <a:pt x="4485668" y="3292030"/>
                  <a:pt x="4485668" y="3318163"/>
                </a:cubicBezTo>
                <a:cubicBezTo>
                  <a:pt x="4485668" y="3344200"/>
                  <a:pt x="4464477" y="3365392"/>
                  <a:pt x="4438440" y="3365392"/>
                </a:cubicBezTo>
                <a:cubicBezTo>
                  <a:pt x="4412402" y="3365392"/>
                  <a:pt x="4391211" y="3344200"/>
                  <a:pt x="4391211" y="3318163"/>
                </a:cubicBezTo>
                <a:cubicBezTo>
                  <a:pt x="4391211" y="3292030"/>
                  <a:pt x="4412402" y="3270934"/>
                  <a:pt x="4438440" y="3270934"/>
                </a:cubicBezTo>
                <a:lnTo>
                  <a:pt x="4438440" y="3270934"/>
                </a:lnTo>
                <a:close/>
                <a:moveTo>
                  <a:pt x="5857197" y="3047145"/>
                </a:moveTo>
                <a:cubicBezTo>
                  <a:pt x="5877533" y="3047145"/>
                  <a:pt x="5894067" y="3063680"/>
                  <a:pt x="5894067" y="3084015"/>
                </a:cubicBezTo>
                <a:cubicBezTo>
                  <a:pt x="5894067" y="3104351"/>
                  <a:pt x="5877533" y="3120886"/>
                  <a:pt x="5857197" y="3120886"/>
                </a:cubicBezTo>
                <a:cubicBezTo>
                  <a:pt x="5836861" y="3120886"/>
                  <a:pt x="5820326" y="3104351"/>
                  <a:pt x="5820326" y="3084015"/>
                </a:cubicBezTo>
                <a:cubicBezTo>
                  <a:pt x="5820326" y="3063585"/>
                  <a:pt x="5836861" y="3047145"/>
                  <a:pt x="5857197" y="3047145"/>
                </a:cubicBezTo>
                <a:lnTo>
                  <a:pt x="5857197" y="3047145"/>
                </a:lnTo>
                <a:close/>
                <a:moveTo>
                  <a:pt x="4502678" y="1945398"/>
                </a:moveTo>
                <a:cubicBezTo>
                  <a:pt x="4599036" y="1945398"/>
                  <a:pt x="4677148" y="2023511"/>
                  <a:pt x="4677148" y="2119869"/>
                </a:cubicBezTo>
                <a:cubicBezTo>
                  <a:pt x="4677148" y="2216226"/>
                  <a:pt x="4599036" y="2294339"/>
                  <a:pt x="4502678" y="2294339"/>
                </a:cubicBezTo>
                <a:cubicBezTo>
                  <a:pt x="4406320" y="2294339"/>
                  <a:pt x="4328303" y="2216226"/>
                  <a:pt x="4328303" y="2119869"/>
                </a:cubicBezTo>
                <a:cubicBezTo>
                  <a:pt x="4328303" y="2023416"/>
                  <a:pt x="4406415" y="1945398"/>
                  <a:pt x="4502678" y="1945398"/>
                </a:cubicBezTo>
                <a:lnTo>
                  <a:pt x="4502678" y="1945398"/>
                </a:lnTo>
                <a:close/>
                <a:moveTo>
                  <a:pt x="3918165" y="2096492"/>
                </a:moveTo>
                <a:cubicBezTo>
                  <a:pt x="3938501" y="2096492"/>
                  <a:pt x="3955036" y="2113027"/>
                  <a:pt x="3955036" y="2133363"/>
                </a:cubicBezTo>
                <a:cubicBezTo>
                  <a:pt x="3955036" y="2153699"/>
                  <a:pt x="3938501" y="2170233"/>
                  <a:pt x="3918165" y="2170233"/>
                </a:cubicBezTo>
                <a:cubicBezTo>
                  <a:pt x="3897829" y="2170233"/>
                  <a:pt x="3881294" y="2153699"/>
                  <a:pt x="3881294" y="2133363"/>
                </a:cubicBezTo>
                <a:cubicBezTo>
                  <a:pt x="3881294" y="2112931"/>
                  <a:pt x="3897829" y="2096492"/>
                  <a:pt x="3918165" y="2096492"/>
                </a:cubicBezTo>
                <a:lnTo>
                  <a:pt x="3918165" y="2096492"/>
                </a:lnTo>
                <a:close/>
                <a:moveTo>
                  <a:pt x="3467546" y="3103781"/>
                </a:moveTo>
                <a:cubicBezTo>
                  <a:pt x="3513729" y="3103781"/>
                  <a:pt x="3551170" y="3141222"/>
                  <a:pt x="3551170" y="3187405"/>
                </a:cubicBezTo>
                <a:cubicBezTo>
                  <a:pt x="3551170" y="3233588"/>
                  <a:pt x="3513729" y="3271029"/>
                  <a:pt x="3467546" y="3271029"/>
                </a:cubicBezTo>
                <a:cubicBezTo>
                  <a:pt x="3421362" y="3271029"/>
                  <a:pt x="3383922" y="3233588"/>
                  <a:pt x="3383922" y="3187405"/>
                </a:cubicBezTo>
                <a:cubicBezTo>
                  <a:pt x="3383922" y="3141222"/>
                  <a:pt x="3421362" y="3103781"/>
                  <a:pt x="3467546" y="3103781"/>
                </a:cubicBezTo>
                <a:lnTo>
                  <a:pt x="3467546" y="3103781"/>
                </a:lnTo>
                <a:close/>
                <a:moveTo>
                  <a:pt x="2467479" y="2820505"/>
                </a:moveTo>
                <a:cubicBezTo>
                  <a:pt x="2549392" y="2820505"/>
                  <a:pt x="2615911" y="2886929"/>
                  <a:pt x="2615911" y="2968842"/>
                </a:cubicBezTo>
                <a:cubicBezTo>
                  <a:pt x="2615911" y="3050756"/>
                  <a:pt x="2549487" y="3117275"/>
                  <a:pt x="2467479" y="3117275"/>
                </a:cubicBezTo>
                <a:cubicBezTo>
                  <a:pt x="2385565" y="3117275"/>
                  <a:pt x="2319046" y="3050851"/>
                  <a:pt x="2319046" y="2968842"/>
                </a:cubicBezTo>
                <a:cubicBezTo>
                  <a:pt x="2319046" y="2886929"/>
                  <a:pt x="2385470" y="2820505"/>
                  <a:pt x="2467479" y="2820505"/>
                </a:cubicBezTo>
                <a:lnTo>
                  <a:pt x="2467479" y="2820505"/>
                </a:lnTo>
                <a:close/>
                <a:moveTo>
                  <a:pt x="2258799" y="2158450"/>
                </a:moveTo>
                <a:cubicBezTo>
                  <a:pt x="2292058" y="2158450"/>
                  <a:pt x="2319046" y="2185437"/>
                  <a:pt x="2319046" y="2218697"/>
                </a:cubicBezTo>
                <a:cubicBezTo>
                  <a:pt x="2319046" y="2251956"/>
                  <a:pt x="2292058" y="2278944"/>
                  <a:pt x="2258799" y="2278944"/>
                </a:cubicBezTo>
                <a:cubicBezTo>
                  <a:pt x="2225539" y="2278944"/>
                  <a:pt x="2198551" y="2251956"/>
                  <a:pt x="2198551" y="2218697"/>
                </a:cubicBezTo>
                <a:cubicBezTo>
                  <a:pt x="2198551" y="2185437"/>
                  <a:pt x="2225539" y="2158450"/>
                  <a:pt x="2258799" y="2158450"/>
                </a:cubicBezTo>
                <a:lnTo>
                  <a:pt x="2258799" y="2158450"/>
                </a:lnTo>
                <a:close/>
                <a:moveTo>
                  <a:pt x="2737071" y="1070292"/>
                </a:moveTo>
                <a:cubicBezTo>
                  <a:pt x="2777932" y="1070292"/>
                  <a:pt x="2811002" y="1103457"/>
                  <a:pt x="2811002" y="1144318"/>
                </a:cubicBezTo>
                <a:cubicBezTo>
                  <a:pt x="2811002" y="1185180"/>
                  <a:pt x="2777838" y="1218250"/>
                  <a:pt x="2737071" y="1218250"/>
                </a:cubicBezTo>
                <a:cubicBezTo>
                  <a:pt x="2696209" y="1218250"/>
                  <a:pt x="2663140" y="1185085"/>
                  <a:pt x="2663140" y="1144318"/>
                </a:cubicBezTo>
                <a:cubicBezTo>
                  <a:pt x="2663045" y="1103362"/>
                  <a:pt x="2696209" y="1070292"/>
                  <a:pt x="2737071" y="1070292"/>
                </a:cubicBezTo>
                <a:lnTo>
                  <a:pt x="2737071" y="1070292"/>
                </a:lnTo>
                <a:close/>
                <a:moveTo>
                  <a:pt x="2185913" y="0"/>
                </a:moveTo>
                <a:cubicBezTo>
                  <a:pt x="2231146" y="0"/>
                  <a:pt x="2267731" y="36680"/>
                  <a:pt x="2267731" y="81818"/>
                </a:cubicBezTo>
                <a:cubicBezTo>
                  <a:pt x="2267731" y="127051"/>
                  <a:pt x="2231051" y="163637"/>
                  <a:pt x="2185913" y="163637"/>
                </a:cubicBezTo>
                <a:cubicBezTo>
                  <a:pt x="2140680" y="163637"/>
                  <a:pt x="2104094" y="126956"/>
                  <a:pt x="2104094" y="81818"/>
                </a:cubicBezTo>
                <a:cubicBezTo>
                  <a:pt x="2104094" y="36586"/>
                  <a:pt x="2140680" y="0"/>
                  <a:pt x="2185913" y="0"/>
                </a:cubicBezTo>
                <a:lnTo>
                  <a:pt x="2185913" y="0"/>
                </a:lnTo>
                <a:close/>
                <a:moveTo>
                  <a:pt x="2151323" y="491006"/>
                </a:moveTo>
                <a:cubicBezTo>
                  <a:pt x="2177360" y="491006"/>
                  <a:pt x="2198551" y="512102"/>
                  <a:pt x="2198551" y="538234"/>
                </a:cubicBezTo>
                <a:cubicBezTo>
                  <a:pt x="2198551" y="564272"/>
                  <a:pt x="2177360" y="585463"/>
                  <a:pt x="2151323" y="585463"/>
                </a:cubicBezTo>
                <a:cubicBezTo>
                  <a:pt x="2125285" y="585463"/>
                  <a:pt x="2104094" y="564367"/>
                  <a:pt x="2104094" y="538234"/>
                </a:cubicBezTo>
                <a:cubicBezTo>
                  <a:pt x="2104094" y="512197"/>
                  <a:pt x="2125190" y="491006"/>
                  <a:pt x="2151323" y="491006"/>
                </a:cubicBezTo>
                <a:lnTo>
                  <a:pt x="2151323" y="491006"/>
                </a:lnTo>
                <a:close/>
                <a:moveTo>
                  <a:pt x="2663045" y="1426264"/>
                </a:moveTo>
                <a:cubicBezTo>
                  <a:pt x="2689082" y="1426264"/>
                  <a:pt x="2710273" y="1447456"/>
                  <a:pt x="2710273" y="1473493"/>
                </a:cubicBezTo>
                <a:cubicBezTo>
                  <a:pt x="2710273" y="1499530"/>
                  <a:pt x="2689082" y="1520722"/>
                  <a:pt x="2663045" y="1520722"/>
                </a:cubicBezTo>
                <a:cubicBezTo>
                  <a:pt x="2636912" y="1520722"/>
                  <a:pt x="2615816" y="1499530"/>
                  <a:pt x="2615816" y="1473493"/>
                </a:cubicBezTo>
                <a:cubicBezTo>
                  <a:pt x="2615816" y="1447361"/>
                  <a:pt x="2637007" y="1426264"/>
                  <a:pt x="2663045" y="1426264"/>
                </a:cubicBezTo>
                <a:lnTo>
                  <a:pt x="2663045" y="1426264"/>
                </a:lnTo>
                <a:close/>
                <a:moveTo>
                  <a:pt x="3374799" y="2224209"/>
                </a:moveTo>
                <a:cubicBezTo>
                  <a:pt x="3411099" y="2224209"/>
                  <a:pt x="3440558" y="2194750"/>
                  <a:pt x="3440558" y="2158450"/>
                </a:cubicBezTo>
                <a:cubicBezTo>
                  <a:pt x="3440558" y="2122149"/>
                  <a:pt x="3411099" y="2092691"/>
                  <a:pt x="3374799" y="2092691"/>
                </a:cubicBezTo>
                <a:cubicBezTo>
                  <a:pt x="3338499" y="2092691"/>
                  <a:pt x="3309040" y="2122149"/>
                  <a:pt x="3309040" y="2158450"/>
                </a:cubicBezTo>
                <a:cubicBezTo>
                  <a:pt x="3309040" y="2194750"/>
                  <a:pt x="3338499" y="2224209"/>
                  <a:pt x="3374799" y="2224209"/>
                </a:cubicBezTo>
                <a:lnTo>
                  <a:pt x="3374799" y="2224209"/>
                </a:lnTo>
                <a:close/>
                <a:moveTo>
                  <a:pt x="4281074" y="2505679"/>
                </a:moveTo>
                <a:cubicBezTo>
                  <a:pt x="4307112" y="2505679"/>
                  <a:pt x="4328303" y="2526776"/>
                  <a:pt x="4328303" y="2552908"/>
                </a:cubicBezTo>
                <a:cubicBezTo>
                  <a:pt x="4328303" y="2579041"/>
                  <a:pt x="4307112" y="2600137"/>
                  <a:pt x="4281074" y="2600137"/>
                </a:cubicBezTo>
                <a:cubicBezTo>
                  <a:pt x="4255037" y="2600137"/>
                  <a:pt x="4233846" y="2579041"/>
                  <a:pt x="4233846" y="2552908"/>
                </a:cubicBezTo>
                <a:cubicBezTo>
                  <a:pt x="4233846" y="2526776"/>
                  <a:pt x="4255037" y="2505679"/>
                  <a:pt x="4281074" y="2505679"/>
                </a:cubicBezTo>
                <a:lnTo>
                  <a:pt x="4281074" y="2505679"/>
                </a:lnTo>
                <a:close/>
                <a:moveTo>
                  <a:pt x="5096313" y="2820505"/>
                </a:moveTo>
                <a:cubicBezTo>
                  <a:pt x="5141546" y="2820505"/>
                  <a:pt x="5178132" y="2857185"/>
                  <a:pt x="5178132" y="2902323"/>
                </a:cubicBezTo>
                <a:cubicBezTo>
                  <a:pt x="5178132" y="2947556"/>
                  <a:pt x="5141451" y="2984142"/>
                  <a:pt x="5096313" y="2984142"/>
                </a:cubicBezTo>
                <a:cubicBezTo>
                  <a:pt x="5051175" y="2984142"/>
                  <a:pt x="5014495" y="2947461"/>
                  <a:pt x="5014495" y="2902323"/>
                </a:cubicBezTo>
                <a:cubicBezTo>
                  <a:pt x="5014495" y="2857090"/>
                  <a:pt x="5051175" y="2820505"/>
                  <a:pt x="5096313" y="2820505"/>
                </a:cubicBezTo>
                <a:lnTo>
                  <a:pt x="5096313" y="2820505"/>
                </a:lnTo>
                <a:close/>
                <a:moveTo>
                  <a:pt x="5906706" y="2049834"/>
                </a:moveTo>
                <a:cubicBezTo>
                  <a:pt x="6003063" y="2049834"/>
                  <a:pt x="6081081" y="2127946"/>
                  <a:pt x="6081081" y="2224304"/>
                </a:cubicBezTo>
                <a:cubicBezTo>
                  <a:pt x="6081081" y="2320662"/>
                  <a:pt x="6002969" y="2398679"/>
                  <a:pt x="5906706" y="2398679"/>
                </a:cubicBezTo>
                <a:cubicBezTo>
                  <a:pt x="5810348" y="2398679"/>
                  <a:pt x="5732236" y="2320566"/>
                  <a:pt x="5732236" y="2224304"/>
                </a:cubicBezTo>
                <a:cubicBezTo>
                  <a:pt x="5732236" y="2127946"/>
                  <a:pt x="5810348" y="2049834"/>
                  <a:pt x="5906706" y="204983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1" name="Google Shape;541;p18"/>
          <p:cNvSpPr/>
          <p:nvPr/>
        </p:nvSpPr>
        <p:spPr>
          <a:xfrm>
            <a:off x="6183919" y="5289020"/>
            <a:ext cx="996190" cy="1022212"/>
          </a:xfrm>
          <a:custGeom>
            <a:avLst/>
            <a:gdLst/>
            <a:ahLst/>
            <a:cxnLst/>
            <a:rect l="l" t="t" r="r" b="b"/>
            <a:pathLst>
              <a:path w="996190" h="1022212" extrusionOk="0">
                <a:moveTo>
                  <a:pt x="390258" y="22089"/>
                </a:moveTo>
                <a:lnTo>
                  <a:pt x="553609" y="296812"/>
                </a:lnTo>
                <a:cubicBezTo>
                  <a:pt x="566248" y="318099"/>
                  <a:pt x="593806" y="325036"/>
                  <a:pt x="615092" y="312302"/>
                </a:cubicBezTo>
                <a:lnTo>
                  <a:pt x="889056" y="147620"/>
                </a:lnTo>
                <a:cubicBezTo>
                  <a:pt x="932768" y="121297"/>
                  <a:pt x="979332" y="177078"/>
                  <a:pt x="945692" y="215375"/>
                </a:cubicBezTo>
                <a:lnTo>
                  <a:pt x="734922" y="455603"/>
                </a:lnTo>
                <a:cubicBezTo>
                  <a:pt x="718577" y="474229"/>
                  <a:pt x="720477" y="502547"/>
                  <a:pt x="739197" y="518797"/>
                </a:cubicBezTo>
                <a:lnTo>
                  <a:pt x="980472" y="728427"/>
                </a:lnTo>
                <a:cubicBezTo>
                  <a:pt x="1018958" y="761876"/>
                  <a:pt x="980377" y="823359"/>
                  <a:pt x="933528" y="803213"/>
                </a:cubicBezTo>
                <a:lnTo>
                  <a:pt x="639894" y="677017"/>
                </a:lnTo>
                <a:cubicBezTo>
                  <a:pt x="617183" y="667229"/>
                  <a:pt x="590765" y="677777"/>
                  <a:pt x="581073" y="700584"/>
                </a:cubicBezTo>
                <a:lnTo>
                  <a:pt x="456207" y="994883"/>
                </a:lnTo>
                <a:cubicBezTo>
                  <a:pt x="436250" y="1041827"/>
                  <a:pt x="365835" y="1024152"/>
                  <a:pt x="370587" y="973312"/>
                </a:cubicBezTo>
                <a:lnTo>
                  <a:pt x="399855" y="654970"/>
                </a:lnTo>
                <a:cubicBezTo>
                  <a:pt x="402136" y="630263"/>
                  <a:pt x="383891" y="608502"/>
                  <a:pt x="359279" y="606316"/>
                </a:cubicBezTo>
                <a:lnTo>
                  <a:pt x="40842" y="578569"/>
                </a:lnTo>
                <a:cubicBezTo>
                  <a:pt x="-9997" y="574103"/>
                  <a:pt x="-14939" y="501692"/>
                  <a:pt x="34855" y="490478"/>
                </a:cubicBezTo>
                <a:lnTo>
                  <a:pt x="346640" y="419968"/>
                </a:lnTo>
                <a:cubicBezTo>
                  <a:pt x="370777" y="414551"/>
                  <a:pt x="385886" y="390415"/>
                  <a:pt x="380375" y="366278"/>
                </a:cubicBezTo>
                <a:lnTo>
                  <a:pt x="308439" y="54873"/>
                </a:lnTo>
                <a:cubicBezTo>
                  <a:pt x="296846" y="5269"/>
                  <a:pt x="364220" y="-21814"/>
                  <a:pt x="390258" y="22089"/>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2" name="Google Shape;542;p18"/>
          <p:cNvSpPr/>
          <p:nvPr/>
        </p:nvSpPr>
        <p:spPr>
          <a:xfrm>
            <a:off x="6234606" y="5289020"/>
            <a:ext cx="996153" cy="1022212"/>
          </a:xfrm>
          <a:custGeom>
            <a:avLst/>
            <a:gdLst/>
            <a:ahLst/>
            <a:cxnLst/>
            <a:rect l="l" t="t" r="r" b="b"/>
            <a:pathLst>
              <a:path w="996153" h="1022212" extrusionOk="0">
                <a:moveTo>
                  <a:pt x="390220" y="22089"/>
                </a:moveTo>
                <a:lnTo>
                  <a:pt x="553572" y="296812"/>
                </a:lnTo>
                <a:cubicBezTo>
                  <a:pt x="566210" y="318099"/>
                  <a:pt x="593768" y="325036"/>
                  <a:pt x="615054" y="312302"/>
                </a:cubicBezTo>
                <a:lnTo>
                  <a:pt x="889018" y="147620"/>
                </a:lnTo>
                <a:cubicBezTo>
                  <a:pt x="932731" y="121297"/>
                  <a:pt x="979294" y="177078"/>
                  <a:pt x="945654" y="215375"/>
                </a:cubicBezTo>
                <a:lnTo>
                  <a:pt x="734884" y="455603"/>
                </a:lnTo>
                <a:cubicBezTo>
                  <a:pt x="718539" y="474229"/>
                  <a:pt x="720440" y="502547"/>
                  <a:pt x="739160" y="518797"/>
                </a:cubicBezTo>
                <a:lnTo>
                  <a:pt x="980434" y="728427"/>
                </a:lnTo>
                <a:cubicBezTo>
                  <a:pt x="1018920" y="761876"/>
                  <a:pt x="980339" y="823359"/>
                  <a:pt x="933491" y="803213"/>
                </a:cubicBezTo>
                <a:lnTo>
                  <a:pt x="639856" y="677017"/>
                </a:lnTo>
                <a:cubicBezTo>
                  <a:pt x="617145" y="667229"/>
                  <a:pt x="590727" y="677777"/>
                  <a:pt x="581034" y="700584"/>
                </a:cubicBezTo>
                <a:lnTo>
                  <a:pt x="456169" y="994883"/>
                </a:lnTo>
                <a:cubicBezTo>
                  <a:pt x="436213" y="1041827"/>
                  <a:pt x="365798" y="1024152"/>
                  <a:pt x="370549" y="973312"/>
                </a:cubicBezTo>
                <a:lnTo>
                  <a:pt x="399817" y="654970"/>
                </a:lnTo>
                <a:cubicBezTo>
                  <a:pt x="402098" y="630263"/>
                  <a:pt x="383853" y="608502"/>
                  <a:pt x="359241" y="606316"/>
                </a:cubicBezTo>
                <a:lnTo>
                  <a:pt x="40805" y="578569"/>
                </a:lnTo>
                <a:cubicBezTo>
                  <a:pt x="-10035" y="574103"/>
                  <a:pt x="-14881" y="501692"/>
                  <a:pt x="34818" y="490478"/>
                </a:cubicBezTo>
                <a:lnTo>
                  <a:pt x="346602" y="419968"/>
                </a:lnTo>
                <a:cubicBezTo>
                  <a:pt x="370739" y="414551"/>
                  <a:pt x="385849" y="390415"/>
                  <a:pt x="380337" y="366278"/>
                </a:cubicBezTo>
                <a:lnTo>
                  <a:pt x="308401" y="54873"/>
                </a:lnTo>
                <a:cubicBezTo>
                  <a:pt x="296808" y="5269"/>
                  <a:pt x="364182" y="-21814"/>
                  <a:pt x="390220" y="22089"/>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3" name="Google Shape;543;p18"/>
          <p:cNvSpPr/>
          <p:nvPr/>
        </p:nvSpPr>
        <p:spPr>
          <a:xfrm>
            <a:off x="7855430" y="4628367"/>
            <a:ext cx="560131" cy="577696"/>
          </a:xfrm>
          <a:custGeom>
            <a:avLst/>
            <a:gdLst/>
            <a:ahLst/>
            <a:cxnLst/>
            <a:rect l="l" t="t" r="r" b="b"/>
            <a:pathLst>
              <a:path w="560131" h="577696" extrusionOk="0">
                <a:moveTo>
                  <a:pt x="53500" y="112674"/>
                </a:moveTo>
                <a:lnTo>
                  <a:pt x="185113" y="172826"/>
                </a:lnTo>
                <a:cubicBezTo>
                  <a:pt x="204023" y="181473"/>
                  <a:pt x="226450" y="173111"/>
                  <a:pt x="235002" y="154105"/>
                </a:cubicBezTo>
                <a:lnTo>
                  <a:pt x="294489" y="22207"/>
                </a:lnTo>
                <a:cubicBezTo>
                  <a:pt x="312164" y="-16849"/>
                  <a:pt x="370986" y="-694"/>
                  <a:pt x="366045" y="41973"/>
                </a:cubicBezTo>
                <a:lnTo>
                  <a:pt x="349510" y="185750"/>
                </a:lnTo>
                <a:cubicBezTo>
                  <a:pt x="347134" y="206465"/>
                  <a:pt x="362054" y="225091"/>
                  <a:pt x="382770" y="227372"/>
                </a:cubicBezTo>
                <a:lnTo>
                  <a:pt x="526641" y="243241"/>
                </a:lnTo>
                <a:cubicBezTo>
                  <a:pt x="569308" y="247897"/>
                  <a:pt x="572064" y="308905"/>
                  <a:pt x="529967" y="317457"/>
                </a:cubicBezTo>
                <a:lnTo>
                  <a:pt x="388091" y="346156"/>
                </a:lnTo>
                <a:cubicBezTo>
                  <a:pt x="367661" y="350242"/>
                  <a:pt x="354547" y="370197"/>
                  <a:pt x="358728" y="390628"/>
                </a:cubicBezTo>
                <a:lnTo>
                  <a:pt x="388091" y="532314"/>
                </a:lnTo>
                <a:cubicBezTo>
                  <a:pt x="396833" y="574316"/>
                  <a:pt x="339627" y="595792"/>
                  <a:pt x="318531" y="558446"/>
                </a:cubicBezTo>
                <a:lnTo>
                  <a:pt x="247451" y="432440"/>
                </a:lnTo>
                <a:cubicBezTo>
                  <a:pt x="237188" y="414290"/>
                  <a:pt x="214191" y="407923"/>
                  <a:pt x="196136" y="418281"/>
                </a:cubicBezTo>
                <a:lnTo>
                  <a:pt x="70415" y="490027"/>
                </a:lnTo>
                <a:cubicBezTo>
                  <a:pt x="33164" y="511313"/>
                  <a:pt x="-4942" y="463609"/>
                  <a:pt x="24137" y="431965"/>
                </a:cubicBezTo>
                <a:lnTo>
                  <a:pt x="122015" y="325345"/>
                </a:lnTo>
                <a:cubicBezTo>
                  <a:pt x="136079" y="310045"/>
                  <a:pt x="135033" y="286098"/>
                  <a:pt x="119639" y="272129"/>
                </a:cubicBezTo>
                <a:lnTo>
                  <a:pt x="12543" y="174726"/>
                </a:lnTo>
                <a:cubicBezTo>
                  <a:pt x="-19101" y="145838"/>
                  <a:pt x="14539" y="94904"/>
                  <a:pt x="53500" y="112674"/>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4" name="Google Shape;544;p18"/>
          <p:cNvSpPr/>
          <p:nvPr/>
        </p:nvSpPr>
        <p:spPr>
          <a:xfrm>
            <a:off x="7895515" y="4650033"/>
            <a:ext cx="560147" cy="577696"/>
          </a:xfrm>
          <a:custGeom>
            <a:avLst/>
            <a:gdLst/>
            <a:ahLst/>
            <a:cxnLst/>
            <a:rect l="l" t="t" r="r" b="b"/>
            <a:pathLst>
              <a:path w="560147" h="577696" extrusionOk="0">
                <a:moveTo>
                  <a:pt x="53516" y="112674"/>
                </a:moveTo>
                <a:lnTo>
                  <a:pt x="185129" y="172826"/>
                </a:lnTo>
                <a:cubicBezTo>
                  <a:pt x="204039" y="181473"/>
                  <a:pt x="226466" y="173111"/>
                  <a:pt x="235018" y="154105"/>
                </a:cubicBezTo>
                <a:lnTo>
                  <a:pt x="294505" y="22207"/>
                </a:lnTo>
                <a:cubicBezTo>
                  <a:pt x="312180" y="-16849"/>
                  <a:pt x="371002" y="-694"/>
                  <a:pt x="366061" y="41973"/>
                </a:cubicBezTo>
                <a:lnTo>
                  <a:pt x="349526" y="185750"/>
                </a:lnTo>
                <a:cubicBezTo>
                  <a:pt x="347151" y="206465"/>
                  <a:pt x="362069" y="225091"/>
                  <a:pt x="382786" y="227371"/>
                </a:cubicBezTo>
                <a:lnTo>
                  <a:pt x="526657" y="243241"/>
                </a:lnTo>
                <a:cubicBezTo>
                  <a:pt x="569324" y="247898"/>
                  <a:pt x="572080" y="308905"/>
                  <a:pt x="529983" y="317458"/>
                </a:cubicBezTo>
                <a:lnTo>
                  <a:pt x="388107" y="346155"/>
                </a:lnTo>
                <a:cubicBezTo>
                  <a:pt x="367676" y="350242"/>
                  <a:pt x="354562" y="370198"/>
                  <a:pt x="358744" y="390628"/>
                </a:cubicBezTo>
                <a:lnTo>
                  <a:pt x="388107" y="532314"/>
                </a:lnTo>
                <a:cubicBezTo>
                  <a:pt x="396850" y="574316"/>
                  <a:pt x="339643" y="595792"/>
                  <a:pt x="318547" y="558447"/>
                </a:cubicBezTo>
                <a:lnTo>
                  <a:pt x="247466" y="432440"/>
                </a:lnTo>
                <a:cubicBezTo>
                  <a:pt x="237204" y="414290"/>
                  <a:pt x="214207" y="407923"/>
                  <a:pt x="196152" y="418281"/>
                </a:cubicBezTo>
                <a:lnTo>
                  <a:pt x="70431" y="490027"/>
                </a:lnTo>
                <a:cubicBezTo>
                  <a:pt x="33180" y="511313"/>
                  <a:pt x="-4926" y="463610"/>
                  <a:pt x="24152" y="431965"/>
                </a:cubicBezTo>
                <a:lnTo>
                  <a:pt x="122031" y="325344"/>
                </a:lnTo>
                <a:cubicBezTo>
                  <a:pt x="136095" y="310045"/>
                  <a:pt x="135050" y="286098"/>
                  <a:pt x="119655" y="272129"/>
                </a:cubicBezTo>
                <a:lnTo>
                  <a:pt x="12559" y="174726"/>
                </a:lnTo>
                <a:cubicBezTo>
                  <a:pt x="-19085" y="145743"/>
                  <a:pt x="14460" y="94808"/>
                  <a:pt x="53516" y="112674"/>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5" name="Google Shape;545;p18"/>
          <p:cNvSpPr/>
          <p:nvPr/>
        </p:nvSpPr>
        <p:spPr>
          <a:xfrm>
            <a:off x="7010922" y="40100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6" name="Google Shape;546;p18"/>
          <p:cNvSpPr/>
          <p:nvPr/>
        </p:nvSpPr>
        <p:spPr>
          <a:xfrm rot="2633079">
            <a:off x="6356497" y="-431875"/>
            <a:ext cx="8351332" cy="5997073"/>
          </a:xfrm>
          <a:custGeom>
            <a:avLst/>
            <a:gdLst/>
            <a:ahLst/>
            <a:cxnLst/>
            <a:rect l="l" t="t" r="r" b="b"/>
            <a:pathLst>
              <a:path w="8359879" h="6003211" extrusionOk="0">
                <a:moveTo>
                  <a:pt x="0" y="3467123"/>
                </a:moveTo>
                <a:lnTo>
                  <a:pt x="3608135" y="0"/>
                </a:lnTo>
                <a:lnTo>
                  <a:pt x="8359879" y="4945003"/>
                </a:lnTo>
                <a:lnTo>
                  <a:pt x="7258632" y="6003211"/>
                </a:lnTo>
                <a:lnTo>
                  <a:pt x="7188949" y="5913438"/>
                </a:lnTo>
                <a:cubicBezTo>
                  <a:pt x="7150249" y="5860827"/>
                  <a:pt x="7112533" y="5806686"/>
                  <a:pt x="7075937" y="5751063"/>
                </a:cubicBezTo>
                <a:cubicBezTo>
                  <a:pt x="7020413" y="5666657"/>
                  <a:pt x="6953658" y="5541050"/>
                  <a:pt x="6878107" y="5382716"/>
                </a:cubicBezTo>
                <a:cubicBezTo>
                  <a:pt x="6861153" y="5347163"/>
                  <a:pt x="6843670" y="5309847"/>
                  <a:pt x="6825762" y="5270999"/>
                </a:cubicBezTo>
                <a:cubicBezTo>
                  <a:pt x="6658448" y="4907595"/>
                  <a:pt x="6454155" y="4407988"/>
                  <a:pt x="6235133" y="3853053"/>
                </a:cubicBezTo>
                <a:cubicBezTo>
                  <a:pt x="5936745" y="3097052"/>
                  <a:pt x="5779179" y="2852428"/>
                  <a:pt x="5521481" y="2828648"/>
                </a:cubicBezTo>
                <a:cubicBezTo>
                  <a:pt x="5026324" y="2782973"/>
                  <a:pt x="5083967" y="3347443"/>
                  <a:pt x="4663935" y="3545449"/>
                </a:cubicBezTo>
                <a:cubicBezTo>
                  <a:pt x="4319560" y="3707786"/>
                  <a:pt x="3934709" y="3545449"/>
                  <a:pt x="3705619" y="3333906"/>
                </a:cubicBezTo>
                <a:cubicBezTo>
                  <a:pt x="3365800" y="3019944"/>
                  <a:pt x="3366117" y="2681379"/>
                  <a:pt x="2723992" y="2681379"/>
                </a:cubicBezTo>
                <a:cubicBezTo>
                  <a:pt x="2175429" y="2681379"/>
                  <a:pt x="1811274" y="4055315"/>
                  <a:pt x="630086" y="3836101"/>
                </a:cubicBezTo>
                <a:cubicBezTo>
                  <a:pt x="422613" y="3797597"/>
                  <a:pt x="235911" y="3693040"/>
                  <a:pt x="73387" y="3541772"/>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7" name="Google Shape;547;p18"/>
          <p:cNvSpPr/>
          <p:nvPr/>
        </p:nvSpPr>
        <p:spPr>
          <a:xfrm rot="2633079">
            <a:off x="6663991" y="-308012"/>
            <a:ext cx="8122693" cy="5678153"/>
          </a:xfrm>
          <a:custGeom>
            <a:avLst/>
            <a:gdLst/>
            <a:ahLst/>
            <a:cxnLst/>
            <a:rect l="l" t="t" r="r" b="b"/>
            <a:pathLst>
              <a:path w="8131006" h="5683964" extrusionOk="0">
                <a:moveTo>
                  <a:pt x="0" y="3247195"/>
                </a:moveTo>
                <a:lnTo>
                  <a:pt x="3379262" y="0"/>
                </a:lnTo>
                <a:lnTo>
                  <a:pt x="8131006" y="4945003"/>
                </a:lnTo>
                <a:lnTo>
                  <a:pt x="7361990" y="5683964"/>
                </a:lnTo>
                <a:lnTo>
                  <a:pt x="7331136" y="5659164"/>
                </a:lnTo>
                <a:cubicBezTo>
                  <a:pt x="7157637" y="5504327"/>
                  <a:pt x="6993343" y="5325411"/>
                  <a:pt x="6846957" y="5125144"/>
                </a:cubicBezTo>
                <a:cubicBezTo>
                  <a:pt x="6791434" y="5049169"/>
                  <a:pt x="6724678" y="4936109"/>
                  <a:pt x="6649127" y="4793591"/>
                </a:cubicBezTo>
                <a:cubicBezTo>
                  <a:pt x="6632174" y="4761590"/>
                  <a:pt x="6614691" y="4728000"/>
                  <a:pt x="6596783" y="4693033"/>
                </a:cubicBezTo>
                <a:cubicBezTo>
                  <a:pt x="6429468" y="4365930"/>
                  <a:pt x="6225175" y="3916229"/>
                  <a:pt x="6006153" y="3416726"/>
                </a:cubicBezTo>
                <a:cubicBezTo>
                  <a:pt x="5707765" y="2736241"/>
                  <a:pt x="5550200" y="2516053"/>
                  <a:pt x="5292502" y="2494650"/>
                </a:cubicBezTo>
                <a:cubicBezTo>
                  <a:pt x="4797344" y="2453536"/>
                  <a:pt x="4854987" y="2961622"/>
                  <a:pt x="4434955" y="3139849"/>
                </a:cubicBezTo>
                <a:cubicBezTo>
                  <a:pt x="4090580" y="3285969"/>
                  <a:pt x="3705728" y="3139849"/>
                  <a:pt x="3476640" y="2949436"/>
                </a:cubicBezTo>
                <a:cubicBezTo>
                  <a:pt x="3136821" y="2666837"/>
                  <a:pt x="3137138" y="2362091"/>
                  <a:pt x="2495012" y="2362090"/>
                </a:cubicBezTo>
                <a:cubicBezTo>
                  <a:pt x="1946449" y="2362091"/>
                  <a:pt x="1582295" y="3598784"/>
                  <a:pt x="401106" y="3401468"/>
                </a:cubicBezTo>
                <a:cubicBezTo>
                  <a:pt x="276622" y="3380673"/>
                  <a:pt x="159616" y="3338474"/>
                  <a:pt x="50823" y="3278632"/>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8" name="Google Shape;548;p18"/>
          <p:cNvSpPr/>
          <p:nvPr/>
        </p:nvSpPr>
        <p:spPr>
          <a:xfrm rot="2633079">
            <a:off x="7203376" y="-90741"/>
            <a:ext cx="7631796" cy="5341998"/>
          </a:xfrm>
          <a:custGeom>
            <a:avLst/>
            <a:gdLst/>
            <a:ahLst/>
            <a:cxnLst/>
            <a:rect l="l" t="t" r="r" b="b"/>
            <a:pathLst>
              <a:path w="7639607" h="5347465" extrusionOk="0">
                <a:moveTo>
                  <a:pt x="5507894" y="2726591"/>
                </a:moveTo>
                <a:lnTo>
                  <a:pt x="7639607" y="4945003"/>
                </a:lnTo>
                <a:lnTo>
                  <a:pt x="7220776" y="5347465"/>
                </a:lnTo>
                <a:lnTo>
                  <a:pt x="7061195" y="5225940"/>
                </a:lnTo>
                <a:cubicBezTo>
                  <a:pt x="6328584" y="4618483"/>
                  <a:pt x="5930811" y="3694531"/>
                  <a:pt x="5752319" y="3204910"/>
                </a:cubicBezTo>
                <a:cubicBezTo>
                  <a:pt x="5710120" y="3089120"/>
                  <a:pt x="5655258" y="2970284"/>
                  <a:pt x="5590573" y="2857162"/>
                </a:cubicBezTo>
                <a:close/>
                <a:moveTo>
                  <a:pt x="0" y="2775000"/>
                </a:moveTo>
                <a:lnTo>
                  <a:pt x="2887862" y="0"/>
                </a:lnTo>
                <a:lnTo>
                  <a:pt x="5131164" y="2334539"/>
                </a:lnTo>
                <a:lnTo>
                  <a:pt x="5107306" y="2317073"/>
                </a:lnTo>
                <a:cubicBezTo>
                  <a:pt x="5014688" y="2261845"/>
                  <a:pt x="4917925" y="2229852"/>
                  <a:pt x="4819858" y="2229852"/>
                </a:cubicBezTo>
                <a:cubicBezTo>
                  <a:pt x="4112671" y="2229852"/>
                  <a:pt x="4308487" y="2730095"/>
                  <a:pt x="3693592" y="2778414"/>
                </a:cubicBezTo>
                <a:cubicBezTo>
                  <a:pt x="3104870" y="2824613"/>
                  <a:pt x="2640653" y="2082352"/>
                  <a:pt x="2039533" y="2082352"/>
                </a:cubicBezTo>
                <a:cubicBezTo>
                  <a:pt x="1265909" y="2082352"/>
                  <a:pt x="1184318" y="3004536"/>
                  <a:pt x="12277" y="2778414"/>
                </a:cubicBez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49" name="Google Shape;549;p18"/>
          <p:cNvSpPr/>
          <p:nvPr/>
        </p:nvSpPr>
        <p:spPr>
          <a:xfrm rot="2633079">
            <a:off x="10964174" y="-112225"/>
            <a:ext cx="1788463" cy="1071899"/>
          </a:xfrm>
          <a:custGeom>
            <a:avLst/>
            <a:gdLst/>
            <a:ahLst/>
            <a:cxnLst/>
            <a:rect l="l" t="t" r="r" b="b"/>
            <a:pathLst>
              <a:path w="1790293" h="1072996" extrusionOk="0">
                <a:moveTo>
                  <a:pt x="0" y="822862"/>
                </a:moveTo>
                <a:lnTo>
                  <a:pt x="856329" y="0"/>
                </a:lnTo>
                <a:lnTo>
                  <a:pt x="1790293" y="971950"/>
                </a:lnTo>
                <a:lnTo>
                  <a:pt x="1687659" y="1001832"/>
                </a:lnTo>
                <a:cubicBezTo>
                  <a:pt x="1634493" y="1014932"/>
                  <a:pt x="1580437" y="1025889"/>
                  <a:pt x="1525582" y="1034604"/>
                </a:cubicBezTo>
                <a:cubicBezTo>
                  <a:pt x="1413474" y="1052407"/>
                  <a:pt x="1301578" y="1060248"/>
                  <a:pt x="1191061" y="1058659"/>
                </a:cubicBezTo>
                <a:cubicBezTo>
                  <a:pt x="1013681" y="1080275"/>
                  <a:pt x="831215" y="1077837"/>
                  <a:pt x="647902" y="1048698"/>
                </a:cubicBezTo>
                <a:cubicBezTo>
                  <a:pt x="428509" y="1013837"/>
                  <a:pt x="221876" y="943108"/>
                  <a:pt x="33954" y="842806"/>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0" name="Google Shape;550;p18"/>
          <p:cNvSpPr/>
          <p:nvPr/>
        </p:nvSpPr>
        <p:spPr>
          <a:xfrm rot="2633079">
            <a:off x="11840458" y="6013873"/>
            <a:ext cx="680507" cy="771510"/>
          </a:xfrm>
          <a:custGeom>
            <a:avLst/>
            <a:gdLst/>
            <a:ahLst/>
            <a:cxnLst/>
            <a:rect l="l" t="t" r="r" b="b"/>
            <a:pathLst>
              <a:path w="681203" h="772300" extrusionOk="0">
                <a:moveTo>
                  <a:pt x="0" y="0"/>
                </a:moveTo>
                <a:lnTo>
                  <a:pt x="681203" y="708908"/>
                </a:lnTo>
                <a:lnTo>
                  <a:pt x="615233" y="772300"/>
                </a:lnTo>
                <a:lnTo>
                  <a:pt x="529815" y="711828"/>
                </a:lnTo>
                <a:cubicBezTo>
                  <a:pt x="499735" y="688861"/>
                  <a:pt x="470543" y="664675"/>
                  <a:pt x="442570" y="638979"/>
                </a:cubicBezTo>
                <a:cubicBezTo>
                  <a:pt x="386728" y="588118"/>
                  <a:pt x="335866" y="533018"/>
                  <a:pt x="289561" y="475480"/>
                </a:cubicBezTo>
                <a:cubicBezTo>
                  <a:pt x="196738" y="360407"/>
                  <a:pt x="121612" y="236748"/>
                  <a:pt x="55704" y="111927"/>
                </a:cubicBezTo>
                <a:close/>
              </a:path>
            </a:pathLst>
          </a:custGeom>
          <a:solidFill>
            <a:srgbClr val="FFFBF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1" name="Google Shape;551;p18"/>
          <p:cNvSpPr/>
          <p:nvPr/>
        </p:nvSpPr>
        <p:spPr>
          <a:xfrm>
            <a:off x="2976333" y="809691"/>
            <a:ext cx="5020670" cy="2621422"/>
          </a:xfrm>
          <a:custGeom>
            <a:avLst/>
            <a:gdLst/>
            <a:ahLst/>
            <a:cxnLst/>
            <a:rect l="l" t="t" r="r" b="b"/>
            <a:pathLst>
              <a:path w="5020670" h="2621422" extrusionOk="0">
                <a:moveTo>
                  <a:pt x="720591" y="1041689"/>
                </a:moveTo>
                <a:cubicBezTo>
                  <a:pt x="685622" y="1041689"/>
                  <a:pt x="657208" y="1070102"/>
                  <a:pt x="657208" y="1105168"/>
                </a:cubicBezTo>
                <a:cubicBezTo>
                  <a:pt x="657208" y="1140137"/>
                  <a:pt x="685622" y="1168551"/>
                  <a:pt x="720591" y="1168551"/>
                </a:cubicBezTo>
                <a:cubicBezTo>
                  <a:pt x="755657" y="1168551"/>
                  <a:pt x="783975" y="1140137"/>
                  <a:pt x="783975" y="1105168"/>
                </a:cubicBezTo>
                <a:cubicBezTo>
                  <a:pt x="783975" y="1070102"/>
                  <a:pt x="755657" y="1041689"/>
                  <a:pt x="720591" y="1041689"/>
                </a:cubicBezTo>
                <a:close/>
                <a:moveTo>
                  <a:pt x="4832897" y="886605"/>
                </a:moveTo>
                <a:cubicBezTo>
                  <a:pt x="4812656" y="886605"/>
                  <a:pt x="4796312" y="903044"/>
                  <a:pt x="4796312" y="923190"/>
                </a:cubicBezTo>
                <a:cubicBezTo>
                  <a:pt x="4796312" y="943431"/>
                  <a:pt x="4812656" y="959776"/>
                  <a:pt x="4832897" y="959776"/>
                </a:cubicBezTo>
                <a:cubicBezTo>
                  <a:pt x="4853043" y="959776"/>
                  <a:pt x="4869482" y="943431"/>
                  <a:pt x="4869482" y="923190"/>
                </a:cubicBezTo>
                <a:cubicBezTo>
                  <a:pt x="4869482" y="903044"/>
                  <a:pt x="4853043" y="886605"/>
                  <a:pt x="4832897" y="886605"/>
                </a:cubicBezTo>
                <a:close/>
                <a:moveTo>
                  <a:pt x="4157918" y="229301"/>
                </a:moveTo>
                <a:cubicBezTo>
                  <a:pt x="4142144" y="229301"/>
                  <a:pt x="4129410" y="242130"/>
                  <a:pt x="4129410" y="257904"/>
                </a:cubicBezTo>
                <a:cubicBezTo>
                  <a:pt x="4129410" y="273679"/>
                  <a:pt x="4142144" y="286412"/>
                  <a:pt x="4157918" y="286412"/>
                </a:cubicBezTo>
                <a:cubicBezTo>
                  <a:pt x="4173693" y="286412"/>
                  <a:pt x="4186521" y="273679"/>
                  <a:pt x="4186521" y="257904"/>
                </a:cubicBezTo>
                <a:cubicBezTo>
                  <a:pt x="4186521" y="242130"/>
                  <a:pt x="4173693" y="229301"/>
                  <a:pt x="4157918" y="229301"/>
                </a:cubicBezTo>
                <a:close/>
                <a:moveTo>
                  <a:pt x="4666599" y="453660"/>
                </a:moveTo>
                <a:cubicBezTo>
                  <a:pt x="4640847" y="453660"/>
                  <a:pt x="4619941" y="474566"/>
                  <a:pt x="4619941" y="500414"/>
                </a:cubicBezTo>
                <a:cubicBezTo>
                  <a:pt x="4619941" y="526166"/>
                  <a:pt x="4640847" y="547072"/>
                  <a:pt x="4666599" y="547072"/>
                </a:cubicBezTo>
                <a:cubicBezTo>
                  <a:pt x="4692447" y="547072"/>
                  <a:pt x="4713353" y="526166"/>
                  <a:pt x="4713353" y="500414"/>
                </a:cubicBezTo>
                <a:cubicBezTo>
                  <a:pt x="4713353" y="474566"/>
                  <a:pt x="4692447" y="453660"/>
                  <a:pt x="4666599" y="453660"/>
                </a:cubicBezTo>
                <a:close/>
                <a:moveTo>
                  <a:pt x="3787978" y="2500073"/>
                </a:moveTo>
                <a:cubicBezTo>
                  <a:pt x="3771348" y="2500073"/>
                  <a:pt x="3757853" y="2513567"/>
                  <a:pt x="3757853" y="2530291"/>
                </a:cubicBezTo>
                <a:cubicBezTo>
                  <a:pt x="3757853" y="2546921"/>
                  <a:pt x="3771348" y="2560416"/>
                  <a:pt x="3787978" y="2560416"/>
                </a:cubicBezTo>
                <a:cubicBezTo>
                  <a:pt x="3804702" y="2560416"/>
                  <a:pt x="3818196" y="2546921"/>
                  <a:pt x="3818196" y="2530291"/>
                </a:cubicBezTo>
                <a:cubicBezTo>
                  <a:pt x="3818196" y="2513567"/>
                  <a:pt x="3804702" y="2500073"/>
                  <a:pt x="3787978" y="2500073"/>
                </a:cubicBezTo>
                <a:close/>
                <a:moveTo>
                  <a:pt x="5011739" y="2569823"/>
                </a:moveTo>
                <a:cubicBezTo>
                  <a:pt x="5006322" y="2564406"/>
                  <a:pt x="4998814" y="2561080"/>
                  <a:pt x="4990452" y="2561080"/>
                </a:cubicBezTo>
                <a:cubicBezTo>
                  <a:pt x="4976009" y="2561080"/>
                  <a:pt x="4963940" y="2571248"/>
                  <a:pt x="4960994" y="2584742"/>
                </a:cubicBezTo>
                <a:cubicBezTo>
                  <a:pt x="4960519" y="2586833"/>
                  <a:pt x="4960234" y="2589018"/>
                  <a:pt x="4960234" y="2591204"/>
                </a:cubicBezTo>
                <a:cubicBezTo>
                  <a:pt x="4960234" y="2607929"/>
                  <a:pt x="4973822" y="2621423"/>
                  <a:pt x="4990452" y="2621423"/>
                </a:cubicBezTo>
                <a:cubicBezTo>
                  <a:pt x="5007177" y="2621423"/>
                  <a:pt x="5020671" y="2607929"/>
                  <a:pt x="5020671" y="2591204"/>
                </a:cubicBezTo>
                <a:cubicBezTo>
                  <a:pt x="5020671" y="2582842"/>
                  <a:pt x="5017250" y="2575240"/>
                  <a:pt x="5011739" y="2569823"/>
                </a:cubicBezTo>
                <a:close/>
                <a:moveTo>
                  <a:pt x="401775" y="756132"/>
                </a:moveTo>
                <a:cubicBezTo>
                  <a:pt x="378493" y="756132"/>
                  <a:pt x="359678" y="775043"/>
                  <a:pt x="359678" y="798324"/>
                </a:cubicBezTo>
                <a:cubicBezTo>
                  <a:pt x="359678" y="821606"/>
                  <a:pt x="378493" y="840516"/>
                  <a:pt x="401775" y="840516"/>
                </a:cubicBezTo>
                <a:cubicBezTo>
                  <a:pt x="425057" y="840516"/>
                  <a:pt x="443967" y="821606"/>
                  <a:pt x="443967" y="798324"/>
                </a:cubicBezTo>
                <a:cubicBezTo>
                  <a:pt x="443967" y="775043"/>
                  <a:pt x="425057" y="756132"/>
                  <a:pt x="401775" y="756132"/>
                </a:cubicBezTo>
                <a:close/>
                <a:moveTo>
                  <a:pt x="244030" y="1105168"/>
                </a:moveTo>
                <a:cubicBezTo>
                  <a:pt x="208300" y="1105168"/>
                  <a:pt x="179316" y="1134151"/>
                  <a:pt x="179316" y="1169881"/>
                </a:cubicBezTo>
                <a:cubicBezTo>
                  <a:pt x="179316" y="1205707"/>
                  <a:pt x="208300" y="1234690"/>
                  <a:pt x="244030" y="1234690"/>
                </a:cubicBezTo>
                <a:cubicBezTo>
                  <a:pt x="279855" y="1234690"/>
                  <a:pt x="308839" y="1205707"/>
                  <a:pt x="308839" y="1169881"/>
                </a:cubicBezTo>
                <a:cubicBezTo>
                  <a:pt x="308839" y="1134151"/>
                  <a:pt x="279855" y="1105168"/>
                  <a:pt x="244030" y="1105168"/>
                </a:cubicBezTo>
                <a:close/>
                <a:moveTo>
                  <a:pt x="40766" y="2469664"/>
                </a:moveTo>
                <a:cubicBezTo>
                  <a:pt x="18245" y="2469664"/>
                  <a:pt x="0" y="2488004"/>
                  <a:pt x="0" y="2510526"/>
                </a:cubicBezTo>
                <a:cubicBezTo>
                  <a:pt x="0" y="2533048"/>
                  <a:pt x="18245" y="2551293"/>
                  <a:pt x="40766" y="2551293"/>
                </a:cubicBezTo>
                <a:cubicBezTo>
                  <a:pt x="63288" y="2551293"/>
                  <a:pt x="81533" y="2533048"/>
                  <a:pt x="81533" y="2510526"/>
                </a:cubicBezTo>
                <a:cubicBezTo>
                  <a:pt x="81533" y="2488004"/>
                  <a:pt x="63288" y="2469664"/>
                  <a:pt x="40766" y="2469664"/>
                </a:cubicBezTo>
                <a:close/>
                <a:moveTo>
                  <a:pt x="1581634" y="2534473"/>
                </a:moveTo>
                <a:cubicBezTo>
                  <a:pt x="1561393" y="2534473"/>
                  <a:pt x="1545048" y="2550818"/>
                  <a:pt x="1545048" y="2571059"/>
                </a:cubicBezTo>
                <a:cubicBezTo>
                  <a:pt x="1545048" y="2591299"/>
                  <a:pt x="1561393" y="2607644"/>
                  <a:pt x="1581634" y="2607644"/>
                </a:cubicBezTo>
                <a:cubicBezTo>
                  <a:pt x="1601780" y="2607644"/>
                  <a:pt x="1618219" y="2591299"/>
                  <a:pt x="1618219" y="2571059"/>
                </a:cubicBezTo>
                <a:cubicBezTo>
                  <a:pt x="1618219" y="2550818"/>
                  <a:pt x="1601780" y="2534473"/>
                  <a:pt x="1581634" y="2534473"/>
                </a:cubicBezTo>
                <a:close/>
                <a:moveTo>
                  <a:pt x="482263" y="2361048"/>
                </a:moveTo>
                <a:cubicBezTo>
                  <a:pt x="466489" y="2361048"/>
                  <a:pt x="453755" y="2373782"/>
                  <a:pt x="453755" y="2389651"/>
                </a:cubicBezTo>
                <a:cubicBezTo>
                  <a:pt x="453755" y="2405331"/>
                  <a:pt x="466489" y="2418159"/>
                  <a:pt x="482263" y="2418159"/>
                </a:cubicBezTo>
                <a:cubicBezTo>
                  <a:pt x="498038" y="2418159"/>
                  <a:pt x="510866" y="2405331"/>
                  <a:pt x="510866" y="2389651"/>
                </a:cubicBezTo>
                <a:cubicBezTo>
                  <a:pt x="510866" y="2373782"/>
                  <a:pt x="498038" y="2361048"/>
                  <a:pt x="482263" y="2361048"/>
                </a:cubicBezTo>
                <a:close/>
                <a:moveTo>
                  <a:pt x="1531839" y="1507323"/>
                </a:moveTo>
                <a:cubicBezTo>
                  <a:pt x="1457148" y="1507323"/>
                  <a:pt x="1396616" y="1567855"/>
                  <a:pt x="1396616" y="1642547"/>
                </a:cubicBezTo>
                <a:cubicBezTo>
                  <a:pt x="1396616" y="1717143"/>
                  <a:pt x="1457148" y="1777675"/>
                  <a:pt x="1531839" y="1777675"/>
                </a:cubicBezTo>
                <a:cubicBezTo>
                  <a:pt x="1606436" y="1777675"/>
                  <a:pt x="1666968" y="1717143"/>
                  <a:pt x="1666968" y="1642547"/>
                </a:cubicBezTo>
                <a:cubicBezTo>
                  <a:pt x="1666968" y="1567855"/>
                  <a:pt x="1606436" y="1507323"/>
                  <a:pt x="1531839" y="1507323"/>
                </a:cubicBezTo>
                <a:close/>
                <a:moveTo>
                  <a:pt x="1984740" y="1624491"/>
                </a:moveTo>
                <a:cubicBezTo>
                  <a:pt x="1968965" y="1624491"/>
                  <a:pt x="1956136" y="1637225"/>
                  <a:pt x="1956136" y="1652999"/>
                </a:cubicBezTo>
                <a:cubicBezTo>
                  <a:pt x="1956136" y="1668774"/>
                  <a:pt x="1968965" y="1681603"/>
                  <a:pt x="1984740" y="1681603"/>
                </a:cubicBezTo>
                <a:cubicBezTo>
                  <a:pt x="2000514" y="1681603"/>
                  <a:pt x="2013343" y="1668774"/>
                  <a:pt x="2013343" y="1652999"/>
                </a:cubicBezTo>
                <a:cubicBezTo>
                  <a:pt x="2013343" y="1637225"/>
                  <a:pt x="2000514" y="1624491"/>
                  <a:pt x="1984740" y="1624491"/>
                </a:cubicBezTo>
                <a:close/>
                <a:moveTo>
                  <a:pt x="2333870" y="2404950"/>
                </a:moveTo>
                <a:cubicBezTo>
                  <a:pt x="2330069" y="2404950"/>
                  <a:pt x="2326268" y="2405236"/>
                  <a:pt x="2322657" y="2405996"/>
                </a:cubicBezTo>
                <a:cubicBezTo>
                  <a:pt x="2292248" y="2411223"/>
                  <a:pt x="2269156" y="2437735"/>
                  <a:pt x="2269156" y="2469664"/>
                </a:cubicBezTo>
                <a:cubicBezTo>
                  <a:pt x="2269156" y="2505489"/>
                  <a:pt x="2298140" y="2534473"/>
                  <a:pt x="2333870" y="2534473"/>
                </a:cubicBezTo>
                <a:cubicBezTo>
                  <a:pt x="2359337" y="2534473"/>
                  <a:pt x="2381384" y="2519744"/>
                  <a:pt x="2391931" y="2498362"/>
                </a:cubicBezTo>
                <a:cubicBezTo>
                  <a:pt x="2396303" y="2489810"/>
                  <a:pt x="2398679" y="2480022"/>
                  <a:pt x="2398679" y="2469664"/>
                </a:cubicBezTo>
                <a:cubicBezTo>
                  <a:pt x="2398679" y="2433934"/>
                  <a:pt x="2369695" y="2404950"/>
                  <a:pt x="2333870" y="2404950"/>
                </a:cubicBezTo>
                <a:close/>
                <a:moveTo>
                  <a:pt x="3108818" y="2185438"/>
                </a:moveTo>
                <a:cubicBezTo>
                  <a:pt x="3045244" y="2185438"/>
                  <a:pt x="2993834" y="2236942"/>
                  <a:pt x="2993834" y="2300420"/>
                </a:cubicBezTo>
                <a:cubicBezTo>
                  <a:pt x="2993834" y="2363899"/>
                  <a:pt x="3045244" y="2415404"/>
                  <a:pt x="3108818" y="2415404"/>
                </a:cubicBezTo>
                <a:cubicBezTo>
                  <a:pt x="3172295" y="2415404"/>
                  <a:pt x="3223705" y="2363899"/>
                  <a:pt x="3223705" y="2300420"/>
                </a:cubicBezTo>
                <a:cubicBezTo>
                  <a:pt x="3223705" y="2236942"/>
                  <a:pt x="3172295" y="2185438"/>
                  <a:pt x="3108818" y="2185438"/>
                </a:cubicBezTo>
                <a:close/>
                <a:moveTo>
                  <a:pt x="3302863" y="1685594"/>
                </a:moveTo>
                <a:cubicBezTo>
                  <a:pt x="3294500" y="1677422"/>
                  <a:pt x="3283098" y="1672481"/>
                  <a:pt x="3270458" y="1672481"/>
                </a:cubicBezTo>
                <a:cubicBezTo>
                  <a:pt x="3266848" y="1672481"/>
                  <a:pt x="3263331" y="1672860"/>
                  <a:pt x="3260005" y="1673716"/>
                </a:cubicBezTo>
                <a:cubicBezTo>
                  <a:pt x="3239290" y="1678372"/>
                  <a:pt x="3223705" y="1696997"/>
                  <a:pt x="3223705" y="1719234"/>
                </a:cubicBezTo>
                <a:cubicBezTo>
                  <a:pt x="3223705" y="1744986"/>
                  <a:pt x="3244706" y="1765892"/>
                  <a:pt x="3270458" y="1765892"/>
                </a:cubicBezTo>
                <a:cubicBezTo>
                  <a:pt x="3296306" y="1765892"/>
                  <a:pt x="3317212" y="1744986"/>
                  <a:pt x="3317212" y="1719234"/>
                </a:cubicBezTo>
                <a:cubicBezTo>
                  <a:pt x="3317212" y="1706025"/>
                  <a:pt x="3311701" y="1694051"/>
                  <a:pt x="3302863" y="1685594"/>
                </a:cubicBezTo>
                <a:close/>
                <a:moveTo>
                  <a:pt x="2899947" y="829303"/>
                </a:moveTo>
                <a:cubicBezTo>
                  <a:pt x="2871914" y="829303"/>
                  <a:pt x="2848633" y="849259"/>
                  <a:pt x="2843596" y="875771"/>
                </a:cubicBezTo>
                <a:cubicBezTo>
                  <a:pt x="2842931" y="879287"/>
                  <a:pt x="2842551" y="882899"/>
                  <a:pt x="2842551" y="886605"/>
                </a:cubicBezTo>
                <a:cubicBezTo>
                  <a:pt x="2842551" y="918249"/>
                  <a:pt x="2868208" y="943906"/>
                  <a:pt x="2899947" y="943906"/>
                </a:cubicBezTo>
                <a:cubicBezTo>
                  <a:pt x="2911541" y="943906"/>
                  <a:pt x="2922279" y="940485"/>
                  <a:pt x="2931211" y="934593"/>
                </a:cubicBezTo>
                <a:cubicBezTo>
                  <a:pt x="2946891" y="924425"/>
                  <a:pt x="2957249" y="906655"/>
                  <a:pt x="2957249" y="886605"/>
                </a:cubicBezTo>
                <a:cubicBezTo>
                  <a:pt x="2957249" y="854960"/>
                  <a:pt x="2931592" y="829303"/>
                  <a:pt x="2899947" y="829303"/>
                </a:cubicBezTo>
                <a:close/>
                <a:moveTo>
                  <a:pt x="3326905" y="0"/>
                </a:moveTo>
                <a:cubicBezTo>
                  <a:pt x="3291934" y="0"/>
                  <a:pt x="3263521" y="28413"/>
                  <a:pt x="3263521" y="63478"/>
                </a:cubicBezTo>
                <a:cubicBezTo>
                  <a:pt x="3263521" y="98448"/>
                  <a:pt x="3291934" y="126861"/>
                  <a:pt x="3326905" y="126861"/>
                </a:cubicBezTo>
                <a:cubicBezTo>
                  <a:pt x="3361969" y="126861"/>
                  <a:pt x="3390384" y="98448"/>
                  <a:pt x="3390384" y="63478"/>
                </a:cubicBezTo>
                <a:cubicBezTo>
                  <a:pt x="3390384" y="28413"/>
                  <a:pt x="3361969" y="0"/>
                  <a:pt x="3326905" y="0"/>
                </a:cubicBezTo>
                <a:close/>
                <a:moveTo>
                  <a:pt x="3353797" y="380489"/>
                </a:moveTo>
                <a:cubicBezTo>
                  <a:pt x="3333556" y="380489"/>
                  <a:pt x="3317212" y="396929"/>
                  <a:pt x="3317212" y="417075"/>
                </a:cubicBezTo>
                <a:cubicBezTo>
                  <a:pt x="3317212" y="437316"/>
                  <a:pt x="3333556" y="453660"/>
                  <a:pt x="3353797" y="453660"/>
                </a:cubicBezTo>
                <a:cubicBezTo>
                  <a:pt x="3373943" y="453660"/>
                  <a:pt x="3390384" y="437316"/>
                  <a:pt x="3390384" y="417075"/>
                </a:cubicBezTo>
                <a:cubicBezTo>
                  <a:pt x="3390384" y="396929"/>
                  <a:pt x="3373943" y="380489"/>
                  <a:pt x="3353797" y="380489"/>
                </a:cubicBezTo>
                <a:close/>
                <a:moveTo>
                  <a:pt x="2957249" y="1105168"/>
                </a:moveTo>
                <a:cubicBezTo>
                  <a:pt x="2937008" y="1105168"/>
                  <a:pt x="2920663" y="1121512"/>
                  <a:pt x="2920663" y="1141753"/>
                </a:cubicBezTo>
                <a:cubicBezTo>
                  <a:pt x="2920663" y="1161899"/>
                  <a:pt x="2937008" y="1178339"/>
                  <a:pt x="2957249" y="1178339"/>
                </a:cubicBezTo>
                <a:cubicBezTo>
                  <a:pt x="2977394" y="1178339"/>
                  <a:pt x="2993834" y="1161899"/>
                  <a:pt x="2993834" y="1141753"/>
                </a:cubicBezTo>
                <a:cubicBezTo>
                  <a:pt x="2993834" y="1121512"/>
                  <a:pt x="2977394" y="1105168"/>
                  <a:pt x="2957249" y="1105168"/>
                </a:cubicBezTo>
                <a:close/>
                <a:moveTo>
                  <a:pt x="2405710" y="1621545"/>
                </a:moveTo>
                <a:cubicBezTo>
                  <a:pt x="2397443" y="1621545"/>
                  <a:pt x="2389556" y="1623541"/>
                  <a:pt x="2382714" y="1627152"/>
                </a:cubicBezTo>
                <a:cubicBezTo>
                  <a:pt x="2366084" y="1635420"/>
                  <a:pt x="2354776" y="1652620"/>
                  <a:pt x="2354776" y="1672481"/>
                </a:cubicBezTo>
                <a:cubicBezTo>
                  <a:pt x="2354776" y="1700608"/>
                  <a:pt x="2377582" y="1723415"/>
                  <a:pt x="2405710" y="1723415"/>
                </a:cubicBezTo>
                <a:cubicBezTo>
                  <a:pt x="2414358" y="1723415"/>
                  <a:pt x="2422530" y="1721230"/>
                  <a:pt x="2429658" y="1717333"/>
                </a:cubicBezTo>
                <a:cubicBezTo>
                  <a:pt x="2445717" y="1708876"/>
                  <a:pt x="2456645" y="1691961"/>
                  <a:pt x="2456645" y="1672481"/>
                </a:cubicBezTo>
                <a:cubicBezTo>
                  <a:pt x="2456645" y="1644352"/>
                  <a:pt x="2433839" y="1621545"/>
                  <a:pt x="2405710" y="1621545"/>
                </a:cubicBezTo>
                <a:close/>
                <a:moveTo>
                  <a:pt x="1703554" y="1941503"/>
                </a:moveTo>
                <a:cubicBezTo>
                  <a:pt x="1683313" y="1941503"/>
                  <a:pt x="1666968" y="1957942"/>
                  <a:pt x="1666968" y="1978088"/>
                </a:cubicBezTo>
                <a:cubicBezTo>
                  <a:pt x="1666968" y="1998329"/>
                  <a:pt x="1683313" y="2014673"/>
                  <a:pt x="1703554" y="2014673"/>
                </a:cubicBezTo>
                <a:cubicBezTo>
                  <a:pt x="1723699" y="2014673"/>
                  <a:pt x="1740140" y="1998329"/>
                  <a:pt x="1740140" y="1978088"/>
                </a:cubicBezTo>
                <a:cubicBezTo>
                  <a:pt x="1740140" y="1957942"/>
                  <a:pt x="1723699" y="1941503"/>
                  <a:pt x="1703554" y="1941503"/>
                </a:cubicBezTo>
                <a:close/>
                <a:moveTo>
                  <a:pt x="1071813" y="2185438"/>
                </a:moveTo>
                <a:cubicBezTo>
                  <a:pt x="1036843" y="2185438"/>
                  <a:pt x="1008429" y="2213851"/>
                  <a:pt x="1008429" y="2248821"/>
                </a:cubicBezTo>
                <a:cubicBezTo>
                  <a:pt x="1008429" y="2283886"/>
                  <a:pt x="1036843" y="2312299"/>
                  <a:pt x="1071813" y="2312299"/>
                </a:cubicBezTo>
                <a:cubicBezTo>
                  <a:pt x="1106878" y="2312299"/>
                  <a:pt x="1135196" y="2283886"/>
                  <a:pt x="1135196" y="2248821"/>
                </a:cubicBezTo>
                <a:cubicBezTo>
                  <a:pt x="1135196" y="2213851"/>
                  <a:pt x="1106878" y="2185438"/>
                  <a:pt x="1071813" y="2185438"/>
                </a:cubicBezTo>
                <a:close/>
                <a:moveTo>
                  <a:pt x="443967" y="1588286"/>
                </a:moveTo>
                <a:cubicBezTo>
                  <a:pt x="369371" y="1588286"/>
                  <a:pt x="308839" y="1648818"/>
                  <a:pt x="308839" y="1723415"/>
                </a:cubicBezTo>
                <a:cubicBezTo>
                  <a:pt x="308839" y="1798106"/>
                  <a:pt x="369371" y="1858544"/>
                  <a:pt x="443967" y="1858544"/>
                </a:cubicBezTo>
                <a:cubicBezTo>
                  <a:pt x="518658" y="1858544"/>
                  <a:pt x="579096" y="1798106"/>
                  <a:pt x="579096" y="1723415"/>
                </a:cubicBezTo>
                <a:cubicBezTo>
                  <a:pt x="579096" y="1648818"/>
                  <a:pt x="518658" y="1588286"/>
                  <a:pt x="443967" y="1588286"/>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3" name="Google Shape;553;p18"/>
          <p:cNvSpPr/>
          <p:nvPr/>
        </p:nvSpPr>
        <p:spPr>
          <a:xfrm rot="-189358" flipH="1">
            <a:off x="1325910" y="3557719"/>
            <a:ext cx="647749" cy="1246040"/>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4" name="Google Shape;554;p18"/>
          <p:cNvSpPr/>
          <p:nvPr/>
        </p:nvSpPr>
        <p:spPr>
          <a:xfrm rot="-526732">
            <a:off x="505626" y="2359840"/>
            <a:ext cx="647873" cy="1246278"/>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5" name="Google Shape;555;p18"/>
          <p:cNvSpPr/>
          <p:nvPr/>
        </p:nvSpPr>
        <p:spPr>
          <a:xfrm rot="-189358" flipH="1">
            <a:off x="1125382" y="726287"/>
            <a:ext cx="647749" cy="1246040"/>
          </a:xfrm>
          <a:custGeom>
            <a:avLst/>
            <a:gdLst/>
            <a:ahLst/>
            <a:cxnLst/>
            <a:rect l="l" t="t" r="r" b="b"/>
            <a:pathLst>
              <a:path w="648388" h="1247268" extrusionOk="0">
                <a:moveTo>
                  <a:pt x="635274" y="835982"/>
                </a:moveTo>
                <a:lnTo>
                  <a:pt x="648388" y="865641"/>
                </a:lnTo>
                <a:lnTo>
                  <a:pt x="641571" y="856756"/>
                </a:lnTo>
                <a:close/>
                <a:moveTo>
                  <a:pt x="41405" y="377550"/>
                </a:moveTo>
                <a:cubicBezTo>
                  <a:pt x="49967" y="377282"/>
                  <a:pt x="57835" y="380228"/>
                  <a:pt x="62991" y="386456"/>
                </a:cubicBezTo>
                <a:cubicBezTo>
                  <a:pt x="73235" y="398910"/>
                  <a:pt x="68683" y="419800"/>
                  <a:pt x="52813" y="433059"/>
                </a:cubicBezTo>
                <a:cubicBezTo>
                  <a:pt x="36944" y="446316"/>
                  <a:pt x="15718" y="446986"/>
                  <a:pt x="5474" y="434532"/>
                </a:cubicBezTo>
                <a:cubicBezTo>
                  <a:pt x="-4771" y="422011"/>
                  <a:pt x="-218" y="401186"/>
                  <a:pt x="15651" y="387928"/>
                </a:cubicBezTo>
                <a:cubicBezTo>
                  <a:pt x="23586" y="381300"/>
                  <a:pt x="32843" y="377818"/>
                  <a:pt x="41405" y="377550"/>
                </a:cubicBezTo>
                <a:close/>
                <a:moveTo>
                  <a:pt x="78123" y="295593"/>
                </a:moveTo>
                <a:cubicBezTo>
                  <a:pt x="97474" y="287759"/>
                  <a:pt x="118232" y="298940"/>
                  <a:pt x="124459" y="320501"/>
                </a:cubicBezTo>
                <a:cubicBezTo>
                  <a:pt x="130686" y="342062"/>
                  <a:pt x="120039" y="365900"/>
                  <a:pt x="100689" y="373734"/>
                </a:cubicBezTo>
                <a:cubicBezTo>
                  <a:pt x="81338" y="381501"/>
                  <a:pt x="60580" y="370385"/>
                  <a:pt x="54353" y="348825"/>
                </a:cubicBezTo>
                <a:cubicBezTo>
                  <a:pt x="48126" y="327264"/>
                  <a:pt x="58772" y="303427"/>
                  <a:pt x="78123" y="295593"/>
                </a:cubicBezTo>
                <a:close/>
                <a:moveTo>
                  <a:pt x="320313" y="236736"/>
                </a:moveTo>
                <a:cubicBezTo>
                  <a:pt x="400998" y="221804"/>
                  <a:pt x="483223" y="300548"/>
                  <a:pt x="503913" y="412636"/>
                </a:cubicBezTo>
                <a:cubicBezTo>
                  <a:pt x="524603" y="524658"/>
                  <a:pt x="475992" y="627640"/>
                  <a:pt x="395240" y="642572"/>
                </a:cubicBezTo>
                <a:cubicBezTo>
                  <a:pt x="360823" y="648933"/>
                  <a:pt x="272035" y="684354"/>
                  <a:pt x="247528" y="705111"/>
                </a:cubicBezTo>
                <a:cubicBezTo>
                  <a:pt x="227709" y="721985"/>
                  <a:pt x="214786" y="746090"/>
                  <a:pt x="214786" y="772137"/>
                </a:cubicBezTo>
                <a:cubicBezTo>
                  <a:pt x="214786" y="805348"/>
                  <a:pt x="230589" y="832734"/>
                  <a:pt x="258510" y="848871"/>
                </a:cubicBezTo>
                <a:cubicBezTo>
                  <a:pt x="277727" y="859920"/>
                  <a:pt x="299220" y="867820"/>
                  <a:pt x="322455" y="872039"/>
                </a:cubicBezTo>
                <a:cubicBezTo>
                  <a:pt x="381379" y="882685"/>
                  <a:pt x="435548" y="948506"/>
                  <a:pt x="451686" y="1035686"/>
                </a:cubicBezTo>
                <a:cubicBezTo>
                  <a:pt x="470768" y="1139136"/>
                  <a:pt x="429120" y="1233548"/>
                  <a:pt x="358613" y="1246606"/>
                </a:cubicBezTo>
                <a:cubicBezTo>
                  <a:pt x="288106" y="1259662"/>
                  <a:pt x="195033" y="1075392"/>
                  <a:pt x="194498" y="1071709"/>
                </a:cubicBezTo>
                <a:cubicBezTo>
                  <a:pt x="168852" y="1024370"/>
                  <a:pt x="137382" y="940270"/>
                  <a:pt x="110599" y="843046"/>
                </a:cubicBezTo>
                <a:cubicBezTo>
                  <a:pt x="92386" y="776824"/>
                  <a:pt x="45715" y="617195"/>
                  <a:pt x="40158" y="587264"/>
                </a:cubicBezTo>
                <a:cubicBezTo>
                  <a:pt x="25427" y="507650"/>
                  <a:pt x="56697" y="433126"/>
                  <a:pt x="111737" y="406744"/>
                </a:cubicBezTo>
                <a:cubicBezTo>
                  <a:pt x="166174" y="380697"/>
                  <a:pt x="206617" y="345142"/>
                  <a:pt x="239427" y="294522"/>
                </a:cubicBezTo>
                <a:cubicBezTo>
                  <a:pt x="259313" y="263921"/>
                  <a:pt x="287102" y="242896"/>
                  <a:pt x="320313" y="236736"/>
                </a:cubicBezTo>
                <a:close/>
                <a:moveTo>
                  <a:pt x="140462" y="215644"/>
                </a:moveTo>
                <a:cubicBezTo>
                  <a:pt x="159210" y="206538"/>
                  <a:pt x="182043" y="222139"/>
                  <a:pt x="191418" y="250396"/>
                </a:cubicBezTo>
                <a:cubicBezTo>
                  <a:pt x="200791" y="278652"/>
                  <a:pt x="193225" y="308917"/>
                  <a:pt x="174410" y="318024"/>
                </a:cubicBezTo>
                <a:cubicBezTo>
                  <a:pt x="155662" y="327130"/>
                  <a:pt x="132829" y="311529"/>
                  <a:pt x="123455" y="283272"/>
                </a:cubicBezTo>
                <a:cubicBezTo>
                  <a:pt x="114080" y="255016"/>
                  <a:pt x="121713" y="224751"/>
                  <a:pt x="140462" y="215644"/>
                </a:cubicBezTo>
                <a:close/>
                <a:moveTo>
                  <a:pt x="234994" y="113939"/>
                </a:moveTo>
                <a:cubicBezTo>
                  <a:pt x="251689" y="118462"/>
                  <a:pt x="266227" y="136968"/>
                  <a:pt x="270897" y="162479"/>
                </a:cubicBezTo>
                <a:cubicBezTo>
                  <a:pt x="277125" y="196494"/>
                  <a:pt x="263465" y="230108"/>
                  <a:pt x="240431" y="237539"/>
                </a:cubicBezTo>
                <a:cubicBezTo>
                  <a:pt x="217330" y="244972"/>
                  <a:pt x="193627" y="223412"/>
                  <a:pt x="187400" y="189397"/>
                </a:cubicBezTo>
                <a:cubicBezTo>
                  <a:pt x="181172" y="155382"/>
                  <a:pt x="194832" y="121768"/>
                  <a:pt x="217866" y="114336"/>
                </a:cubicBezTo>
                <a:cubicBezTo>
                  <a:pt x="223624" y="112478"/>
                  <a:pt x="229429" y="112432"/>
                  <a:pt x="234994" y="113939"/>
                </a:cubicBezTo>
                <a:close/>
                <a:moveTo>
                  <a:pt x="541810" y="96978"/>
                </a:moveTo>
                <a:lnTo>
                  <a:pt x="541511" y="102522"/>
                </a:lnTo>
                <a:lnTo>
                  <a:pt x="541477" y="98132"/>
                </a:lnTo>
                <a:close/>
                <a:moveTo>
                  <a:pt x="330289" y="841"/>
                </a:moveTo>
                <a:cubicBezTo>
                  <a:pt x="369862" y="-6457"/>
                  <a:pt x="410640" y="34588"/>
                  <a:pt x="421353" y="92574"/>
                </a:cubicBezTo>
                <a:cubicBezTo>
                  <a:pt x="432067" y="150561"/>
                  <a:pt x="408631" y="203457"/>
                  <a:pt x="369126" y="210757"/>
                </a:cubicBezTo>
                <a:cubicBezTo>
                  <a:pt x="329553" y="218054"/>
                  <a:pt x="288775" y="177009"/>
                  <a:pt x="278062" y="119023"/>
                </a:cubicBezTo>
                <a:cubicBezTo>
                  <a:pt x="267348" y="61037"/>
                  <a:pt x="290717" y="8140"/>
                  <a:pt x="330289" y="841"/>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6" name="Google Shape;556;p18"/>
          <p:cNvSpPr txBox="1">
            <a:spLocks noGrp="1"/>
          </p:cNvSpPr>
          <p:nvPr>
            <p:ph type="subTitle" idx="1"/>
          </p:nvPr>
        </p:nvSpPr>
        <p:spPr>
          <a:xfrm>
            <a:off x="720400" y="216360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7" name="Google Shape;557;p18"/>
          <p:cNvSpPr txBox="1">
            <a:spLocks noGrp="1"/>
          </p:cNvSpPr>
          <p:nvPr>
            <p:ph type="subTitle" idx="2"/>
          </p:nvPr>
        </p:nvSpPr>
        <p:spPr>
          <a:xfrm>
            <a:off x="720400" y="4020325"/>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8" name="Google Shape;558;p18"/>
          <p:cNvSpPr txBox="1">
            <a:spLocks noGrp="1"/>
          </p:cNvSpPr>
          <p:nvPr>
            <p:ph type="subTitle" idx="3"/>
          </p:nvPr>
        </p:nvSpPr>
        <p:spPr>
          <a:xfrm>
            <a:off x="8381787" y="21729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59" name="Google Shape;559;p18"/>
          <p:cNvSpPr txBox="1">
            <a:spLocks noGrp="1"/>
          </p:cNvSpPr>
          <p:nvPr>
            <p:ph type="subTitle" idx="4"/>
          </p:nvPr>
        </p:nvSpPr>
        <p:spPr>
          <a:xfrm>
            <a:off x="4571787" y="218095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0" name="Google Shape;560;p18"/>
          <p:cNvSpPr txBox="1">
            <a:spLocks noGrp="1"/>
          </p:cNvSpPr>
          <p:nvPr>
            <p:ph type="subTitle" idx="5"/>
          </p:nvPr>
        </p:nvSpPr>
        <p:spPr>
          <a:xfrm>
            <a:off x="4435324" y="3948808"/>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1" name="Google Shape;561;p18"/>
          <p:cNvSpPr txBox="1">
            <a:spLocks noGrp="1"/>
          </p:cNvSpPr>
          <p:nvPr>
            <p:ph type="subTitle" idx="6"/>
          </p:nvPr>
        </p:nvSpPr>
        <p:spPr>
          <a:xfrm>
            <a:off x="8381787" y="4001780"/>
            <a:ext cx="3250500" cy="606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1"/>
              </a:buClr>
              <a:buSzPts val="2000"/>
              <a:buNone/>
              <a:defRPr sz="2000" b="1">
                <a:solidFill>
                  <a:schemeClr val="accent1"/>
                </a:solidFill>
              </a:defRPr>
            </a:lvl1pPr>
            <a:lvl2pPr lvl="1" rtl="0">
              <a:spcBef>
                <a:spcPts val="2100"/>
              </a:spcBef>
              <a:spcAft>
                <a:spcPts val="0"/>
              </a:spcAft>
              <a:buClr>
                <a:schemeClr val="accent1"/>
              </a:buClr>
              <a:buSzPts val="2000"/>
              <a:buNone/>
              <a:defRPr sz="2000" b="1">
                <a:solidFill>
                  <a:schemeClr val="accent1"/>
                </a:solidFill>
              </a:defRPr>
            </a:lvl2pPr>
            <a:lvl3pPr lvl="2" rtl="0">
              <a:spcBef>
                <a:spcPts val="2100"/>
              </a:spcBef>
              <a:spcAft>
                <a:spcPts val="0"/>
              </a:spcAft>
              <a:buClr>
                <a:schemeClr val="accent1"/>
              </a:buClr>
              <a:buSzPts val="2000"/>
              <a:buNone/>
              <a:defRPr sz="2000" b="1">
                <a:solidFill>
                  <a:schemeClr val="accent1"/>
                </a:solidFill>
              </a:defRPr>
            </a:lvl3pPr>
            <a:lvl4pPr lvl="3" rtl="0">
              <a:spcBef>
                <a:spcPts val="2100"/>
              </a:spcBef>
              <a:spcAft>
                <a:spcPts val="0"/>
              </a:spcAft>
              <a:buClr>
                <a:schemeClr val="accent1"/>
              </a:buClr>
              <a:buSzPts val="2000"/>
              <a:buNone/>
              <a:defRPr sz="2000" b="1">
                <a:solidFill>
                  <a:schemeClr val="accent1"/>
                </a:solidFill>
              </a:defRPr>
            </a:lvl4pPr>
            <a:lvl5pPr lvl="4" rtl="0">
              <a:spcBef>
                <a:spcPts val="2100"/>
              </a:spcBef>
              <a:spcAft>
                <a:spcPts val="0"/>
              </a:spcAft>
              <a:buClr>
                <a:schemeClr val="accent1"/>
              </a:buClr>
              <a:buSzPts val="2000"/>
              <a:buNone/>
              <a:defRPr sz="2000" b="1">
                <a:solidFill>
                  <a:schemeClr val="accent1"/>
                </a:solidFill>
              </a:defRPr>
            </a:lvl5pPr>
            <a:lvl6pPr lvl="5" rtl="0">
              <a:spcBef>
                <a:spcPts val="2100"/>
              </a:spcBef>
              <a:spcAft>
                <a:spcPts val="0"/>
              </a:spcAft>
              <a:buClr>
                <a:schemeClr val="accent1"/>
              </a:buClr>
              <a:buSzPts val="2000"/>
              <a:buNone/>
              <a:defRPr sz="2000" b="1">
                <a:solidFill>
                  <a:schemeClr val="accent1"/>
                </a:solidFill>
              </a:defRPr>
            </a:lvl6pPr>
            <a:lvl7pPr lvl="6" rtl="0">
              <a:spcBef>
                <a:spcPts val="2100"/>
              </a:spcBef>
              <a:spcAft>
                <a:spcPts val="0"/>
              </a:spcAft>
              <a:buClr>
                <a:schemeClr val="accent1"/>
              </a:buClr>
              <a:buSzPts val="2000"/>
              <a:buNone/>
              <a:defRPr sz="2000" b="1">
                <a:solidFill>
                  <a:schemeClr val="accent1"/>
                </a:solidFill>
              </a:defRPr>
            </a:lvl7pPr>
            <a:lvl8pPr lvl="7" rtl="0">
              <a:spcBef>
                <a:spcPts val="2100"/>
              </a:spcBef>
              <a:spcAft>
                <a:spcPts val="0"/>
              </a:spcAft>
              <a:buClr>
                <a:schemeClr val="accent1"/>
              </a:buClr>
              <a:buSzPts val="2000"/>
              <a:buNone/>
              <a:defRPr sz="2000" b="1">
                <a:solidFill>
                  <a:schemeClr val="accent1"/>
                </a:solidFill>
              </a:defRPr>
            </a:lvl8pPr>
            <a:lvl9pPr lvl="8" rtl="0">
              <a:spcBef>
                <a:spcPts val="2100"/>
              </a:spcBef>
              <a:spcAft>
                <a:spcPts val="2100"/>
              </a:spcAft>
              <a:buClr>
                <a:schemeClr val="accent1"/>
              </a:buClr>
              <a:buSzPts val="2000"/>
              <a:buNone/>
              <a:defRPr sz="2000" b="1">
                <a:solidFill>
                  <a:schemeClr val="accent1"/>
                </a:solidFill>
              </a:defRPr>
            </a:lvl9pPr>
          </a:lstStyle>
          <a:p>
            <a:endParaRPr/>
          </a:p>
        </p:txBody>
      </p:sp>
      <p:sp>
        <p:nvSpPr>
          <p:cNvPr id="562" name="Google Shape;562;p18"/>
          <p:cNvSpPr txBox="1">
            <a:spLocks noGrp="1"/>
          </p:cNvSpPr>
          <p:nvPr>
            <p:ph type="title"/>
          </p:nvPr>
        </p:nvSpPr>
        <p:spPr>
          <a:xfrm>
            <a:off x="720400" y="898175"/>
            <a:ext cx="1091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2"/>
              </a:buClr>
              <a:buSzPts val="4000"/>
              <a:buFont typeface="Aldrich"/>
              <a:buNone/>
              <a:defRPr>
                <a:solidFill>
                  <a:schemeClr val="dk2"/>
                </a:solidFill>
              </a:defRPr>
            </a:lvl1pPr>
            <a:lvl2pPr lvl="1"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2pPr>
            <a:lvl3pPr lvl="2"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3pPr>
            <a:lvl4pPr lvl="3"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4pPr>
            <a:lvl5pPr lvl="4"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5pPr>
            <a:lvl6pPr lvl="5"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6pPr>
            <a:lvl7pPr lvl="6"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7pPr>
            <a:lvl8pPr lvl="7"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8pPr>
            <a:lvl9pPr lvl="8" rtl="0">
              <a:spcBef>
                <a:spcPts val="0"/>
              </a:spcBef>
              <a:spcAft>
                <a:spcPts val="0"/>
              </a:spcAft>
              <a:buClr>
                <a:schemeClr val="dk2"/>
              </a:buClr>
              <a:buSzPts val="4000"/>
              <a:buFont typeface="Abril Fatface"/>
              <a:buNone/>
              <a:defRPr sz="4000">
                <a:solidFill>
                  <a:schemeClr val="dk2"/>
                </a:solidFill>
                <a:latin typeface="Abril Fatface"/>
                <a:ea typeface="Abril Fatface"/>
                <a:cs typeface="Abril Fatface"/>
                <a:sym typeface="Abril Fatface"/>
              </a:defRPr>
            </a:lvl9pPr>
          </a:lstStyle>
          <a:p>
            <a:endParaRPr/>
          </a:p>
        </p:txBody>
      </p:sp>
      <p:sp>
        <p:nvSpPr>
          <p:cNvPr id="563" name="Google Shape;563;p18"/>
          <p:cNvSpPr txBox="1">
            <a:spLocks noGrp="1"/>
          </p:cNvSpPr>
          <p:nvPr>
            <p:ph type="body" idx="7"/>
          </p:nvPr>
        </p:nvSpPr>
        <p:spPr>
          <a:xfrm>
            <a:off x="4571787" y="2589800"/>
            <a:ext cx="3250500" cy="8340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564" name="Google Shape;564;p18"/>
          <p:cNvSpPr txBox="1">
            <a:spLocks noGrp="1"/>
          </p:cNvSpPr>
          <p:nvPr>
            <p:ph type="body" idx="8"/>
          </p:nvPr>
        </p:nvSpPr>
        <p:spPr>
          <a:xfrm>
            <a:off x="8381787"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5" name="Google Shape;565;p18"/>
          <p:cNvSpPr txBox="1">
            <a:spLocks noGrp="1"/>
          </p:cNvSpPr>
          <p:nvPr>
            <p:ph type="body" idx="9"/>
          </p:nvPr>
        </p:nvSpPr>
        <p:spPr>
          <a:xfrm>
            <a:off x="4571787"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6" name="Google Shape;566;p18"/>
          <p:cNvSpPr txBox="1">
            <a:spLocks noGrp="1"/>
          </p:cNvSpPr>
          <p:nvPr>
            <p:ph type="body" idx="13"/>
          </p:nvPr>
        </p:nvSpPr>
        <p:spPr>
          <a:xfrm>
            <a:off x="720400" y="25898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7" name="Google Shape;567;p18"/>
          <p:cNvSpPr txBox="1">
            <a:spLocks noGrp="1"/>
          </p:cNvSpPr>
          <p:nvPr>
            <p:ph type="body" idx="14"/>
          </p:nvPr>
        </p:nvSpPr>
        <p:spPr>
          <a:xfrm>
            <a:off x="8381787" y="25898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568" name="Google Shape;568;p18"/>
          <p:cNvSpPr txBox="1">
            <a:spLocks noGrp="1"/>
          </p:cNvSpPr>
          <p:nvPr>
            <p:ph type="body" idx="15"/>
          </p:nvPr>
        </p:nvSpPr>
        <p:spPr>
          <a:xfrm>
            <a:off x="720400" y="4418600"/>
            <a:ext cx="3250500" cy="8340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34" name="Title 1">
            <a:extLst>
              <a:ext uri="{FF2B5EF4-FFF2-40B4-BE49-F238E27FC236}">
                <a16:creationId xmlns:a16="http://schemas.microsoft.com/office/drawing/2014/main" id="{948ED01C-44A5-4F07-945F-F9D26B48C63B}"/>
              </a:ext>
            </a:extLst>
          </p:cNvPr>
          <p:cNvSpPr txBox="1">
            <a:spLocks/>
          </p:cNvSpPr>
          <p:nvPr userDrawn="1"/>
        </p:nvSpPr>
        <p:spPr>
          <a:xfrm>
            <a:off x="10178206" y="-296616"/>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5" name="Title 1">
            <a:extLst>
              <a:ext uri="{FF2B5EF4-FFF2-40B4-BE49-F238E27FC236}">
                <a16:creationId xmlns:a16="http://schemas.microsoft.com/office/drawing/2014/main" id="{EAF63E50-5941-462B-926B-EF6C9084A771}"/>
              </a:ext>
            </a:extLst>
          </p:cNvPr>
          <p:cNvSpPr txBox="1">
            <a:spLocks/>
          </p:cNvSpPr>
          <p:nvPr userDrawn="1"/>
        </p:nvSpPr>
        <p:spPr>
          <a:xfrm rot="5400000">
            <a:off x="-819147" y="5956705"/>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166293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016 Title and text left">
  <p:cSld name="016 Title and text left">
    <p:bg>
      <p:bgPr>
        <a:solidFill>
          <a:schemeClr val="lt2"/>
        </a:solidFill>
        <a:effectLst/>
      </p:bgPr>
    </p:bg>
    <p:spTree>
      <p:nvGrpSpPr>
        <p:cNvPr id="1" name="Shape 601"/>
        <p:cNvGrpSpPr/>
        <p:nvPr/>
      </p:nvGrpSpPr>
      <p:grpSpPr>
        <a:xfrm>
          <a:off x="0" y="0"/>
          <a:ext cx="0" cy="0"/>
          <a:chOff x="0" y="0"/>
          <a:chExt cx="0" cy="0"/>
        </a:xfrm>
      </p:grpSpPr>
      <p:sp>
        <p:nvSpPr>
          <p:cNvPr id="602" name="Google Shape;602;p21"/>
          <p:cNvSpPr txBox="1">
            <a:spLocks noGrp="1"/>
          </p:cNvSpPr>
          <p:nvPr>
            <p:ph type="body" idx="1"/>
          </p:nvPr>
        </p:nvSpPr>
        <p:spPr>
          <a:xfrm>
            <a:off x="644050" y="2097700"/>
            <a:ext cx="5581500" cy="3565800"/>
          </a:xfrm>
          <a:prstGeom prst="rect">
            <a:avLst/>
          </a:prstGeom>
        </p:spPr>
        <p:txBody>
          <a:bodyPr spcFirstLastPara="1" wrap="square" lIns="121900" tIns="121900" rIns="121900" bIns="121900" anchor="t" anchorCtr="0">
            <a:noAutofit/>
          </a:bodyPr>
          <a:lstStyle>
            <a:lvl1pPr marL="457200" lvl="0" indent="-349250" algn="r">
              <a:spcBef>
                <a:spcPts val="0"/>
              </a:spcBef>
              <a:spcAft>
                <a:spcPts val="0"/>
              </a:spcAft>
              <a:buSzPts val="1900"/>
              <a:buChar char="●"/>
              <a:defRPr/>
            </a:lvl1pPr>
            <a:lvl2pPr marL="914400" lvl="1" indent="-349250" algn="r">
              <a:spcBef>
                <a:spcPts val="2100"/>
              </a:spcBef>
              <a:spcAft>
                <a:spcPts val="0"/>
              </a:spcAft>
              <a:buSzPts val="1900"/>
              <a:buChar char="○"/>
              <a:defRPr/>
            </a:lvl2pPr>
            <a:lvl3pPr marL="1371600" lvl="2" indent="-349250" algn="r">
              <a:spcBef>
                <a:spcPts val="2100"/>
              </a:spcBef>
              <a:spcAft>
                <a:spcPts val="0"/>
              </a:spcAft>
              <a:buSzPts val="1900"/>
              <a:buChar char="■"/>
              <a:defRPr/>
            </a:lvl3pPr>
            <a:lvl4pPr marL="1828800" lvl="3" indent="-349250" algn="r">
              <a:spcBef>
                <a:spcPts val="2100"/>
              </a:spcBef>
              <a:spcAft>
                <a:spcPts val="0"/>
              </a:spcAft>
              <a:buSzPts val="1900"/>
              <a:buChar char="●"/>
              <a:defRPr/>
            </a:lvl4pPr>
            <a:lvl5pPr marL="2286000" lvl="4" indent="-349250" algn="r">
              <a:spcBef>
                <a:spcPts val="2100"/>
              </a:spcBef>
              <a:spcAft>
                <a:spcPts val="0"/>
              </a:spcAft>
              <a:buSzPts val="1900"/>
              <a:buChar char="○"/>
              <a:defRPr/>
            </a:lvl5pPr>
            <a:lvl6pPr marL="2743200" lvl="5" indent="-349250" algn="r">
              <a:spcBef>
                <a:spcPts val="2100"/>
              </a:spcBef>
              <a:spcAft>
                <a:spcPts val="0"/>
              </a:spcAft>
              <a:buSzPts val="1900"/>
              <a:buChar char="■"/>
              <a:defRPr/>
            </a:lvl6pPr>
            <a:lvl7pPr marL="3200400" lvl="6" indent="-349250" algn="r">
              <a:spcBef>
                <a:spcPts val="2100"/>
              </a:spcBef>
              <a:spcAft>
                <a:spcPts val="0"/>
              </a:spcAft>
              <a:buSzPts val="1900"/>
              <a:buChar char="●"/>
              <a:defRPr/>
            </a:lvl7pPr>
            <a:lvl8pPr marL="3657600" lvl="7" indent="-349250" algn="r">
              <a:spcBef>
                <a:spcPts val="2100"/>
              </a:spcBef>
              <a:spcAft>
                <a:spcPts val="0"/>
              </a:spcAft>
              <a:buSzPts val="1900"/>
              <a:buChar char="○"/>
              <a:defRPr/>
            </a:lvl8pPr>
            <a:lvl9pPr marL="4114800" lvl="8" indent="-349250" algn="r">
              <a:spcBef>
                <a:spcPts val="2100"/>
              </a:spcBef>
              <a:spcAft>
                <a:spcPts val="2100"/>
              </a:spcAft>
              <a:buSzPts val="1900"/>
              <a:buChar char="■"/>
              <a:defRPr/>
            </a:lvl9pPr>
          </a:lstStyle>
          <a:p>
            <a:endParaRPr/>
          </a:p>
        </p:txBody>
      </p:sp>
      <p:sp>
        <p:nvSpPr>
          <p:cNvPr id="603" name="Google Shape;603;p21"/>
          <p:cNvSpPr/>
          <p:nvPr/>
        </p:nvSpPr>
        <p:spPr>
          <a:xfrm flipH="1">
            <a:off x="183"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4" name="Google Shape;604;p21"/>
          <p:cNvSpPr/>
          <p:nvPr/>
        </p:nvSpPr>
        <p:spPr>
          <a:xfrm flipH="1">
            <a:off x="2574292"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5" name="Google Shape;605;p21"/>
          <p:cNvSpPr/>
          <p:nvPr/>
        </p:nvSpPr>
        <p:spPr>
          <a:xfrm flipH="1">
            <a:off x="266"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6" name="Google Shape;606;p21"/>
          <p:cNvSpPr/>
          <p:nvPr/>
        </p:nvSpPr>
        <p:spPr>
          <a:xfrm flipH="1">
            <a:off x="-2083"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7" name="Google Shape;607;p21"/>
          <p:cNvSpPr/>
          <p:nvPr/>
        </p:nvSpPr>
        <p:spPr>
          <a:xfrm flipH="1">
            <a:off x="-2083"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8" name="Google Shape;608;p21"/>
          <p:cNvSpPr/>
          <p:nvPr/>
        </p:nvSpPr>
        <p:spPr>
          <a:xfrm flipH="1">
            <a:off x="-2268"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9" name="Google Shape;609;p21"/>
          <p:cNvSpPr/>
          <p:nvPr/>
        </p:nvSpPr>
        <p:spPr>
          <a:xfrm flipH="1">
            <a:off x="-2083"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0" name="Google Shape;610;p21"/>
          <p:cNvSpPr/>
          <p:nvPr/>
        </p:nvSpPr>
        <p:spPr>
          <a:xfrm flipH="1">
            <a:off x="6251" y="5260157"/>
            <a:ext cx="12186015" cy="1598741"/>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1" name="Google Shape;611;p21"/>
          <p:cNvSpPr/>
          <p:nvPr/>
        </p:nvSpPr>
        <p:spPr>
          <a:xfrm flipH="1">
            <a:off x="6251" y="5657555"/>
            <a:ext cx="12186015" cy="1201143"/>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2" name="Google Shape;612;p21"/>
          <p:cNvSpPr/>
          <p:nvPr/>
        </p:nvSpPr>
        <p:spPr>
          <a:xfrm flipH="1">
            <a:off x="6251" y="5943204"/>
            <a:ext cx="12186015" cy="915296"/>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13" name="Google Shape;613;p21"/>
          <p:cNvGrpSpPr/>
          <p:nvPr/>
        </p:nvGrpSpPr>
        <p:grpSpPr>
          <a:xfrm flipH="1">
            <a:off x="601835" y="4367083"/>
            <a:ext cx="1435583" cy="2099267"/>
            <a:chOff x="4610438" y="3689854"/>
            <a:chExt cx="2773002" cy="4054987"/>
          </a:xfrm>
        </p:grpSpPr>
        <p:sp>
          <p:nvSpPr>
            <p:cNvPr id="614" name="Google Shape;614;p21"/>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grpSp>
          <p:nvGrpSpPr>
            <p:cNvPr id="615" name="Google Shape;615;p21"/>
            <p:cNvGrpSpPr/>
            <p:nvPr/>
          </p:nvGrpSpPr>
          <p:grpSpPr>
            <a:xfrm>
              <a:off x="4610438" y="3689854"/>
              <a:ext cx="2773002" cy="4054987"/>
              <a:chOff x="4768606" y="1356086"/>
              <a:chExt cx="2773002" cy="4054987"/>
            </a:xfrm>
          </p:grpSpPr>
          <p:sp>
            <p:nvSpPr>
              <p:cNvPr id="616" name="Google Shape;616;p21"/>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7" name="Google Shape;617;p21"/>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8" name="Google Shape;618;p21"/>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9" name="Google Shape;619;p21"/>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0" name="Google Shape;620;p21"/>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1" name="Google Shape;621;p21"/>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2" name="Google Shape;622;p21"/>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3" name="Google Shape;623;p21"/>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4" name="Google Shape;624;p21"/>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5" name="Google Shape;625;p21"/>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6" name="Google Shape;626;p21"/>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7" name="Google Shape;627;p21"/>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8" name="Google Shape;628;p21"/>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29" name="Google Shape;629;p21"/>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0" name="Google Shape;630;p21"/>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31" name="Google Shape;631;p21"/>
              <p:cNvGrpSpPr/>
              <p:nvPr/>
            </p:nvGrpSpPr>
            <p:grpSpPr>
              <a:xfrm>
                <a:off x="6306235" y="1356086"/>
                <a:ext cx="1235373" cy="1660293"/>
                <a:chOff x="6306235" y="1356086"/>
                <a:chExt cx="1235373" cy="1660293"/>
              </a:xfrm>
            </p:grpSpPr>
            <p:sp>
              <p:nvSpPr>
                <p:cNvPr id="632" name="Google Shape;632;p21"/>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33" name="Google Shape;633;p21"/>
                <p:cNvGrpSpPr/>
                <p:nvPr/>
              </p:nvGrpSpPr>
              <p:grpSpPr>
                <a:xfrm>
                  <a:off x="6306235" y="1356086"/>
                  <a:ext cx="1235373" cy="1647158"/>
                  <a:chOff x="6306235" y="1356086"/>
                  <a:chExt cx="1235373" cy="1647158"/>
                </a:xfrm>
              </p:grpSpPr>
              <p:sp>
                <p:nvSpPr>
                  <p:cNvPr id="634" name="Google Shape;634;p21"/>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5" name="Google Shape;635;p21"/>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6" name="Google Shape;636;p21"/>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grpSp>
      </p:grpSp>
      <p:grpSp>
        <p:nvGrpSpPr>
          <p:cNvPr id="637" name="Google Shape;637;p21"/>
          <p:cNvGrpSpPr/>
          <p:nvPr/>
        </p:nvGrpSpPr>
        <p:grpSpPr>
          <a:xfrm flipH="1">
            <a:off x="3086158" y="4745494"/>
            <a:ext cx="835510" cy="2016215"/>
            <a:chOff x="4028392" y="3097874"/>
            <a:chExt cx="1270158" cy="3065088"/>
          </a:xfrm>
        </p:grpSpPr>
        <p:sp>
          <p:nvSpPr>
            <p:cNvPr id="638" name="Google Shape;638;p21"/>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39" name="Google Shape;639;p21"/>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0" name="Google Shape;640;p21"/>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1" name="Google Shape;641;p21"/>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2" name="Google Shape;642;p21"/>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3" name="Google Shape;643;p21"/>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644" name="Google Shape;644;p21"/>
          <p:cNvGrpSpPr/>
          <p:nvPr/>
        </p:nvGrpSpPr>
        <p:grpSpPr>
          <a:xfrm>
            <a:off x="2172114" y="4705836"/>
            <a:ext cx="835510" cy="2016215"/>
            <a:chOff x="4180792" y="3250274"/>
            <a:chExt cx="1270158" cy="3065088"/>
          </a:xfrm>
        </p:grpSpPr>
        <p:sp>
          <p:nvSpPr>
            <p:cNvPr id="645" name="Google Shape;645;p21"/>
            <p:cNvSpPr/>
            <p:nvPr/>
          </p:nvSpPr>
          <p:spPr>
            <a:xfrm>
              <a:off x="4237658" y="32798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B7B7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6" name="Google Shape;646;p21"/>
            <p:cNvSpPr/>
            <p:nvPr/>
          </p:nvSpPr>
          <p:spPr>
            <a:xfrm>
              <a:off x="4180792" y="32502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3F3F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0" i="0" u="none" strike="noStrike" kern="1200" cap="none" spc="0" normalizeH="0" baseline="0" noProof="0">
                  <a:ln>
                    <a:noFill/>
                  </a:ln>
                  <a:solidFill>
                    <a:srgbClr val="FFFBF8"/>
                  </a:solidFill>
                  <a:effectLst/>
                  <a:uLnTx/>
                  <a:uFillTx/>
                  <a:latin typeface="Arial"/>
                  <a:ea typeface="+mn-ea"/>
                  <a:cs typeface="+mn-cs"/>
                </a:rPr>
                <a:t>	</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7" name="Google Shape;647;p21"/>
            <p:cNvSpPr/>
            <p:nvPr/>
          </p:nvSpPr>
          <p:spPr>
            <a:xfrm>
              <a:off x="4367024" y="46349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8" name="Google Shape;648;p21"/>
            <p:cNvSpPr/>
            <p:nvPr/>
          </p:nvSpPr>
          <p:spPr>
            <a:xfrm>
              <a:off x="5117180" y="47888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9" name="Google Shape;649;p21"/>
            <p:cNvSpPr/>
            <p:nvPr/>
          </p:nvSpPr>
          <p:spPr>
            <a:xfrm>
              <a:off x="4872316" y="37115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3D85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0" name="Google Shape;650;p21"/>
            <p:cNvSpPr/>
            <p:nvPr/>
          </p:nvSpPr>
          <p:spPr>
            <a:xfrm>
              <a:off x="4319870" y="38200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0B539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651" name="Google Shape;651;p21"/>
          <p:cNvSpPr/>
          <p:nvPr/>
        </p:nvSpPr>
        <p:spPr>
          <a:xfrm flipH="1">
            <a:off x="6251" y="6328103"/>
            <a:ext cx="12186015" cy="530203"/>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2" name="Google Shape;652;p21"/>
          <p:cNvSpPr txBox="1">
            <a:spLocks noGrp="1"/>
          </p:cNvSpPr>
          <p:nvPr>
            <p:ph type="title"/>
          </p:nvPr>
        </p:nvSpPr>
        <p:spPr>
          <a:xfrm>
            <a:off x="644200" y="974375"/>
            <a:ext cx="5581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54" name="Title 1">
            <a:extLst>
              <a:ext uri="{FF2B5EF4-FFF2-40B4-BE49-F238E27FC236}">
                <a16:creationId xmlns:a16="http://schemas.microsoft.com/office/drawing/2014/main" id="{DC26E4C9-79FA-4673-8A98-7879785074BA}"/>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55" name="Title 1">
            <a:extLst>
              <a:ext uri="{FF2B5EF4-FFF2-40B4-BE49-F238E27FC236}">
                <a16:creationId xmlns:a16="http://schemas.microsoft.com/office/drawing/2014/main" id="{FA662C1C-4478-4587-B07D-25AF1FF0AFA4}"/>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58296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016 Title and text left 1">
  <p:cSld name="016 Title and text left 1">
    <p:spTree>
      <p:nvGrpSpPr>
        <p:cNvPr id="1" name="Shape 654"/>
        <p:cNvGrpSpPr/>
        <p:nvPr/>
      </p:nvGrpSpPr>
      <p:grpSpPr>
        <a:xfrm>
          <a:off x="0" y="0"/>
          <a:ext cx="0" cy="0"/>
          <a:chOff x="0" y="0"/>
          <a:chExt cx="0" cy="0"/>
        </a:xfrm>
      </p:grpSpPr>
      <p:sp>
        <p:nvSpPr>
          <p:cNvPr id="655" name="Google Shape;655;p22"/>
          <p:cNvSpPr txBox="1">
            <a:spLocks noGrp="1"/>
          </p:cNvSpPr>
          <p:nvPr>
            <p:ph type="body" idx="1"/>
          </p:nvPr>
        </p:nvSpPr>
        <p:spPr>
          <a:xfrm>
            <a:off x="644050" y="2097700"/>
            <a:ext cx="5581500" cy="3565800"/>
          </a:xfrm>
          <a:prstGeom prst="rect">
            <a:avLst/>
          </a:prstGeom>
        </p:spPr>
        <p:txBody>
          <a:bodyPr spcFirstLastPara="1" wrap="square" lIns="121900" tIns="121900" rIns="121900" bIns="121900" anchor="t" anchorCtr="0">
            <a:noAutofit/>
          </a:bodyPr>
          <a:lstStyle>
            <a:lvl1pPr marL="457200" lvl="0" indent="-349250" algn="r" rtl="0">
              <a:spcBef>
                <a:spcPts val="0"/>
              </a:spcBef>
              <a:spcAft>
                <a:spcPts val="0"/>
              </a:spcAft>
              <a:buSzPts val="1900"/>
              <a:buChar char="●"/>
              <a:defRPr/>
            </a:lvl1pPr>
            <a:lvl2pPr marL="914400" lvl="1" indent="-349250" algn="r" rtl="0">
              <a:spcBef>
                <a:spcPts val="2100"/>
              </a:spcBef>
              <a:spcAft>
                <a:spcPts val="0"/>
              </a:spcAft>
              <a:buSzPts val="1900"/>
              <a:buChar char="○"/>
              <a:defRPr/>
            </a:lvl2pPr>
            <a:lvl3pPr marL="1371600" lvl="2" indent="-349250" algn="r" rtl="0">
              <a:spcBef>
                <a:spcPts val="2100"/>
              </a:spcBef>
              <a:spcAft>
                <a:spcPts val="0"/>
              </a:spcAft>
              <a:buSzPts val="1900"/>
              <a:buChar char="■"/>
              <a:defRPr/>
            </a:lvl3pPr>
            <a:lvl4pPr marL="1828800" lvl="3" indent="-349250" algn="r" rtl="0">
              <a:spcBef>
                <a:spcPts val="2100"/>
              </a:spcBef>
              <a:spcAft>
                <a:spcPts val="0"/>
              </a:spcAft>
              <a:buSzPts val="1900"/>
              <a:buChar char="●"/>
              <a:defRPr/>
            </a:lvl4pPr>
            <a:lvl5pPr marL="2286000" lvl="4" indent="-349250" algn="r" rtl="0">
              <a:spcBef>
                <a:spcPts val="2100"/>
              </a:spcBef>
              <a:spcAft>
                <a:spcPts val="0"/>
              </a:spcAft>
              <a:buSzPts val="1900"/>
              <a:buChar char="○"/>
              <a:defRPr/>
            </a:lvl5pPr>
            <a:lvl6pPr marL="2743200" lvl="5" indent="-349250" algn="r" rtl="0">
              <a:spcBef>
                <a:spcPts val="2100"/>
              </a:spcBef>
              <a:spcAft>
                <a:spcPts val="0"/>
              </a:spcAft>
              <a:buSzPts val="1900"/>
              <a:buChar char="■"/>
              <a:defRPr/>
            </a:lvl6pPr>
            <a:lvl7pPr marL="3200400" lvl="6" indent="-349250" algn="r" rtl="0">
              <a:spcBef>
                <a:spcPts val="2100"/>
              </a:spcBef>
              <a:spcAft>
                <a:spcPts val="0"/>
              </a:spcAft>
              <a:buSzPts val="1900"/>
              <a:buChar char="●"/>
              <a:defRPr/>
            </a:lvl7pPr>
            <a:lvl8pPr marL="3657600" lvl="7" indent="-349250" algn="r" rtl="0">
              <a:spcBef>
                <a:spcPts val="2100"/>
              </a:spcBef>
              <a:spcAft>
                <a:spcPts val="0"/>
              </a:spcAft>
              <a:buSzPts val="1900"/>
              <a:buChar char="○"/>
              <a:defRPr/>
            </a:lvl8pPr>
            <a:lvl9pPr marL="4114800" lvl="8" indent="-349250" algn="r" rtl="0">
              <a:spcBef>
                <a:spcPts val="2100"/>
              </a:spcBef>
              <a:spcAft>
                <a:spcPts val="2100"/>
              </a:spcAft>
              <a:buSzPts val="1900"/>
              <a:buChar char="■"/>
              <a:defRPr/>
            </a:lvl9pPr>
          </a:lstStyle>
          <a:p>
            <a:endParaRPr/>
          </a:p>
        </p:txBody>
      </p:sp>
      <p:sp>
        <p:nvSpPr>
          <p:cNvPr id="656" name="Google Shape;656;p22"/>
          <p:cNvSpPr txBox="1">
            <a:spLocks noGrp="1"/>
          </p:cNvSpPr>
          <p:nvPr>
            <p:ph type="title"/>
          </p:nvPr>
        </p:nvSpPr>
        <p:spPr>
          <a:xfrm>
            <a:off x="644200" y="974375"/>
            <a:ext cx="5581500" cy="7635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algn="r"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grpSp>
        <p:nvGrpSpPr>
          <p:cNvPr id="657" name="Google Shape;657;p22"/>
          <p:cNvGrpSpPr/>
          <p:nvPr/>
        </p:nvGrpSpPr>
        <p:grpSpPr>
          <a:xfrm>
            <a:off x="822425" y="5519027"/>
            <a:ext cx="2040352" cy="1338977"/>
            <a:chOff x="975725" y="5557227"/>
            <a:chExt cx="2040352" cy="1338977"/>
          </a:xfrm>
        </p:grpSpPr>
        <p:sp>
          <p:nvSpPr>
            <p:cNvPr id="658" name="Google Shape;658;p22"/>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59" name="Google Shape;659;p22"/>
            <p:cNvGrpSpPr/>
            <p:nvPr/>
          </p:nvGrpSpPr>
          <p:grpSpPr>
            <a:xfrm flipH="1">
              <a:off x="1071688" y="5557227"/>
              <a:ext cx="835252" cy="890789"/>
              <a:chOff x="-4259888" y="2290454"/>
              <a:chExt cx="4283344" cy="4568148"/>
            </a:xfrm>
          </p:grpSpPr>
          <p:sp>
            <p:nvSpPr>
              <p:cNvPr id="660" name="Google Shape;660;p22"/>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1" name="Google Shape;661;p22"/>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2" name="Google Shape;662;p22"/>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3" name="Google Shape;663;p22"/>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4" name="Google Shape;664;p22"/>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5" name="Google Shape;665;p22"/>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666" name="Google Shape;666;p22"/>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7" name="Google Shape;667;p22"/>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8" name="Google Shape;668;p22"/>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9" name="Google Shape;669;p22"/>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0" name="Google Shape;670;p22"/>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1" name="Google Shape;671;p22"/>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2" name="Google Shape;672;p22"/>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3" name="Google Shape;673;p22"/>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74" name="Google Shape;674;p22"/>
            <p:cNvGrpSpPr/>
            <p:nvPr/>
          </p:nvGrpSpPr>
          <p:grpSpPr>
            <a:xfrm rot="-568258">
              <a:off x="1768426" y="6089716"/>
              <a:ext cx="479762" cy="573137"/>
              <a:chOff x="12650622" y="-224128"/>
              <a:chExt cx="1467358" cy="1752944"/>
            </a:xfrm>
          </p:grpSpPr>
          <p:sp>
            <p:nvSpPr>
              <p:cNvPr id="675" name="Google Shape;675;p22"/>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6" name="Google Shape;676;p22"/>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7" name="Google Shape;677;p22"/>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8" name="Google Shape;678;p22"/>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9" name="Google Shape;679;p22"/>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80" name="Google Shape;680;p22"/>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sp>
        <p:nvSpPr>
          <p:cNvPr id="681" name="Google Shape;681;p22"/>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2" name="Google Shape;682;p22"/>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3" name="Google Shape;683;p22"/>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4" name="Google Shape;684;p22"/>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85" name="Google Shape;685;p22"/>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Title 1">
            <a:extLst>
              <a:ext uri="{FF2B5EF4-FFF2-40B4-BE49-F238E27FC236}">
                <a16:creationId xmlns:a16="http://schemas.microsoft.com/office/drawing/2014/main" id="{245978A8-C47F-49DA-A154-53FC8B8F996C}"/>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CD19B">
                    <a:lumMod val="5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CD19B">
                  <a:lumMod val="50000"/>
                </a:srgbClr>
              </a:solidFill>
              <a:effectLst/>
              <a:uLnTx/>
              <a:uFillTx/>
              <a:latin typeface="#9Slide07 HoneyCream" pitchFamily="2" charset="0"/>
              <a:ea typeface="+mj-ea"/>
              <a:cs typeface="+mj-cs"/>
            </a:endParaRPr>
          </a:p>
        </p:txBody>
      </p:sp>
      <p:sp>
        <p:nvSpPr>
          <p:cNvPr id="37" name="Title 1">
            <a:extLst>
              <a:ext uri="{FF2B5EF4-FFF2-40B4-BE49-F238E27FC236}">
                <a16:creationId xmlns:a16="http://schemas.microsoft.com/office/drawing/2014/main" id="{0D9168C9-27C1-4828-978E-99F288582C95}"/>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CD19B">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CD19B">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15215798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017 Title and text right 1">
  <p:cSld name="017 Title and text right 1">
    <p:bg>
      <p:bgPr>
        <a:solidFill>
          <a:srgbClr val="D2DFE6"/>
        </a:solidFill>
        <a:effectLst/>
      </p:bgPr>
    </p:bg>
    <p:spTree>
      <p:nvGrpSpPr>
        <p:cNvPr id="1" name="Shape 724"/>
        <p:cNvGrpSpPr/>
        <p:nvPr/>
      </p:nvGrpSpPr>
      <p:grpSpPr>
        <a:xfrm>
          <a:off x="0" y="0"/>
          <a:ext cx="0" cy="0"/>
          <a:chOff x="0" y="0"/>
          <a:chExt cx="0" cy="0"/>
        </a:xfrm>
      </p:grpSpPr>
      <p:grpSp>
        <p:nvGrpSpPr>
          <p:cNvPr id="725" name="Google Shape;725;p24"/>
          <p:cNvGrpSpPr/>
          <p:nvPr/>
        </p:nvGrpSpPr>
        <p:grpSpPr>
          <a:xfrm flipH="1">
            <a:off x="26227" y="52523"/>
            <a:ext cx="12213796" cy="6869243"/>
            <a:chOff x="0" y="-4144"/>
            <a:chExt cx="12213796" cy="6869243"/>
          </a:xfrm>
        </p:grpSpPr>
        <p:sp>
          <p:nvSpPr>
            <p:cNvPr id="726" name="Google Shape;726;p24"/>
            <p:cNvSpPr/>
            <p:nvPr/>
          </p:nvSpPr>
          <p:spPr>
            <a:xfrm>
              <a:off x="0" y="0"/>
              <a:ext cx="6861836" cy="6861836"/>
            </a:xfrm>
            <a:custGeom>
              <a:avLst/>
              <a:gdLst/>
              <a:ahLst/>
              <a:cxnLst/>
              <a:rect l="l" t="t" r="r" b="b"/>
              <a:pathLst>
                <a:path w="6295262" h="6295262" extrusionOk="0">
                  <a:moveTo>
                    <a:pt x="0" y="0"/>
                  </a:moveTo>
                  <a:lnTo>
                    <a:pt x="6295263" y="0"/>
                  </a:lnTo>
                  <a:lnTo>
                    <a:pt x="6295263" y="901256"/>
                  </a:lnTo>
                  <a:lnTo>
                    <a:pt x="6295263" y="6295263"/>
                  </a:lnTo>
                  <a:lnTo>
                    <a:pt x="0" y="6295263"/>
                  </a:lnTo>
                  <a:close/>
                </a:path>
              </a:pathLst>
            </a:custGeom>
            <a:solidFill>
              <a:srgbClr val="5EBEE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7" name="Google Shape;727;p24"/>
            <p:cNvSpPr/>
            <p:nvPr/>
          </p:nvSpPr>
          <p:spPr>
            <a:xfrm>
              <a:off x="1558718" y="1098384"/>
              <a:ext cx="2399753" cy="2399753"/>
            </a:xfrm>
            <a:custGeom>
              <a:avLst/>
              <a:gdLst/>
              <a:ahLst/>
              <a:cxnLst/>
              <a:rect l="l" t="t" r="r" b="b"/>
              <a:pathLst>
                <a:path w="2201608" h="2201608" extrusionOk="0">
                  <a:moveTo>
                    <a:pt x="1100804" y="0"/>
                  </a:moveTo>
                  <a:cubicBezTo>
                    <a:pt x="1708785" y="0"/>
                    <a:pt x="2201608" y="492824"/>
                    <a:pt x="2201608" y="1100804"/>
                  </a:cubicBezTo>
                  <a:cubicBezTo>
                    <a:pt x="2201608"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064" y="777812"/>
                    <a:pt x="516064" y="1100804"/>
                  </a:cubicBezTo>
                  <a:cubicBezTo>
                    <a:pt x="516064" y="1423702"/>
                    <a:pt x="777811" y="1685544"/>
                    <a:pt x="1100804" y="1685544"/>
                  </a:cubicBezTo>
                  <a:cubicBezTo>
                    <a:pt x="1423702" y="1685544"/>
                    <a:pt x="1685449" y="1423797"/>
                    <a:pt x="1685449" y="1100804"/>
                  </a:cubicBezTo>
                  <a:cubicBezTo>
                    <a:pt x="1685544" y="777907"/>
                    <a:pt x="1423797" y="516064"/>
                    <a:pt x="1100804" y="516064"/>
                  </a:cubicBezTo>
                  <a:close/>
                </a:path>
              </a:pathLst>
            </a:custGeom>
            <a:solidFill>
              <a:srgbClr val="2C9D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8" name="Google Shape;728;p24"/>
            <p:cNvSpPr/>
            <p:nvPr/>
          </p:nvSpPr>
          <p:spPr>
            <a:xfrm>
              <a:off x="0" y="0"/>
              <a:ext cx="6861836" cy="6861836"/>
            </a:xfrm>
            <a:custGeom>
              <a:avLst/>
              <a:gdLst/>
              <a:ahLst/>
              <a:cxnLst/>
              <a:rect l="l" t="t" r="r" b="b"/>
              <a:pathLst>
                <a:path w="6295262" h="6295262" extrusionOk="0">
                  <a:moveTo>
                    <a:pt x="0" y="5063776"/>
                  </a:moveTo>
                  <a:lnTo>
                    <a:pt x="5063776" y="0"/>
                  </a:lnTo>
                  <a:lnTo>
                    <a:pt x="6295263" y="0"/>
                  </a:lnTo>
                  <a:lnTo>
                    <a:pt x="0" y="6295263"/>
                  </a:lnTo>
                  <a:close/>
                </a:path>
              </a:pathLst>
            </a:custGeom>
            <a:solidFill>
              <a:srgbClr val="37A5D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9" name="Google Shape;729;p24"/>
            <p:cNvSpPr/>
            <p:nvPr/>
          </p:nvSpPr>
          <p:spPr>
            <a:xfrm>
              <a:off x="2174542" y="1714102"/>
              <a:ext cx="1784293" cy="1784189"/>
            </a:xfrm>
            <a:custGeom>
              <a:avLst/>
              <a:gdLst/>
              <a:ahLst/>
              <a:cxnLst/>
              <a:rect l="l" t="t" r="r" b="b"/>
              <a:pathLst>
                <a:path w="1636966" h="1636871" extrusionOk="0">
                  <a:moveTo>
                    <a:pt x="0" y="1497711"/>
                  </a:moveTo>
                  <a:lnTo>
                    <a:pt x="394240" y="1103471"/>
                  </a:lnTo>
                  <a:cubicBezTo>
                    <a:pt x="439674" y="1114806"/>
                    <a:pt x="487204" y="1120807"/>
                    <a:pt x="536162" y="1120807"/>
                  </a:cubicBezTo>
                  <a:cubicBezTo>
                    <a:pt x="859060" y="1120807"/>
                    <a:pt x="1120807" y="859060"/>
                    <a:pt x="1120807" y="536067"/>
                  </a:cubicBezTo>
                  <a:cubicBezTo>
                    <a:pt x="1120807" y="487109"/>
                    <a:pt x="1114806" y="439579"/>
                    <a:pt x="1103471" y="394240"/>
                  </a:cubicBezTo>
                  <a:lnTo>
                    <a:pt x="1497711" y="0"/>
                  </a:lnTo>
                  <a:cubicBezTo>
                    <a:pt x="1586389" y="158687"/>
                    <a:pt x="1636967" y="341471"/>
                    <a:pt x="1636967" y="536067"/>
                  </a:cubicBezTo>
                  <a:cubicBezTo>
                    <a:pt x="1636967" y="1144048"/>
                    <a:pt x="1144143" y="1636871"/>
                    <a:pt x="536162" y="1636871"/>
                  </a:cubicBezTo>
                  <a:cubicBezTo>
                    <a:pt x="341471" y="1636967"/>
                    <a:pt x="158687" y="1586389"/>
                    <a:pt x="0" y="1497711"/>
                  </a:cubicBezTo>
                  <a:close/>
                </a:path>
              </a:pathLst>
            </a:custGeom>
            <a:solidFill>
              <a:srgbClr val="1791C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0" name="Google Shape;730;p24"/>
            <p:cNvSpPr/>
            <p:nvPr/>
          </p:nvSpPr>
          <p:spPr>
            <a:xfrm>
              <a:off x="0" y="0"/>
              <a:ext cx="5920893" cy="6184290"/>
            </a:xfrm>
            <a:custGeom>
              <a:avLst/>
              <a:gdLst/>
              <a:ahLst/>
              <a:cxnLst/>
              <a:rect l="l" t="t" r="r" b="b"/>
              <a:pathLst>
                <a:path w="5432012" h="5673661" extrusionOk="0">
                  <a:moveTo>
                    <a:pt x="0" y="0"/>
                  </a:moveTo>
                  <a:lnTo>
                    <a:pt x="827723" y="0"/>
                  </a:lnTo>
                  <a:cubicBezTo>
                    <a:pt x="867156" y="112395"/>
                    <a:pt x="900875" y="226314"/>
                    <a:pt x="928116" y="342043"/>
                  </a:cubicBezTo>
                  <a:cubicBezTo>
                    <a:pt x="949071" y="431101"/>
                    <a:pt x="915448" y="519303"/>
                    <a:pt x="840391" y="571691"/>
                  </a:cubicBezTo>
                  <a:cubicBezTo>
                    <a:pt x="570643" y="760095"/>
                    <a:pt x="288608" y="921925"/>
                    <a:pt x="0" y="1069562"/>
                  </a:cubicBezTo>
                  <a:lnTo>
                    <a:pt x="0" y="0"/>
                  </a:lnTo>
                  <a:lnTo>
                    <a:pt x="0" y="0"/>
                  </a:lnTo>
                  <a:close/>
                  <a:moveTo>
                    <a:pt x="1149763" y="0"/>
                  </a:moveTo>
                  <a:lnTo>
                    <a:pt x="2383250" y="0"/>
                  </a:lnTo>
                  <a:cubicBezTo>
                    <a:pt x="2428970" y="140589"/>
                    <a:pt x="2444020" y="277368"/>
                    <a:pt x="2427446" y="410242"/>
                  </a:cubicBezTo>
                  <a:cubicBezTo>
                    <a:pt x="2416778" y="495967"/>
                    <a:pt x="2361343" y="563594"/>
                    <a:pt x="2279333" y="590931"/>
                  </a:cubicBezTo>
                  <a:cubicBezTo>
                    <a:pt x="2027206" y="674846"/>
                    <a:pt x="1762506" y="712280"/>
                    <a:pt x="1487424" y="711708"/>
                  </a:cubicBezTo>
                  <a:cubicBezTo>
                    <a:pt x="1399508" y="711518"/>
                    <a:pt x="1324356" y="662845"/>
                    <a:pt x="1288256" y="582644"/>
                  </a:cubicBezTo>
                  <a:cubicBezTo>
                    <a:pt x="1206437" y="401003"/>
                    <a:pt x="1159097" y="207264"/>
                    <a:pt x="1149763" y="0"/>
                  </a:cubicBezTo>
                  <a:lnTo>
                    <a:pt x="1149763" y="0"/>
                  </a:lnTo>
                  <a:close/>
                  <a:moveTo>
                    <a:pt x="2658618" y="0"/>
                  </a:moveTo>
                  <a:lnTo>
                    <a:pt x="3549777" y="0"/>
                  </a:lnTo>
                  <a:cubicBezTo>
                    <a:pt x="3662077" y="97155"/>
                    <a:pt x="3769709" y="197453"/>
                    <a:pt x="3872579" y="300895"/>
                  </a:cubicBezTo>
                  <a:cubicBezTo>
                    <a:pt x="3914870" y="343472"/>
                    <a:pt x="3936206" y="395192"/>
                    <a:pt x="3936206" y="455200"/>
                  </a:cubicBezTo>
                  <a:cubicBezTo>
                    <a:pt x="3936206" y="515207"/>
                    <a:pt x="3936206" y="575310"/>
                    <a:pt x="3936206" y="635318"/>
                  </a:cubicBezTo>
                  <a:cubicBezTo>
                    <a:pt x="3936206" y="745141"/>
                    <a:pt x="3856578" y="836771"/>
                    <a:pt x="3747897" y="852107"/>
                  </a:cubicBezTo>
                  <a:cubicBezTo>
                    <a:pt x="3505200" y="886397"/>
                    <a:pt x="3262503" y="887825"/>
                    <a:pt x="3019806" y="842296"/>
                  </a:cubicBezTo>
                  <a:cubicBezTo>
                    <a:pt x="2948273" y="828865"/>
                    <a:pt x="2892647" y="785717"/>
                    <a:pt x="2861786" y="719709"/>
                  </a:cubicBezTo>
                  <a:cubicBezTo>
                    <a:pt x="2765108" y="512540"/>
                    <a:pt x="2705005" y="264033"/>
                    <a:pt x="2658618" y="0"/>
                  </a:cubicBezTo>
                  <a:lnTo>
                    <a:pt x="2658618" y="0"/>
                  </a:lnTo>
                  <a:close/>
                  <a:moveTo>
                    <a:pt x="4270343" y="0"/>
                  </a:moveTo>
                  <a:lnTo>
                    <a:pt x="5432012" y="0"/>
                  </a:lnTo>
                  <a:lnTo>
                    <a:pt x="5357146" y="523780"/>
                  </a:lnTo>
                  <a:cubicBezTo>
                    <a:pt x="5345430" y="605504"/>
                    <a:pt x="5293614" y="669703"/>
                    <a:pt x="5216081" y="698278"/>
                  </a:cubicBezTo>
                  <a:cubicBezTo>
                    <a:pt x="4989671" y="781622"/>
                    <a:pt x="4761167" y="817150"/>
                    <a:pt x="4531424" y="821627"/>
                  </a:cubicBezTo>
                  <a:cubicBezTo>
                    <a:pt x="4424934" y="823722"/>
                    <a:pt x="4334161" y="751142"/>
                    <a:pt x="4312730" y="646843"/>
                  </a:cubicBezTo>
                  <a:cubicBezTo>
                    <a:pt x="4270058" y="439007"/>
                    <a:pt x="4248150" y="231077"/>
                    <a:pt x="4267010" y="23241"/>
                  </a:cubicBezTo>
                  <a:cubicBezTo>
                    <a:pt x="4267676" y="15335"/>
                    <a:pt x="4268820" y="7620"/>
                    <a:pt x="4270343" y="0"/>
                  </a:cubicBezTo>
                  <a:lnTo>
                    <a:pt x="4270343" y="0"/>
                  </a:lnTo>
                  <a:close/>
                  <a:moveTo>
                    <a:pt x="0" y="5673661"/>
                  </a:moveTo>
                  <a:lnTo>
                    <a:pt x="0" y="4243007"/>
                  </a:lnTo>
                  <a:cubicBezTo>
                    <a:pt x="210979" y="4031266"/>
                    <a:pt x="438817" y="3861816"/>
                    <a:pt x="691420" y="3754088"/>
                  </a:cubicBezTo>
                  <a:cubicBezTo>
                    <a:pt x="729710" y="3737801"/>
                    <a:pt x="766382" y="3732848"/>
                    <a:pt x="807625" y="3738658"/>
                  </a:cubicBezTo>
                  <a:cubicBezTo>
                    <a:pt x="990029" y="3764090"/>
                    <a:pt x="1159193" y="3823240"/>
                    <a:pt x="1309783" y="3929920"/>
                  </a:cubicBezTo>
                  <a:cubicBezTo>
                    <a:pt x="1407890" y="3999453"/>
                    <a:pt x="1431512" y="4135850"/>
                    <a:pt x="1362456" y="4234244"/>
                  </a:cubicBezTo>
                  <a:cubicBezTo>
                    <a:pt x="979361" y="4780026"/>
                    <a:pt x="516255" y="5247608"/>
                    <a:pt x="5906" y="5668899"/>
                  </a:cubicBezTo>
                  <a:cubicBezTo>
                    <a:pt x="4000" y="5670519"/>
                    <a:pt x="2000" y="5672042"/>
                    <a:pt x="0" y="5673661"/>
                  </a:cubicBezTo>
                  <a:lnTo>
                    <a:pt x="0" y="5673661"/>
                  </a:lnTo>
                  <a:close/>
                  <a:moveTo>
                    <a:pt x="0" y="4010216"/>
                  </a:moveTo>
                  <a:cubicBezTo>
                    <a:pt x="50673" y="4012121"/>
                    <a:pt x="100013" y="3995738"/>
                    <a:pt x="142304" y="3962114"/>
                  </a:cubicBezTo>
                  <a:cubicBezTo>
                    <a:pt x="582930" y="3611785"/>
                    <a:pt x="957644" y="3223260"/>
                    <a:pt x="1232249" y="2776728"/>
                  </a:cubicBezTo>
                  <a:cubicBezTo>
                    <a:pt x="1259967" y="2731675"/>
                    <a:pt x="1269873" y="2684431"/>
                    <a:pt x="1262634" y="2632043"/>
                  </a:cubicBezTo>
                  <a:cubicBezTo>
                    <a:pt x="1253300" y="2564416"/>
                    <a:pt x="1237869" y="2500313"/>
                    <a:pt x="1216057" y="2440210"/>
                  </a:cubicBezTo>
                  <a:cubicBezTo>
                    <a:pt x="1181576" y="2345246"/>
                    <a:pt x="1090327" y="2287429"/>
                    <a:pt x="989743" y="2296954"/>
                  </a:cubicBezTo>
                  <a:cubicBezTo>
                    <a:pt x="659797" y="2328005"/>
                    <a:pt x="329851" y="2399252"/>
                    <a:pt x="0" y="2481929"/>
                  </a:cubicBezTo>
                  <a:lnTo>
                    <a:pt x="0" y="4010216"/>
                  </a:lnTo>
                  <a:lnTo>
                    <a:pt x="0" y="4010216"/>
                  </a:lnTo>
                  <a:close/>
                  <a:moveTo>
                    <a:pt x="0" y="2365343"/>
                  </a:moveTo>
                  <a:cubicBezTo>
                    <a:pt x="457295" y="2246090"/>
                    <a:pt x="901541" y="2105882"/>
                    <a:pt x="1313593" y="1914049"/>
                  </a:cubicBezTo>
                  <a:cubicBezTo>
                    <a:pt x="1355312" y="1894618"/>
                    <a:pt x="1386078" y="1866805"/>
                    <a:pt x="1409510" y="1827276"/>
                  </a:cubicBezTo>
                  <a:cubicBezTo>
                    <a:pt x="1541526" y="1604582"/>
                    <a:pt x="1575626" y="1355122"/>
                    <a:pt x="1497902" y="1075277"/>
                  </a:cubicBezTo>
                  <a:cubicBezTo>
                    <a:pt x="1482757" y="1020699"/>
                    <a:pt x="1451610" y="978884"/>
                    <a:pt x="1403699" y="948690"/>
                  </a:cubicBezTo>
                  <a:cubicBezTo>
                    <a:pt x="1253300" y="854012"/>
                    <a:pt x="1097185" y="778097"/>
                    <a:pt x="932021" y="731520"/>
                  </a:cubicBezTo>
                  <a:cubicBezTo>
                    <a:pt x="871157" y="714375"/>
                    <a:pt x="812292" y="722471"/>
                    <a:pt x="758285" y="755523"/>
                  </a:cubicBezTo>
                  <a:cubicBezTo>
                    <a:pt x="491871" y="918591"/>
                    <a:pt x="243173" y="1124712"/>
                    <a:pt x="0" y="1344073"/>
                  </a:cubicBezTo>
                  <a:lnTo>
                    <a:pt x="0" y="2365343"/>
                  </a:lnTo>
                  <a:lnTo>
                    <a:pt x="0" y="2365343"/>
                  </a:lnTo>
                  <a:close/>
                  <a:moveTo>
                    <a:pt x="3155156" y="1122902"/>
                  </a:moveTo>
                  <a:cubicBezTo>
                    <a:pt x="3136964" y="1040702"/>
                    <a:pt x="3078480" y="979742"/>
                    <a:pt x="2997041" y="958406"/>
                  </a:cubicBezTo>
                  <a:cubicBezTo>
                    <a:pt x="2684145" y="876110"/>
                    <a:pt x="2367439" y="827246"/>
                    <a:pt x="2046161" y="819912"/>
                  </a:cubicBezTo>
                  <a:cubicBezTo>
                    <a:pt x="1953578" y="817817"/>
                    <a:pt x="1873377" y="870395"/>
                    <a:pt x="1838420" y="956120"/>
                  </a:cubicBezTo>
                  <a:cubicBezTo>
                    <a:pt x="1783747" y="1090136"/>
                    <a:pt x="1776222" y="1245013"/>
                    <a:pt x="1826609" y="1425321"/>
                  </a:cubicBezTo>
                  <a:cubicBezTo>
                    <a:pt x="1850612" y="1511332"/>
                    <a:pt x="1919573" y="1571339"/>
                    <a:pt x="2008061" y="1583341"/>
                  </a:cubicBezTo>
                  <a:cubicBezTo>
                    <a:pt x="2335149" y="1627727"/>
                    <a:pt x="2661285" y="1655636"/>
                    <a:pt x="2984754" y="1646301"/>
                  </a:cubicBezTo>
                  <a:cubicBezTo>
                    <a:pt x="3046000" y="1644491"/>
                    <a:pt x="3098102" y="1620774"/>
                    <a:pt x="3139631" y="1575626"/>
                  </a:cubicBezTo>
                  <a:cubicBezTo>
                    <a:pt x="3181064" y="1530477"/>
                    <a:pt x="3200400" y="1476566"/>
                    <a:pt x="3197066" y="1415415"/>
                  </a:cubicBezTo>
                  <a:cubicBezTo>
                    <a:pt x="3191637" y="1317117"/>
                    <a:pt x="3176588" y="1219772"/>
                    <a:pt x="3155156" y="1122902"/>
                  </a:cubicBezTo>
                  <a:lnTo>
                    <a:pt x="3155156" y="1122902"/>
                  </a:lnTo>
                  <a:close/>
                  <a:moveTo>
                    <a:pt x="1968913" y="2483453"/>
                  </a:moveTo>
                  <a:cubicBezTo>
                    <a:pt x="1920526" y="2429923"/>
                    <a:pt x="1855565" y="2404967"/>
                    <a:pt x="1783842" y="2412397"/>
                  </a:cubicBezTo>
                  <a:cubicBezTo>
                    <a:pt x="1712119" y="2419826"/>
                    <a:pt x="1653635" y="2457545"/>
                    <a:pt x="1617250" y="2519934"/>
                  </a:cubicBezTo>
                  <a:cubicBezTo>
                    <a:pt x="1475994" y="2762345"/>
                    <a:pt x="1365123" y="3032665"/>
                    <a:pt x="1288542" y="3334417"/>
                  </a:cubicBezTo>
                  <a:cubicBezTo>
                    <a:pt x="1274921" y="3388043"/>
                    <a:pt x="1280636" y="3438525"/>
                    <a:pt x="1305687" y="3487770"/>
                  </a:cubicBezTo>
                  <a:cubicBezTo>
                    <a:pt x="1394651" y="3662077"/>
                    <a:pt x="1547336" y="3776758"/>
                    <a:pt x="1751648" y="3843433"/>
                  </a:cubicBezTo>
                  <a:cubicBezTo>
                    <a:pt x="1824895" y="3867341"/>
                    <a:pt x="1899095" y="3853244"/>
                    <a:pt x="1958531" y="3804285"/>
                  </a:cubicBezTo>
                  <a:cubicBezTo>
                    <a:pt x="2144935" y="3650933"/>
                    <a:pt x="2270665" y="3457004"/>
                    <a:pt x="2362105" y="3240310"/>
                  </a:cubicBezTo>
                  <a:cubicBezTo>
                    <a:pt x="2387632" y="3179731"/>
                    <a:pt x="2385917" y="3117628"/>
                    <a:pt x="2356866" y="3058668"/>
                  </a:cubicBezTo>
                  <a:cubicBezTo>
                    <a:pt x="2247233" y="2835212"/>
                    <a:pt x="2116074" y="2646426"/>
                    <a:pt x="1968913" y="2483453"/>
                  </a:cubicBezTo>
                  <a:lnTo>
                    <a:pt x="1968913" y="2483453"/>
                  </a:lnTo>
                  <a:close/>
                  <a:moveTo>
                    <a:pt x="3384614" y="1981391"/>
                  </a:moveTo>
                  <a:cubicBezTo>
                    <a:pt x="3416618" y="2040350"/>
                    <a:pt x="3448717" y="2099405"/>
                    <a:pt x="3480721" y="2158365"/>
                  </a:cubicBezTo>
                  <a:cubicBezTo>
                    <a:pt x="3524345" y="2238566"/>
                    <a:pt x="3515201" y="2332196"/>
                    <a:pt x="3457004" y="2402491"/>
                  </a:cubicBezTo>
                  <a:cubicBezTo>
                    <a:pt x="3283458" y="2612041"/>
                    <a:pt x="3097530" y="2787682"/>
                    <a:pt x="2896362" y="2922175"/>
                  </a:cubicBezTo>
                  <a:cubicBezTo>
                    <a:pt x="2806541" y="2982182"/>
                    <a:pt x="2688812" y="2968657"/>
                    <a:pt x="2614898" y="2889790"/>
                  </a:cubicBezTo>
                  <a:cubicBezTo>
                    <a:pt x="2417826" y="2679383"/>
                    <a:pt x="2271427" y="2424684"/>
                    <a:pt x="2167414" y="2133124"/>
                  </a:cubicBezTo>
                  <a:cubicBezTo>
                    <a:pt x="2143601" y="2066354"/>
                    <a:pt x="2151698" y="1998631"/>
                    <a:pt x="2190655" y="1939385"/>
                  </a:cubicBezTo>
                  <a:cubicBezTo>
                    <a:pt x="2229612" y="1880140"/>
                    <a:pt x="2288477" y="1845755"/>
                    <a:pt x="2359152" y="1841087"/>
                  </a:cubicBezTo>
                  <a:cubicBezTo>
                    <a:pt x="2655189" y="1821561"/>
                    <a:pt x="2943606" y="1829181"/>
                    <a:pt x="3223070" y="1869091"/>
                  </a:cubicBezTo>
                  <a:cubicBezTo>
                    <a:pt x="3294031" y="1879283"/>
                    <a:pt x="3350514" y="1918621"/>
                    <a:pt x="3384614" y="1981391"/>
                  </a:cubicBezTo>
                  <a:lnTo>
                    <a:pt x="3384614" y="1981391"/>
                  </a:lnTo>
                  <a:close/>
                  <a:moveTo>
                    <a:pt x="4267867" y="998792"/>
                  </a:moveTo>
                  <a:cubicBezTo>
                    <a:pt x="4100798" y="1010317"/>
                    <a:pt x="3933635" y="1033463"/>
                    <a:pt x="3766566" y="1069372"/>
                  </a:cubicBezTo>
                  <a:cubicBezTo>
                    <a:pt x="3704939" y="1082612"/>
                    <a:pt x="3656838" y="1117092"/>
                    <a:pt x="3624548" y="1171289"/>
                  </a:cubicBezTo>
                  <a:cubicBezTo>
                    <a:pt x="3592259" y="1225487"/>
                    <a:pt x="3584734" y="1284161"/>
                    <a:pt x="3602355" y="1344644"/>
                  </a:cubicBezTo>
                  <a:cubicBezTo>
                    <a:pt x="3639693" y="1472851"/>
                    <a:pt x="3693509" y="1587151"/>
                    <a:pt x="3757994" y="1692497"/>
                  </a:cubicBezTo>
                  <a:cubicBezTo>
                    <a:pt x="3792379" y="1748600"/>
                    <a:pt x="3844004" y="1783461"/>
                    <a:pt x="3908965" y="1794224"/>
                  </a:cubicBezTo>
                  <a:cubicBezTo>
                    <a:pt x="3973925" y="1804988"/>
                    <a:pt x="4034028" y="1788605"/>
                    <a:pt x="4084606" y="1746599"/>
                  </a:cubicBezTo>
                  <a:cubicBezTo>
                    <a:pt x="4224338" y="1630394"/>
                    <a:pt x="4347972" y="1496473"/>
                    <a:pt x="4458462" y="1347978"/>
                  </a:cubicBezTo>
                  <a:cubicBezTo>
                    <a:pt x="4510659" y="1277779"/>
                    <a:pt x="4516946" y="1189101"/>
                    <a:pt x="4474940" y="1112330"/>
                  </a:cubicBezTo>
                  <a:cubicBezTo>
                    <a:pt x="4433126" y="1035463"/>
                    <a:pt x="4355116" y="992791"/>
                    <a:pt x="4267867" y="99879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1" name="Google Shape;731;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B79A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2" name="Google Shape;732;p24"/>
            <p:cNvSpPr/>
            <p:nvPr/>
          </p:nvSpPr>
          <p:spPr>
            <a:xfrm>
              <a:off x="0" y="0"/>
              <a:ext cx="5920893" cy="6184290"/>
            </a:xfrm>
            <a:custGeom>
              <a:avLst/>
              <a:gdLst/>
              <a:ahLst/>
              <a:cxnLst/>
              <a:rect l="l" t="t" r="r" b="b"/>
              <a:pathLst>
                <a:path w="5432012" h="5673661" extrusionOk="0">
                  <a:moveTo>
                    <a:pt x="0" y="5063776"/>
                  </a:moveTo>
                  <a:lnTo>
                    <a:pt x="1201103" y="3862673"/>
                  </a:lnTo>
                  <a:cubicBezTo>
                    <a:pt x="1238250" y="3882581"/>
                    <a:pt x="1274445" y="3904869"/>
                    <a:pt x="1309688" y="3929824"/>
                  </a:cubicBezTo>
                  <a:cubicBezTo>
                    <a:pt x="1407795" y="3999357"/>
                    <a:pt x="1431417" y="4135755"/>
                    <a:pt x="1362361" y="4234148"/>
                  </a:cubicBezTo>
                  <a:cubicBezTo>
                    <a:pt x="979361" y="4780026"/>
                    <a:pt x="516255" y="5247608"/>
                    <a:pt x="5906" y="5668899"/>
                  </a:cubicBezTo>
                  <a:cubicBezTo>
                    <a:pt x="4000" y="5670519"/>
                    <a:pt x="2000" y="5672042"/>
                    <a:pt x="0" y="5673661"/>
                  </a:cubicBezTo>
                  <a:lnTo>
                    <a:pt x="0" y="5063776"/>
                  </a:lnTo>
                  <a:lnTo>
                    <a:pt x="0" y="5063776"/>
                  </a:lnTo>
                  <a:close/>
                  <a:moveTo>
                    <a:pt x="1418273" y="3645503"/>
                  </a:moveTo>
                  <a:cubicBezTo>
                    <a:pt x="1504664" y="3734562"/>
                    <a:pt x="1616869" y="3799428"/>
                    <a:pt x="1751648" y="3843338"/>
                  </a:cubicBezTo>
                  <a:cubicBezTo>
                    <a:pt x="1824895" y="3867245"/>
                    <a:pt x="1899095" y="3853148"/>
                    <a:pt x="1958531" y="3804190"/>
                  </a:cubicBezTo>
                  <a:cubicBezTo>
                    <a:pt x="2144935" y="3650837"/>
                    <a:pt x="2270665" y="3456908"/>
                    <a:pt x="2362105" y="3240215"/>
                  </a:cubicBezTo>
                  <a:cubicBezTo>
                    <a:pt x="2387632" y="3179636"/>
                    <a:pt x="2385917" y="3117533"/>
                    <a:pt x="2356866" y="3058573"/>
                  </a:cubicBezTo>
                  <a:cubicBezTo>
                    <a:pt x="2317718" y="2978849"/>
                    <a:pt x="2275808" y="2903601"/>
                    <a:pt x="2231422" y="2832259"/>
                  </a:cubicBezTo>
                  <a:lnTo>
                    <a:pt x="1418273" y="3645503"/>
                  </a:lnTo>
                  <a:lnTo>
                    <a:pt x="1418273" y="3645503"/>
                  </a:lnTo>
                  <a:close/>
                  <a:moveTo>
                    <a:pt x="2420112" y="2643664"/>
                  </a:moveTo>
                  <a:lnTo>
                    <a:pt x="3198114" y="1865662"/>
                  </a:lnTo>
                  <a:cubicBezTo>
                    <a:pt x="3206496" y="1866805"/>
                    <a:pt x="3214878" y="1867948"/>
                    <a:pt x="3223260" y="1869186"/>
                  </a:cubicBezTo>
                  <a:cubicBezTo>
                    <a:pt x="3294031" y="1879283"/>
                    <a:pt x="3350514" y="1918621"/>
                    <a:pt x="3384709" y="1981391"/>
                  </a:cubicBezTo>
                  <a:cubicBezTo>
                    <a:pt x="3416713" y="2040350"/>
                    <a:pt x="3448812" y="2099405"/>
                    <a:pt x="3480816" y="2158365"/>
                  </a:cubicBezTo>
                  <a:cubicBezTo>
                    <a:pt x="3524441" y="2238566"/>
                    <a:pt x="3515297" y="2332196"/>
                    <a:pt x="3457099" y="2402491"/>
                  </a:cubicBezTo>
                  <a:cubicBezTo>
                    <a:pt x="3283553" y="2612041"/>
                    <a:pt x="3097625" y="2787682"/>
                    <a:pt x="2896457" y="2922175"/>
                  </a:cubicBezTo>
                  <a:cubicBezTo>
                    <a:pt x="2806637" y="2982182"/>
                    <a:pt x="2688908" y="2968657"/>
                    <a:pt x="2614994" y="2889790"/>
                  </a:cubicBezTo>
                  <a:cubicBezTo>
                    <a:pt x="2543461" y="2813495"/>
                    <a:pt x="2478596" y="2731294"/>
                    <a:pt x="2420112" y="2643664"/>
                  </a:cubicBezTo>
                  <a:lnTo>
                    <a:pt x="2420112" y="2643664"/>
                  </a:lnTo>
                  <a:close/>
                  <a:moveTo>
                    <a:pt x="3631311" y="1432465"/>
                  </a:moveTo>
                  <a:lnTo>
                    <a:pt x="4042220" y="1021556"/>
                  </a:lnTo>
                  <a:cubicBezTo>
                    <a:pt x="4117467" y="1011555"/>
                    <a:pt x="4192715" y="1004030"/>
                    <a:pt x="4267867" y="998792"/>
                  </a:cubicBezTo>
                  <a:cubicBezTo>
                    <a:pt x="4355116" y="992791"/>
                    <a:pt x="4433126" y="1035463"/>
                    <a:pt x="4475036" y="1112234"/>
                  </a:cubicBezTo>
                  <a:cubicBezTo>
                    <a:pt x="4516946" y="1189006"/>
                    <a:pt x="4510755" y="1277684"/>
                    <a:pt x="4458557" y="1347883"/>
                  </a:cubicBezTo>
                  <a:cubicBezTo>
                    <a:pt x="4348067" y="1496282"/>
                    <a:pt x="4224433" y="1630299"/>
                    <a:pt x="4084701" y="1746504"/>
                  </a:cubicBezTo>
                  <a:cubicBezTo>
                    <a:pt x="4034123" y="1788605"/>
                    <a:pt x="3973925" y="1804892"/>
                    <a:pt x="3909060" y="1794129"/>
                  </a:cubicBezTo>
                  <a:cubicBezTo>
                    <a:pt x="3844099" y="1783366"/>
                    <a:pt x="3792474" y="1748600"/>
                    <a:pt x="3758089" y="1692402"/>
                  </a:cubicBezTo>
                  <a:cubicBezTo>
                    <a:pt x="3708654" y="1611821"/>
                    <a:pt x="3665506" y="1525905"/>
                    <a:pt x="3631311" y="1432465"/>
                  </a:cubicBezTo>
                  <a:lnTo>
                    <a:pt x="3631311" y="1432465"/>
                  </a:lnTo>
                  <a:close/>
                  <a:moveTo>
                    <a:pt x="4342638" y="721138"/>
                  </a:moveTo>
                  <a:lnTo>
                    <a:pt x="5063776" y="0"/>
                  </a:lnTo>
                  <a:lnTo>
                    <a:pt x="5432012" y="0"/>
                  </a:lnTo>
                  <a:lnTo>
                    <a:pt x="5357146" y="523780"/>
                  </a:lnTo>
                  <a:cubicBezTo>
                    <a:pt x="5345430" y="605504"/>
                    <a:pt x="5293614" y="669703"/>
                    <a:pt x="5216081" y="698278"/>
                  </a:cubicBezTo>
                  <a:cubicBezTo>
                    <a:pt x="4989671" y="781622"/>
                    <a:pt x="4761167" y="817150"/>
                    <a:pt x="4531424" y="821627"/>
                  </a:cubicBezTo>
                  <a:cubicBezTo>
                    <a:pt x="4452652" y="823151"/>
                    <a:pt x="4382453" y="783908"/>
                    <a:pt x="4342638" y="721138"/>
                  </a:cubicBezTo>
                  <a:close/>
                </a:path>
              </a:pathLst>
            </a:custGeom>
            <a:solidFill>
              <a:srgbClr val="1787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3" name="Google Shape;733;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F80A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4" name="Google Shape;734;p24"/>
            <p:cNvSpPr/>
            <p:nvPr/>
          </p:nvSpPr>
          <p:spPr>
            <a:xfrm>
              <a:off x="0" y="0"/>
              <a:ext cx="5678675" cy="5903036"/>
            </a:xfrm>
            <a:custGeom>
              <a:avLst/>
              <a:gdLst/>
              <a:ahLst/>
              <a:cxnLst/>
              <a:rect l="l" t="t" r="r" b="b"/>
              <a:pathLst>
                <a:path w="5209794" h="5415629" extrusionOk="0">
                  <a:moveTo>
                    <a:pt x="0" y="0"/>
                  </a:moveTo>
                  <a:lnTo>
                    <a:pt x="597408" y="0"/>
                  </a:lnTo>
                  <a:cubicBezTo>
                    <a:pt x="642842" y="123444"/>
                    <a:pt x="681514" y="249460"/>
                    <a:pt x="711708" y="377571"/>
                  </a:cubicBezTo>
                  <a:cubicBezTo>
                    <a:pt x="718090" y="404813"/>
                    <a:pt x="709041" y="428435"/>
                    <a:pt x="686181" y="444437"/>
                  </a:cubicBezTo>
                  <a:cubicBezTo>
                    <a:pt x="466439" y="597884"/>
                    <a:pt x="236220" y="734568"/>
                    <a:pt x="0" y="860393"/>
                  </a:cubicBezTo>
                  <a:lnTo>
                    <a:pt x="0" y="0"/>
                  </a:lnTo>
                  <a:lnTo>
                    <a:pt x="0" y="0"/>
                  </a:lnTo>
                  <a:close/>
                  <a:moveTo>
                    <a:pt x="5097018" y="552641"/>
                  </a:moveTo>
                  <a:cubicBezTo>
                    <a:pt x="5121021" y="543782"/>
                    <a:pt x="5134451" y="527114"/>
                    <a:pt x="5138071" y="501777"/>
                  </a:cubicBezTo>
                  <a:lnTo>
                    <a:pt x="5209794" y="0"/>
                  </a:lnTo>
                  <a:lnTo>
                    <a:pt x="4371690" y="0"/>
                  </a:lnTo>
                  <a:cubicBezTo>
                    <a:pt x="4362926" y="9811"/>
                    <a:pt x="4357402" y="22574"/>
                    <a:pt x="4356068" y="37243"/>
                  </a:cubicBezTo>
                  <a:cubicBezTo>
                    <a:pt x="4338542" y="231077"/>
                    <a:pt x="4360164" y="425577"/>
                    <a:pt x="4399217" y="615601"/>
                  </a:cubicBezTo>
                  <a:cubicBezTo>
                    <a:pt x="4405598" y="646652"/>
                    <a:pt x="4431125" y="667131"/>
                    <a:pt x="4462939" y="666464"/>
                  </a:cubicBezTo>
                  <a:cubicBezTo>
                    <a:pt x="4680395" y="662273"/>
                    <a:pt x="4892326" y="627983"/>
                    <a:pt x="5097018" y="552641"/>
                  </a:cubicBezTo>
                  <a:lnTo>
                    <a:pt x="5097018" y="552641"/>
                  </a:lnTo>
                  <a:close/>
                  <a:moveTo>
                    <a:pt x="720662" y="3892201"/>
                  </a:moveTo>
                  <a:cubicBezTo>
                    <a:pt x="707517" y="3890391"/>
                    <a:pt x="699040" y="3891439"/>
                    <a:pt x="686848" y="3896678"/>
                  </a:cubicBezTo>
                  <a:cubicBezTo>
                    <a:pt x="424339" y="4008787"/>
                    <a:pt x="197168" y="4191762"/>
                    <a:pt x="0" y="4397979"/>
                  </a:cubicBezTo>
                  <a:lnTo>
                    <a:pt x="0" y="5415630"/>
                  </a:lnTo>
                  <a:cubicBezTo>
                    <a:pt x="437674" y="5037773"/>
                    <a:pt x="836486" y="4620292"/>
                    <a:pt x="1169861" y="4145090"/>
                  </a:cubicBezTo>
                  <a:cubicBezTo>
                    <a:pt x="1189863" y="4116515"/>
                    <a:pt x="1183005" y="4076605"/>
                    <a:pt x="1154525" y="4056412"/>
                  </a:cubicBezTo>
                  <a:cubicBezTo>
                    <a:pt x="1024319" y="3964210"/>
                    <a:pt x="877919" y="3914204"/>
                    <a:pt x="720662" y="3892201"/>
                  </a:cubicBezTo>
                  <a:lnTo>
                    <a:pt x="720662" y="3892201"/>
                  </a:lnTo>
                  <a:close/>
                  <a:moveTo>
                    <a:pt x="0" y="3824859"/>
                  </a:moveTo>
                  <a:cubicBezTo>
                    <a:pt x="399955" y="3504343"/>
                    <a:pt x="765048" y="3133725"/>
                    <a:pt x="1034606" y="2695385"/>
                  </a:cubicBezTo>
                  <a:cubicBezTo>
                    <a:pt x="1043464" y="2681002"/>
                    <a:pt x="1045750" y="2669953"/>
                    <a:pt x="1043464" y="2653189"/>
                  </a:cubicBezTo>
                  <a:cubicBezTo>
                    <a:pt x="1035939" y="2598706"/>
                    <a:pt x="1023461" y="2544699"/>
                    <a:pt x="1004697" y="2492978"/>
                  </a:cubicBezTo>
                  <a:cubicBezTo>
                    <a:pt x="994315" y="2464403"/>
                    <a:pt x="968978" y="2448401"/>
                    <a:pt x="938784" y="2451259"/>
                  </a:cubicBezTo>
                  <a:cubicBezTo>
                    <a:pt x="622554" y="2481072"/>
                    <a:pt x="309182" y="2548223"/>
                    <a:pt x="0" y="2625376"/>
                  </a:cubicBezTo>
                  <a:lnTo>
                    <a:pt x="0" y="3824859"/>
                  </a:lnTo>
                  <a:lnTo>
                    <a:pt x="0" y="3824859"/>
                  </a:lnTo>
                  <a:close/>
                  <a:moveTo>
                    <a:pt x="824389" y="880777"/>
                  </a:moveTo>
                  <a:cubicBezTo>
                    <a:pt x="805148" y="875348"/>
                    <a:pt x="790861" y="877348"/>
                    <a:pt x="773811" y="887730"/>
                  </a:cubicBezTo>
                  <a:cubicBezTo>
                    <a:pt x="497110" y="1057180"/>
                    <a:pt x="242983" y="1272064"/>
                    <a:pt x="0" y="1493615"/>
                  </a:cubicBezTo>
                  <a:lnTo>
                    <a:pt x="0" y="2187512"/>
                  </a:lnTo>
                  <a:cubicBezTo>
                    <a:pt x="403384" y="2078927"/>
                    <a:pt x="804196" y="1949577"/>
                    <a:pt x="1182624" y="1773460"/>
                  </a:cubicBezTo>
                  <a:cubicBezTo>
                    <a:pt x="1195959" y="1767268"/>
                    <a:pt x="1203103" y="1760792"/>
                    <a:pt x="1210628" y="1748123"/>
                  </a:cubicBezTo>
                  <a:cubicBezTo>
                    <a:pt x="1328642" y="1549146"/>
                    <a:pt x="1344644" y="1338739"/>
                    <a:pt x="1282922" y="1116711"/>
                  </a:cubicBezTo>
                  <a:cubicBezTo>
                    <a:pt x="1278160" y="1099376"/>
                    <a:pt x="1270730" y="1089374"/>
                    <a:pt x="1255490" y="1079849"/>
                  </a:cubicBezTo>
                  <a:cubicBezTo>
                    <a:pt x="1121188" y="995267"/>
                    <a:pt x="977551" y="924020"/>
                    <a:pt x="824389" y="880777"/>
                  </a:cubicBezTo>
                  <a:lnTo>
                    <a:pt x="824389" y="880777"/>
                  </a:lnTo>
                  <a:close/>
                  <a:moveTo>
                    <a:pt x="1239774" y="0"/>
                  </a:moveTo>
                  <a:cubicBezTo>
                    <a:pt x="1248537" y="177546"/>
                    <a:pt x="1288542" y="350901"/>
                    <a:pt x="1364266" y="518922"/>
                  </a:cubicBezTo>
                  <a:cubicBezTo>
                    <a:pt x="1375315" y="543592"/>
                    <a:pt x="1395222" y="556451"/>
                    <a:pt x="1422273" y="556546"/>
                  </a:cubicBezTo>
                  <a:cubicBezTo>
                    <a:pt x="1674686" y="557022"/>
                    <a:pt x="1925003" y="523494"/>
                    <a:pt x="2164937" y="443675"/>
                  </a:cubicBezTo>
                  <a:cubicBezTo>
                    <a:pt x="2190179" y="435293"/>
                    <a:pt x="2204752" y="417481"/>
                    <a:pt x="2208086" y="391097"/>
                  </a:cubicBezTo>
                  <a:cubicBezTo>
                    <a:pt x="2224850" y="256794"/>
                    <a:pt x="2200466" y="124587"/>
                    <a:pt x="2153317" y="95"/>
                  </a:cubicBezTo>
                  <a:lnTo>
                    <a:pt x="1239774" y="95"/>
                  </a:lnTo>
                  <a:lnTo>
                    <a:pt x="1239774" y="0"/>
                  </a:lnTo>
                  <a:close/>
                  <a:moveTo>
                    <a:pt x="2938177" y="1156335"/>
                  </a:moveTo>
                  <a:cubicBezTo>
                    <a:pt x="2932557" y="1130999"/>
                    <a:pt x="2917222" y="1114997"/>
                    <a:pt x="2892171" y="1108424"/>
                  </a:cubicBezTo>
                  <a:cubicBezTo>
                    <a:pt x="2592800" y="1029748"/>
                    <a:pt x="2286857" y="982028"/>
                    <a:pt x="1977200" y="974979"/>
                  </a:cubicBezTo>
                  <a:cubicBezTo>
                    <a:pt x="1949006" y="974312"/>
                    <a:pt x="1927384" y="988505"/>
                    <a:pt x="1916716" y="1014603"/>
                  </a:cubicBezTo>
                  <a:cubicBezTo>
                    <a:pt x="1868138" y="1133761"/>
                    <a:pt x="1876711" y="1261586"/>
                    <a:pt x="1910715" y="1383506"/>
                  </a:cubicBezTo>
                  <a:cubicBezTo>
                    <a:pt x="1918049" y="1409891"/>
                    <a:pt x="1936433" y="1425893"/>
                    <a:pt x="1963579" y="1429512"/>
                  </a:cubicBezTo>
                  <a:cubicBezTo>
                    <a:pt x="2278380" y="1472184"/>
                    <a:pt x="2596991" y="1500283"/>
                    <a:pt x="2915031" y="1491139"/>
                  </a:cubicBezTo>
                  <a:cubicBezTo>
                    <a:pt x="2934367" y="1490567"/>
                    <a:pt x="2947035" y="1484852"/>
                    <a:pt x="2960084" y="1470565"/>
                  </a:cubicBezTo>
                  <a:cubicBezTo>
                    <a:pt x="2973229" y="1456277"/>
                    <a:pt x="2977896" y="1443228"/>
                    <a:pt x="2976753" y="1423892"/>
                  </a:cubicBezTo>
                  <a:cubicBezTo>
                    <a:pt x="2971705" y="1333786"/>
                    <a:pt x="2957608" y="1244346"/>
                    <a:pt x="2938177" y="1156335"/>
                  </a:cubicBezTo>
                  <a:lnTo>
                    <a:pt x="2938177" y="1156335"/>
                  </a:lnTo>
                  <a:close/>
                  <a:moveTo>
                    <a:pt x="1788319" y="2587371"/>
                  </a:moveTo>
                  <a:cubicBezTo>
                    <a:pt x="1773174" y="2570607"/>
                    <a:pt x="1756886" y="2564321"/>
                    <a:pt x="1734407" y="2566702"/>
                  </a:cubicBezTo>
                  <a:cubicBezTo>
                    <a:pt x="1711928" y="2568988"/>
                    <a:pt x="1697260" y="2578513"/>
                    <a:pt x="1685925" y="2598039"/>
                  </a:cubicBezTo>
                  <a:cubicBezTo>
                    <a:pt x="1544764" y="2840260"/>
                    <a:pt x="1442466" y="3100959"/>
                    <a:pt x="1373505" y="3372517"/>
                  </a:cubicBezTo>
                  <a:cubicBezTo>
                    <a:pt x="1369219" y="3389566"/>
                    <a:pt x="1370552" y="3401568"/>
                    <a:pt x="1378553" y="3417189"/>
                  </a:cubicBezTo>
                  <a:cubicBezTo>
                    <a:pt x="1452848" y="3562826"/>
                    <a:pt x="1581722" y="3646075"/>
                    <a:pt x="1734407" y="3695795"/>
                  </a:cubicBezTo>
                  <a:cubicBezTo>
                    <a:pt x="1757172" y="3703225"/>
                    <a:pt x="1776127" y="3699605"/>
                    <a:pt x="1794701" y="3684365"/>
                  </a:cubicBezTo>
                  <a:cubicBezTo>
                    <a:pt x="1959769" y="3548539"/>
                    <a:pt x="2071497" y="3375184"/>
                    <a:pt x="2153888" y="3179826"/>
                  </a:cubicBezTo>
                  <a:cubicBezTo>
                    <a:pt x="2161985" y="3160776"/>
                    <a:pt x="2161508" y="3145536"/>
                    <a:pt x="2152364" y="3126962"/>
                  </a:cubicBezTo>
                  <a:cubicBezTo>
                    <a:pt x="2055686" y="2930557"/>
                    <a:pt x="1935004" y="2749963"/>
                    <a:pt x="1788319" y="2587371"/>
                  </a:cubicBezTo>
                  <a:lnTo>
                    <a:pt x="1788319" y="2587371"/>
                  </a:lnTo>
                  <a:close/>
                  <a:moveTo>
                    <a:pt x="3182874" y="2055495"/>
                  </a:moveTo>
                  <a:cubicBezTo>
                    <a:pt x="3172206" y="2035778"/>
                    <a:pt x="3158014" y="2025968"/>
                    <a:pt x="3135916" y="2022824"/>
                  </a:cubicBezTo>
                  <a:cubicBezTo>
                    <a:pt x="2860643" y="1983486"/>
                    <a:pt x="2581275" y="1977771"/>
                    <a:pt x="2304098" y="1996059"/>
                  </a:cubicBezTo>
                  <a:cubicBezTo>
                    <a:pt x="2281904" y="1997488"/>
                    <a:pt x="2267236" y="2006060"/>
                    <a:pt x="2255044" y="2024634"/>
                  </a:cubicBezTo>
                  <a:cubicBezTo>
                    <a:pt x="2242852" y="2043208"/>
                    <a:pt x="2240852" y="2060162"/>
                    <a:pt x="2248281" y="2081022"/>
                  </a:cubicBezTo>
                  <a:cubicBezTo>
                    <a:pt x="2340864" y="2340483"/>
                    <a:pt x="2473738" y="2581847"/>
                    <a:pt x="2662809" y="2783681"/>
                  </a:cubicBezTo>
                  <a:cubicBezTo>
                    <a:pt x="2684716" y="2807113"/>
                    <a:pt x="2718149" y="2810923"/>
                    <a:pt x="2744820" y="2793111"/>
                  </a:cubicBezTo>
                  <a:cubicBezTo>
                    <a:pt x="2944749" y="2659475"/>
                    <a:pt x="3119247" y="2488216"/>
                    <a:pt x="3272219" y="2303431"/>
                  </a:cubicBezTo>
                  <a:cubicBezTo>
                    <a:pt x="3290030" y="2281904"/>
                    <a:pt x="3292412" y="2256854"/>
                    <a:pt x="3279172" y="2232279"/>
                  </a:cubicBezTo>
                  <a:cubicBezTo>
                    <a:pt x="3246978" y="2173415"/>
                    <a:pt x="3214878" y="2114455"/>
                    <a:pt x="3182874" y="2055495"/>
                  </a:cubicBezTo>
                  <a:lnTo>
                    <a:pt x="3182874" y="2055495"/>
                  </a:lnTo>
                  <a:close/>
                  <a:moveTo>
                    <a:pt x="4213098" y="1153573"/>
                  </a:moveTo>
                  <a:cubicBezTo>
                    <a:pt x="4051935" y="1164717"/>
                    <a:pt x="3891724" y="1187101"/>
                    <a:pt x="3733705" y="1221010"/>
                  </a:cubicBezTo>
                  <a:cubicBezTo>
                    <a:pt x="3714274" y="1225201"/>
                    <a:pt x="3702558" y="1233583"/>
                    <a:pt x="3692366" y="1250633"/>
                  </a:cubicBezTo>
                  <a:cubicBezTo>
                    <a:pt x="3682174" y="1267682"/>
                    <a:pt x="3680365" y="1282065"/>
                    <a:pt x="3685889" y="1301115"/>
                  </a:cubicBezTo>
                  <a:cubicBezTo>
                    <a:pt x="3717893" y="1411034"/>
                    <a:pt x="3765137" y="1513808"/>
                    <a:pt x="3824859" y="1611344"/>
                  </a:cubicBezTo>
                  <a:cubicBezTo>
                    <a:pt x="3835718" y="1629061"/>
                    <a:pt x="3848386" y="1637538"/>
                    <a:pt x="3868865" y="1640967"/>
                  </a:cubicBezTo>
                  <a:cubicBezTo>
                    <a:pt x="3889343" y="1644301"/>
                    <a:pt x="3904107" y="1640396"/>
                    <a:pt x="3920014" y="1627061"/>
                  </a:cubicBezTo>
                  <a:cubicBezTo>
                    <a:pt x="4051268" y="1517904"/>
                    <a:pt x="4166807" y="1391984"/>
                    <a:pt x="4268629" y="1255109"/>
                  </a:cubicBezTo>
                  <a:cubicBezTo>
                    <a:pt x="4284631" y="1233583"/>
                    <a:pt x="4286250" y="1209961"/>
                    <a:pt x="4273391" y="1186529"/>
                  </a:cubicBezTo>
                  <a:cubicBezTo>
                    <a:pt x="4260628" y="1163098"/>
                    <a:pt x="4239864" y="1151763"/>
                    <a:pt x="4213098" y="1153573"/>
                  </a:cubicBezTo>
                  <a:lnTo>
                    <a:pt x="4213098" y="1153573"/>
                  </a:lnTo>
                  <a:close/>
                  <a:moveTo>
                    <a:pt x="2750630" y="0"/>
                  </a:moveTo>
                  <a:cubicBezTo>
                    <a:pt x="2790063" y="219932"/>
                    <a:pt x="2843213" y="453485"/>
                    <a:pt x="2936843" y="654082"/>
                  </a:cubicBezTo>
                  <a:cubicBezTo>
                    <a:pt x="2946464" y="674751"/>
                    <a:pt x="2960465" y="685610"/>
                    <a:pt x="2982849" y="689801"/>
                  </a:cubicBezTo>
                  <a:cubicBezTo>
                    <a:pt x="3207830" y="731996"/>
                    <a:pt x="3434524" y="730377"/>
                    <a:pt x="3660648" y="698468"/>
                  </a:cubicBezTo>
                  <a:cubicBezTo>
                    <a:pt x="3692843" y="693896"/>
                    <a:pt x="3715512" y="667893"/>
                    <a:pt x="3715512" y="635318"/>
                  </a:cubicBezTo>
                  <a:cubicBezTo>
                    <a:pt x="3715512" y="575310"/>
                    <a:pt x="3715512" y="515207"/>
                    <a:pt x="3715512" y="455200"/>
                  </a:cubicBezTo>
                  <a:cubicBezTo>
                    <a:pt x="3715512" y="436150"/>
                    <a:pt x="3710369" y="423767"/>
                    <a:pt x="3696938" y="410242"/>
                  </a:cubicBezTo>
                  <a:cubicBezTo>
                    <a:pt x="3553111" y="265462"/>
                    <a:pt x="3401187" y="128873"/>
                    <a:pt x="3242977" y="0"/>
                  </a:cubicBezTo>
                  <a:lnTo>
                    <a:pt x="2750630" y="0"/>
                  </a:lnTo>
                  <a:close/>
                </a:path>
              </a:pathLst>
            </a:custGeom>
            <a:solidFill>
              <a:srgbClr val="37A5D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5" name="Google Shape;735;p24"/>
            <p:cNvSpPr/>
            <p:nvPr/>
          </p:nvSpPr>
          <p:spPr>
            <a:xfrm>
              <a:off x="1763543" y="1104097"/>
              <a:ext cx="1820684" cy="2323755"/>
            </a:xfrm>
            <a:custGeom>
              <a:avLst/>
              <a:gdLst/>
              <a:ahLst/>
              <a:cxnLst/>
              <a:rect l="l" t="t" r="r" b="b"/>
              <a:pathLst>
                <a:path w="1670352" h="2131885" extrusionOk="0">
                  <a:moveTo>
                    <a:pt x="541211" y="2131886"/>
                  </a:moveTo>
                  <a:cubicBezTo>
                    <a:pt x="318992" y="2052161"/>
                    <a:pt x="129921" y="1903095"/>
                    <a:pt x="0" y="1710595"/>
                  </a:cubicBezTo>
                  <a:cubicBezTo>
                    <a:pt x="21812" y="1668399"/>
                    <a:pt x="44672" y="1626679"/>
                    <a:pt x="68675" y="1585436"/>
                  </a:cubicBezTo>
                  <a:cubicBezTo>
                    <a:pt x="80010" y="1565910"/>
                    <a:pt x="94774" y="1556480"/>
                    <a:pt x="117158" y="1554099"/>
                  </a:cubicBezTo>
                  <a:cubicBezTo>
                    <a:pt x="139637" y="1551813"/>
                    <a:pt x="155924" y="1558004"/>
                    <a:pt x="171069" y="1574768"/>
                  </a:cubicBezTo>
                  <a:cubicBezTo>
                    <a:pt x="317754" y="1737360"/>
                    <a:pt x="438436" y="1917954"/>
                    <a:pt x="535019" y="2114360"/>
                  </a:cubicBezTo>
                  <a:cubicBezTo>
                    <a:pt x="537972" y="2120551"/>
                    <a:pt x="539972" y="2126266"/>
                    <a:pt x="541211" y="2131886"/>
                  </a:cubicBezTo>
                  <a:lnTo>
                    <a:pt x="541211" y="2131886"/>
                  </a:lnTo>
                  <a:close/>
                  <a:moveTo>
                    <a:pt x="265938" y="205073"/>
                  </a:moveTo>
                  <a:cubicBezTo>
                    <a:pt x="420338" y="92678"/>
                    <a:pt x="605028" y="19431"/>
                    <a:pt x="805434" y="0"/>
                  </a:cubicBezTo>
                  <a:cubicBezTo>
                    <a:pt x="963454" y="22765"/>
                    <a:pt x="1120045" y="55150"/>
                    <a:pt x="1274922" y="95917"/>
                  </a:cubicBezTo>
                  <a:cubicBezTo>
                    <a:pt x="1300067" y="102489"/>
                    <a:pt x="1315403" y="118491"/>
                    <a:pt x="1320927" y="143827"/>
                  </a:cubicBezTo>
                  <a:cubicBezTo>
                    <a:pt x="1340358" y="231838"/>
                    <a:pt x="1354455" y="321278"/>
                    <a:pt x="1359408" y="411385"/>
                  </a:cubicBezTo>
                  <a:cubicBezTo>
                    <a:pt x="1360456" y="430721"/>
                    <a:pt x="1355789" y="443770"/>
                    <a:pt x="1342739" y="458057"/>
                  </a:cubicBezTo>
                  <a:cubicBezTo>
                    <a:pt x="1329595" y="472345"/>
                    <a:pt x="1317022" y="478060"/>
                    <a:pt x="1297686" y="478631"/>
                  </a:cubicBezTo>
                  <a:cubicBezTo>
                    <a:pt x="979742" y="487871"/>
                    <a:pt x="661130" y="459676"/>
                    <a:pt x="346234" y="417005"/>
                  </a:cubicBezTo>
                  <a:cubicBezTo>
                    <a:pt x="319088" y="413290"/>
                    <a:pt x="300704" y="397288"/>
                    <a:pt x="293370" y="370999"/>
                  </a:cubicBezTo>
                  <a:cubicBezTo>
                    <a:pt x="278225" y="316421"/>
                    <a:pt x="268034" y="260699"/>
                    <a:pt x="265938" y="205073"/>
                  </a:cubicBezTo>
                  <a:lnTo>
                    <a:pt x="265938" y="205073"/>
                  </a:lnTo>
                  <a:close/>
                  <a:moveTo>
                    <a:pt x="1490948" y="1006412"/>
                  </a:moveTo>
                  <a:cubicBezTo>
                    <a:pt x="1495425" y="1035463"/>
                    <a:pt x="1497711" y="1065181"/>
                    <a:pt x="1497711" y="1095470"/>
                  </a:cubicBezTo>
                  <a:cubicBezTo>
                    <a:pt x="1497711" y="1401127"/>
                    <a:pt x="1263206" y="1651921"/>
                    <a:pt x="964311" y="1677924"/>
                  </a:cubicBezTo>
                  <a:cubicBezTo>
                    <a:pt x="990124" y="1709833"/>
                    <a:pt x="1017175" y="1740979"/>
                    <a:pt x="1045559" y="1771174"/>
                  </a:cubicBezTo>
                  <a:cubicBezTo>
                    <a:pt x="1067467" y="1794605"/>
                    <a:pt x="1100900" y="1798415"/>
                    <a:pt x="1127570" y="1780603"/>
                  </a:cubicBezTo>
                  <a:cubicBezTo>
                    <a:pt x="1327499" y="1646968"/>
                    <a:pt x="1501997" y="1475708"/>
                    <a:pt x="1654969" y="1290923"/>
                  </a:cubicBezTo>
                  <a:cubicBezTo>
                    <a:pt x="1672781" y="1269397"/>
                    <a:pt x="1675162" y="1244346"/>
                    <a:pt x="1661922" y="1219772"/>
                  </a:cubicBezTo>
                  <a:cubicBezTo>
                    <a:pt x="1629823" y="1160812"/>
                    <a:pt x="1597819" y="1101757"/>
                    <a:pt x="1565720" y="1042797"/>
                  </a:cubicBezTo>
                  <a:cubicBezTo>
                    <a:pt x="1555052" y="1023080"/>
                    <a:pt x="1540859" y="1013269"/>
                    <a:pt x="1518761" y="1010126"/>
                  </a:cubicBezTo>
                  <a:cubicBezTo>
                    <a:pt x="1509427" y="1008983"/>
                    <a:pt x="1500188" y="1007650"/>
                    <a:pt x="1490948" y="100641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6" name="Google Shape;736;p24"/>
            <p:cNvSpPr/>
            <p:nvPr/>
          </p:nvSpPr>
          <p:spPr>
            <a:xfrm>
              <a:off x="0" y="0"/>
              <a:ext cx="5678675" cy="5903036"/>
            </a:xfrm>
            <a:custGeom>
              <a:avLst/>
              <a:gdLst/>
              <a:ahLst/>
              <a:cxnLst/>
              <a:rect l="l" t="t" r="r" b="b"/>
              <a:pathLst>
                <a:path w="5209794" h="5415629" extrusionOk="0">
                  <a:moveTo>
                    <a:pt x="0" y="5063776"/>
                  </a:moveTo>
                  <a:lnTo>
                    <a:pt x="1063657" y="4000119"/>
                  </a:lnTo>
                  <a:cubicBezTo>
                    <a:pt x="1094708" y="4016788"/>
                    <a:pt x="1125093" y="4035552"/>
                    <a:pt x="1154525" y="4056412"/>
                  </a:cubicBezTo>
                  <a:cubicBezTo>
                    <a:pt x="1183005" y="4076605"/>
                    <a:pt x="1189863" y="4116515"/>
                    <a:pt x="1169861" y="4145090"/>
                  </a:cubicBezTo>
                  <a:cubicBezTo>
                    <a:pt x="836486" y="4620292"/>
                    <a:pt x="437674" y="5037678"/>
                    <a:pt x="0" y="5415630"/>
                  </a:cubicBezTo>
                  <a:lnTo>
                    <a:pt x="0" y="5063776"/>
                  </a:lnTo>
                  <a:lnTo>
                    <a:pt x="0" y="5063776"/>
                  </a:lnTo>
                  <a:close/>
                  <a:moveTo>
                    <a:pt x="1496187" y="3567589"/>
                  </a:moveTo>
                  <a:lnTo>
                    <a:pt x="2077403" y="2986373"/>
                  </a:lnTo>
                  <a:cubicBezTo>
                    <a:pt x="2103787" y="3032284"/>
                    <a:pt x="2128742" y="3079147"/>
                    <a:pt x="2152269" y="3126962"/>
                  </a:cubicBezTo>
                  <a:cubicBezTo>
                    <a:pt x="2161413" y="3145536"/>
                    <a:pt x="2161889" y="3160776"/>
                    <a:pt x="2153793" y="3179826"/>
                  </a:cubicBezTo>
                  <a:cubicBezTo>
                    <a:pt x="2071402" y="3375184"/>
                    <a:pt x="1959578" y="3548539"/>
                    <a:pt x="1794605" y="3684365"/>
                  </a:cubicBezTo>
                  <a:cubicBezTo>
                    <a:pt x="1776127" y="3699605"/>
                    <a:pt x="1757172" y="3703225"/>
                    <a:pt x="1734312" y="3695795"/>
                  </a:cubicBezTo>
                  <a:cubicBezTo>
                    <a:pt x="1644587" y="3666554"/>
                    <a:pt x="1563148" y="3625787"/>
                    <a:pt x="1496187" y="3567589"/>
                  </a:cubicBezTo>
                  <a:lnTo>
                    <a:pt x="1496187" y="3567589"/>
                  </a:lnTo>
                  <a:close/>
                  <a:moveTo>
                    <a:pt x="2492788" y="2570988"/>
                  </a:moveTo>
                  <a:lnTo>
                    <a:pt x="3051905" y="2011871"/>
                  </a:lnTo>
                  <a:cubicBezTo>
                    <a:pt x="3079909" y="2015204"/>
                    <a:pt x="3107912" y="2018824"/>
                    <a:pt x="3135821" y="2022824"/>
                  </a:cubicBezTo>
                  <a:cubicBezTo>
                    <a:pt x="3158014" y="2025968"/>
                    <a:pt x="3172111" y="2035778"/>
                    <a:pt x="3182779" y="2055495"/>
                  </a:cubicBezTo>
                  <a:cubicBezTo>
                    <a:pt x="3214783" y="2114455"/>
                    <a:pt x="3246882" y="2173415"/>
                    <a:pt x="3278981" y="2232470"/>
                  </a:cubicBezTo>
                  <a:cubicBezTo>
                    <a:pt x="3292316" y="2256949"/>
                    <a:pt x="3289840" y="2282095"/>
                    <a:pt x="3272028" y="2303621"/>
                  </a:cubicBezTo>
                  <a:cubicBezTo>
                    <a:pt x="3119057" y="2488311"/>
                    <a:pt x="2944559" y="2659666"/>
                    <a:pt x="2744629" y="2793302"/>
                  </a:cubicBezTo>
                  <a:cubicBezTo>
                    <a:pt x="2717959" y="2811113"/>
                    <a:pt x="2684621" y="2807303"/>
                    <a:pt x="2662619" y="2783872"/>
                  </a:cubicBezTo>
                  <a:cubicBezTo>
                    <a:pt x="2600135" y="2716911"/>
                    <a:pt x="2543651" y="2645759"/>
                    <a:pt x="2492788" y="2570988"/>
                  </a:cubicBezTo>
                  <a:lnTo>
                    <a:pt x="2492788" y="2570988"/>
                  </a:lnTo>
                  <a:close/>
                  <a:moveTo>
                    <a:pt x="3704463" y="1359313"/>
                  </a:moveTo>
                  <a:lnTo>
                    <a:pt x="3868865" y="1194911"/>
                  </a:lnTo>
                  <a:cubicBezTo>
                    <a:pt x="3982784" y="1175290"/>
                    <a:pt x="4097750" y="1161574"/>
                    <a:pt x="4213193" y="1153573"/>
                  </a:cubicBezTo>
                  <a:cubicBezTo>
                    <a:pt x="4239959" y="1151763"/>
                    <a:pt x="4260723" y="1163098"/>
                    <a:pt x="4273487" y="1186625"/>
                  </a:cubicBezTo>
                  <a:cubicBezTo>
                    <a:pt x="4286346" y="1210151"/>
                    <a:pt x="4284726" y="1233773"/>
                    <a:pt x="4268724" y="1255205"/>
                  </a:cubicBezTo>
                  <a:cubicBezTo>
                    <a:pt x="4166902" y="1391984"/>
                    <a:pt x="4051364" y="1517999"/>
                    <a:pt x="3920109" y="1627156"/>
                  </a:cubicBezTo>
                  <a:cubicBezTo>
                    <a:pt x="3904203" y="1640396"/>
                    <a:pt x="3889439" y="1644396"/>
                    <a:pt x="3868960" y="1641062"/>
                  </a:cubicBezTo>
                  <a:cubicBezTo>
                    <a:pt x="3848481" y="1637633"/>
                    <a:pt x="3835813" y="1629156"/>
                    <a:pt x="3824954" y="1611439"/>
                  </a:cubicBezTo>
                  <a:cubicBezTo>
                    <a:pt x="3775805" y="1531239"/>
                    <a:pt x="3735134" y="1447610"/>
                    <a:pt x="3704463" y="1359313"/>
                  </a:cubicBezTo>
                  <a:lnTo>
                    <a:pt x="3704463" y="1359313"/>
                  </a:lnTo>
                  <a:close/>
                  <a:moveTo>
                    <a:pt x="4415885" y="647890"/>
                  </a:moveTo>
                  <a:lnTo>
                    <a:pt x="5063776" y="0"/>
                  </a:lnTo>
                  <a:lnTo>
                    <a:pt x="5209794" y="0"/>
                  </a:lnTo>
                  <a:lnTo>
                    <a:pt x="5138071" y="501872"/>
                  </a:lnTo>
                  <a:cubicBezTo>
                    <a:pt x="5134451" y="527114"/>
                    <a:pt x="5120926" y="543878"/>
                    <a:pt x="5097018" y="552736"/>
                  </a:cubicBezTo>
                  <a:cubicBezTo>
                    <a:pt x="4892421" y="628079"/>
                    <a:pt x="4680395" y="662369"/>
                    <a:pt x="4462939" y="666560"/>
                  </a:cubicBezTo>
                  <a:cubicBezTo>
                    <a:pt x="4444175" y="666940"/>
                    <a:pt x="4427697" y="659987"/>
                    <a:pt x="4415885" y="647890"/>
                  </a:cubicBezTo>
                  <a:close/>
                </a:path>
              </a:pathLst>
            </a:custGeom>
            <a:solidFill>
              <a:srgbClr val="2698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7" name="Google Shape;737;p24"/>
            <p:cNvSpPr/>
            <p:nvPr/>
          </p:nvSpPr>
          <p:spPr>
            <a:xfrm>
              <a:off x="0" y="0"/>
              <a:ext cx="6861836" cy="6861836"/>
            </a:xfrm>
            <a:custGeom>
              <a:avLst/>
              <a:gdLst/>
              <a:ahLst/>
              <a:cxnLst/>
              <a:rect l="l" t="t" r="r" b="b"/>
              <a:pathLst>
                <a:path w="6295262" h="6295262" extrusionOk="0">
                  <a:moveTo>
                    <a:pt x="6295263" y="0"/>
                  </a:moveTo>
                  <a:lnTo>
                    <a:pt x="0" y="6295263"/>
                  </a:lnTo>
                  <a:lnTo>
                    <a:pt x="6295263" y="6295263"/>
                  </a:lnTo>
                  <a:lnTo>
                    <a:pt x="6295263" y="901256"/>
                  </a:lnTo>
                  <a:close/>
                </a:path>
              </a:pathLst>
            </a:custGeom>
            <a:solidFill>
              <a:srgbClr val="F0F9F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8" name="Google Shape;738;p24"/>
            <p:cNvSpPr/>
            <p:nvPr/>
          </p:nvSpPr>
          <p:spPr>
            <a:xfrm>
              <a:off x="96595" y="133468"/>
              <a:ext cx="6765281" cy="6728424"/>
            </a:xfrm>
            <a:custGeom>
              <a:avLst/>
              <a:gdLst/>
              <a:ahLst/>
              <a:cxnLst/>
              <a:rect l="l" t="t" r="r" b="b"/>
              <a:pathLst>
                <a:path w="6206680" h="6172866" extrusionOk="0">
                  <a:moveTo>
                    <a:pt x="39338" y="6172867"/>
                  </a:moveTo>
                  <a:lnTo>
                    <a:pt x="167545" y="6172867"/>
                  </a:lnTo>
                  <a:lnTo>
                    <a:pt x="64103" y="6069521"/>
                  </a:lnTo>
                  <a:lnTo>
                    <a:pt x="0" y="6133624"/>
                  </a:lnTo>
                  <a:lnTo>
                    <a:pt x="39338" y="6172867"/>
                  </a:lnTo>
                  <a:lnTo>
                    <a:pt x="39338" y="6172867"/>
                  </a:lnTo>
                  <a:close/>
                  <a:moveTo>
                    <a:pt x="617411" y="6172867"/>
                  </a:moveTo>
                  <a:lnTo>
                    <a:pt x="745617" y="6172867"/>
                  </a:lnTo>
                  <a:lnTo>
                    <a:pt x="353187" y="5780437"/>
                  </a:lnTo>
                  <a:cubicBezTo>
                    <a:pt x="331851" y="5801773"/>
                    <a:pt x="310420" y="5823109"/>
                    <a:pt x="289084" y="5844540"/>
                  </a:cubicBezTo>
                  <a:lnTo>
                    <a:pt x="617411" y="6172867"/>
                  </a:lnTo>
                  <a:lnTo>
                    <a:pt x="617411" y="6172867"/>
                  </a:lnTo>
                  <a:close/>
                  <a:moveTo>
                    <a:pt x="6206681" y="778859"/>
                  </a:moveTo>
                  <a:lnTo>
                    <a:pt x="6206681" y="650653"/>
                  </a:lnTo>
                  <a:lnTo>
                    <a:pt x="5845112" y="289084"/>
                  </a:lnTo>
                  <a:cubicBezTo>
                    <a:pt x="5823775" y="310420"/>
                    <a:pt x="5802344" y="331851"/>
                    <a:pt x="5781008" y="353187"/>
                  </a:cubicBezTo>
                  <a:lnTo>
                    <a:pt x="6206681" y="778859"/>
                  </a:lnTo>
                  <a:lnTo>
                    <a:pt x="6206681" y="778859"/>
                  </a:lnTo>
                  <a:close/>
                  <a:moveTo>
                    <a:pt x="6206681" y="200787"/>
                  </a:moveTo>
                  <a:lnTo>
                    <a:pt x="6206681" y="72580"/>
                  </a:lnTo>
                  <a:lnTo>
                    <a:pt x="6134100" y="0"/>
                  </a:lnTo>
                  <a:lnTo>
                    <a:pt x="6069997" y="64103"/>
                  </a:lnTo>
                  <a:lnTo>
                    <a:pt x="6206681" y="200787"/>
                  </a:lnTo>
                  <a:lnTo>
                    <a:pt x="6206681" y="200787"/>
                  </a:lnTo>
                  <a:close/>
                  <a:moveTo>
                    <a:pt x="578168" y="5555552"/>
                  </a:moveTo>
                  <a:cubicBezTo>
                    <a:pt x="599504" y="5534216"/>
                    <a:pt x="620840" y="5512784"/>
                    <a:pt x="642271" y="5491449"/>
                  </a:cubicBezTo>
                  <a:cubicBezTo>
                    <a:pt x="813149" y="5662327"/>
                    <a:pt x="984028" y="5833206"/>
                    <a:pt x="1155002" y="6004179"/>
                  </a:cubicBezTo>
                  <a:cubicBezTo>
                    <a:pt x="1133666" y="6025515"/>
                    <a:pt x="1112330" y="6046851"/>
                    <a:pt x="1090898" y="6068283"/>
                  </a:cubicBezTo>
                  <a:cubicBezTo>
                    <a:pt x="919925" y="5897309"/>
                    <a:pt x="749046" y="5726430"/>
                    <a:pt x="578168" y="5555552"/>
                  </a:cubicBezTo>
                  <a:lnTo>
                    <a:pt x="578168" y="5555552"/>
                  </a:lnTo>
                  <a:close/>
                  <a:moveTo>
                    <a:pt x="867156" y="5266468"/>
                  </a:moveTo>
                  <a:cubicBezTo>
                    <a:pt x="1038035" y="5437347"/>
                    <a:pt x="1209008" y="5608225"/>
                    <a:pt x="1379887" y="5779199"/>
                  </a:cubicBezTo>
                  <a:cubicBezTo>
                    <a:pt x="1401223" y="5757863"/>
                    <a:pt x="1422654" y="5736431"/>
                    <a:pt x="1443990" y="5715095"/>
                  </a:cubicBezTo>
                  <a:cubicBezTo>
                    <a:pt x="1273112" y="5544217"/>
                    <a:pt x="1102233" y="5373338"/>
                    <a:pt x="931259" y="5202365"/>
                  </a:cubicBezTo>
                  <a:cubicBezTo>
                    <a:pt x="909923" y="5223796"/>
                    <a:pt x="888587" y="5245132"/>
                    <a:pt x="867156" y="5266468"/>
                  </a:cubicBezTo>
                  <a:lnTo>
                    <a:pt x="867156" y="5266468"/>
                  </a:lnTo>
                  <a:close/>
                  <a:moveTo>
                    <a:pt x="1156240" y="4977479"/>
                  </a:moveTo>
                  <a:cubicBezTo>
                    <a:pt x="1177576" y="4956143"/>
                    <a:pt x="1199007" y="4934712"/>
                    <a:pt x="1220343" y="4913376"/>
                  </a:cubicBezTo>
                  <a:cubicBezTo>
                    <a:pt x="1391222" y="5084255"/>
                    <a:pt x="1562100" y="5255229"/>
                    <a:pt x="1733074" y="5426107"/>
                  </a:cubicBezTo>
                  <a:cubicBezTo>
                    <a:pt x="1711738" y="5447443"/>
                    <a:pt x="1690307" y="5468779"/>
                    <a:pt x="1668971" y="5490210"/>
                  </a:cubicBezTo>
                  <a:cubicBezTo>
                    <a:pt x="1498092" y="5319332"/>
                    <a:pt x="1327118" y="5148358"/>
                    <a:pt x="1156240" y="4977479"/>
                  </a:cubicBezTo>
                  <a:lnTo>
                    <a:pt x="1156240" y="4977479"/>
                  </a:lnTo>
                  <a:close/>
                  <a:moveTo>
                    <a:pt x="1445323" y="4688491"/>
                  </a:moveTo>
                  <a:cubicBezTo>
                    <a:pt x="1616202" y="4859370"/>
                    <a:pt x="1787176" y="5030343"/>
                    <a:pt x="1958054" y="5201221"/>
                  </a:cubicBezTo>
                  <a:cubicBezTo>
                    <a:pt x="1979390" y="5179886"/>
                    <a:pt x="2000822" y="5158550"/>
                    <a:pt x="2022158" y="5137118"/>
                  </a:cubicBezTo>
                  <a:cubicBezTo>
                    <a:pt x="1851279" y="4966240"/>
                    <a:pt x="1680305" y="4795266"/>
                    <a:pt x="1509427" y="4624388"/>
                  </a:cubicBezTo>
                  <a:cubicBezTo>
                    <a:pt x="1487996" y="4645724"/>
                    <a:pt x="1466660" y="4667060"/>
                    <a:pt x="1445323" y="4688491"/>
                  </a:cubicBezTo>
                  <a:lnTo>
                    <a:pt x="1445323" y="4688491"/>
                  </a:lnTo>
                  <a:close/>
                  <a:moveTo>
                    <a:pt x="1734312" y="4399407"/>
                  </a:moveTo>
                  <a:cubicBezTo>
                    <a:pt x="1755648" y="4378071"/>
                    <a:pt x="1776984" y="4356640"/>
                    <a:pt x="1798415" y="4335304"/>
                  </a:cubicBezTo>
                  <a:cubicBezTo>
                    <a:pt x="1969294" y="4506183"/>
                    <a:pt x="2140172" y="4677061"/>
                    <a:pt x="2311146" y="4848035"/>
                  </a:cubicBezTo>
                  <a:cubicBezTo>
                    <a:pt x="2289810" y="4869371"/>
                    <a:pt x="2268379" y="4890802"/>
                    <a:pt x="2247043" y="4912138"/>
                  </a:cubicBezTo>
                  <a:cubicBezTo>
                    <a:pt x="2076164" y="4741259"/>
                    <a:pt x="1905191" y="4570381"/>
                    <a:pt x="1734312" y="4399407"/>
                  </a:cubicBezTo>
                  <a:lnTo>
                    <a:pt x="1734312" y="4399407"/>
                  </a:lnTo>
                  <a:close/>
                  <a:moveTo>
                    <a:pt x="2023396" y="4110419"/>
                  </a:moveTo>
                  <a:cubicBezTo>
                    <a:pt x="2194274" y="4281392"/>
                    <a:pt x="2365248" y="4452271"/>
                    <a:pt x="2536127" y="4623150"/>
                  </a:cubicBezTo>
                  <a:cubicBezTo>
                    <a:pt x="2557463" y="4601814"/>
                    <a:pt x="2578799" y="4580382"/>
                    <a:pt x="2600230" y="4559046"/>
                  </a:cubicBezTo>
                  <a:cubicBezTo>
                    <a:pt x="2429351" y="4388168"/>
                    <a:pt x="2258378" y="4217289"/>
                    <a:pt x="2087499" y="4046315"/>
                  </a:cubicBezTo>
                  <a:cubicBezTo>
                    <a:pt x="2066068" y="4067651"/>
                    <a:pt x="2044732" y="4089083"/>
                    <a:pt x="2023396" y="4110419"/>
                  </a:cubicBezTo>
                  <a:lnTo>
                    <a:pt x="2023396" y="4110419"/>
                  </a:lnTo>
                  <a:close/>
                  <a:moveTo>
                    <a:pt x="2312384" y="3821430"/>
                  </a:moveTo>
                  <a:cubicBezTo>
                    <a:pt x="2333720" y="3800094"/>
                    <a:pt x="2355152" y="3778663"/>
                    <a:pt x="2376488" y="3757327"/>
                  </a:cubicBezTo>
                  <a:cubicBezTo>
                    <a:pt x="2547366" y="3928205"/>
                    <a:pt x="2718340" y="4099179"/>
                    <a:pt x="2889218" y="4270058"/>
                  </a:cubicBezTo>
                  <a:cubicBezTo>
                    <a:pt x="2867883" y="4291394"/>
                    <a:pt x="2846546" y="4312730"/>
                    <a:pt x="2825115" y="4334161"/>
                  </a:cubicBezTo>
                  <a:cubicBezTo>
                    <a:pt x="2654237" y="4163187"/>
                    <a:pt x="2483358" y="3992309"/>
                    <a:pt x="2312384" y="3821430"/>
                  </a:cubicBezTo>
                  <a:lnTo>
                    <a:pt x="2312384" y="3821430"/>
                  </a:lnTo>
                  <a:close/>
                  <a:moveTo>
                    <a:pt x="2601468" y="3532346"/>
                  </a:moveTo>
                  <a:cubicBezTo>
                    <a:pt x="2772442" y="3703225"/>
                    <a:pt x="2943320" y="3874103"/>
                    <a:pt x="3114199" y="4045077"/>
                  </a:cubicBezTo>
                  <a:cubicBezTo>
                    <a:pt x="3135535" y="4023741"/>
                    <a:pt x="3156966" y="4002310"/>
                    <a:pt x="3178302" y="3980974"/>
                  </a:cubicBezTo>
                  <a:cubicBezTo>
                    <a:pt x="3007424" y="3810095"/>
                    <a:pt x="2836545" y="3639217"/>
                    <a:pt x="2665571" y="3468243"/>
                  </a:cubicBezTo>
                  <a:cubicBezTo>
                    <a:pt x="2644235" y="3489674"/>
                    <a:pt x="2622804" y="3511010"/>
                    <a:pt x="2601468" y="3532346"/>
                  </a:cubicBezTo>
                  <a:lnTo>
                    <a:pt x="2601468" y="3532346"/>
                  </a:lnTo>
                  <a:close/>
                  <a:moveTo>
                    <a:pt x="2890552" y="3243358"/>
                  </a:moveTo>
                  <a:cubicBezTo>
                    <a:pt x="2911888" y="3222022"/>
                    <a:pt x="2933224" y="3200686"/>
                    <a:pt x="2954655" y="3179255"/>
                  </a:cubicBezTo>
                  <a:cubicBezTo>
                    <a:pt x="3125534" y="3350133"/>
                    <a:pt x="3296508" y="3521107"/>
                    <a:pt x="3467386" y="3691985"/>
                  </a:cubicBezTo>
                  <a:cubicBezTo>
                    <a:pt x="3446050" y="3713321"/>
                    <a:pt x="3424619" y="3734753"/>
                    <a:pt x="3403283" y="3756089"/>
                  </a:cubicBezTo>
                  <a:cubicBezTo>
                    <a:pt x="3232309" y="3585210"/>
                    <a:pt x="3061430" y="3414236"/>
                    <a:pt x="2890552" y="3243358"/>
                  </a:cubicBezTo>
                  <a:lnTo>
                    <a:pt x="2890552" y="3243358"/>
                  </a:lnTo>
                  <a:close/>
                  <a:moveTo>
                    <a:pt x="3179540" y="2954369"/>
                  </a:moveTo>
                  <a:cubicBezTo>
                    <a:pt x="3350419" y="3125248"/>
                    <a:pt x="3521393" y="3296222"/>
                    <a:pt x="3692271" y="3467100"/>
                  </a:cubicBezTo>
                  <a:cubicBezTo>
                    <a:pt x="3713607" y="3445764"/>
                    <a:pt x="3735038" y="3424333"/>
                    <a:pt x="3756375" y="3402997"/>
                  </a:cubicBezTo>
                  <a:cubicBezTo>
                    <a:pt x="3585496" y="3232118"/>
                    <a:pt x="3414522" y="3061145"/>
                    <a:pt x="3243644" y="2890266"/>
                  </a:cubicBezTo>
                  <a:cubicBezTo>
                    <a:pt x="3222308" y="2911602"/>
                    <a:pt x="3200971" y="2932938"/>
                    <a:pt x="3179540" y="2954369"/>
                  </a:cubicBezTo>
                  <a:lnTo>
                    <a:pt x="3179540" y="2954369"/>
                  </a:lnTo>
                  <a:close/>
                  <a:moveTo>
                    <a:pt x="3468624" y="2665286"/>
                  </a:moveTo>
                  <a:cubicBezTo>
                    <a:pt x="3489960" y="2643950"/>
                    <a:pt x="3511391" y="2622518"/>
                    <a:pt x="3532727" y="2601182"/>
                  </a:cubicBezTo>
                  <a:cubicBezTo>
                    <a:pt x="3703606" y="2772061"/>
                    <a:pt x="3874579" y="2942939"/>
                    <a:pt x="4045458" y="3113913"/>
                  </a:cubicBezTo>
                  <a:cubicBezTo>
                    <a:pt x="4024122" y="3135249"/>
                    <a:pt x="4002691" y="3156680"/>
                    <a:pt x="3981355" y="3178016"/>
                  </a:cubicBezTo>
                  <a:cubicBezTo>
                    <a:pt x="3810476" y="3007138"/>
                    <a:pt x="3639503" y="2836259"/>
                    <a:pt x="3468624" y="2665286"/>
                  </a:cubicBezTo>
                  <a:lnTo>
                    <a:pt x="3468624" y="2665286"/>
                  </a:lnTo>
                  <a:close/>
                  <a:moveTo>
                    <a:pt x="3757708" y="2376297"/>
                  </a:moveTo>
                  <a:cubicBezTo>
                    <a:pt x="3928586" y="2547176"/>
                    <a:pt x="4099465" y="2718149"/>
                    <a:pt x="4270439" y="2889028"/>
                  </a:cubicBezTo>
                  <a:cubicBezTo>
                    <a:pt x="4291775" y="2867692"/>
                    <a:pt x="4313111" y="2846356"/>
                    <a:pt x="4334542" y="2824925"/>
                  </a:cubicBezTo>
                  <a:cubicBezTo>
                    <a:pt x="4163663" y="2654046"/>
                    <a:pt x="3992785" y="2483072"/>
                    <a:pt x="3821811" y="2312194"/>
                  </a:cubicBezTo>
                  <a:cubicBezTo>
                    <a:pt x="3800380" y="2333530"/>
                    <a:pt x="3779044" y="2354961"/>
                    <a:pt x="3757708" y="2376297"/>
                  </a:cubicBezTo>
                  <a:lnTo>
                    <a:pt x="3757708" y="2376297"/>
                  </a:lnTo>
                  <a:close/>
                  <a:moveTo>
                    <a:pt x="4046696" y="2087309"/>
                  </a:moveTo>
                  <a:cubicBezTo>
                    <a:pt x="4068033" y="2065973"/>
                    <a:pt x="4089464" y="2044541"/>
                    <a:pt x="4110800" y="2023205"/>
                  </a:cubicBezTo>
                  <a:cubicBezTo>
                    <a:pt x="4281678" y="2194084"/>
                    <a:pt x="4452652" y="2365058"/>
                    <a:pt x="4623530" y="2535936"/>
                  </a:cubicBezTo>
                  <a:cubicBezTo>
                    <a:pt x="4602195" y="2557272"/>
                    <a:pt x="4580859" y="2578608"/>
                    <a:pt x="4559427" y="2600039"/>
                  </a:cubicBezTo>
                  <a:cubicBezTo>
                    <a:pt x="4388549" y="2429066"/>
                    <a:pt x="4217670" y="2258187"/>
                    <a:pt x="4046696" y="2087309"/>
                  </a:cubicBezTo>
                  <a:lnTo>
                    <a:pt x="4046696" y="2087309"/>
                  </a:lnTo>
                  <a:close/>
                  <a:moveTo>
                    <a:pt x="4335780" y="1798225"/>
                  </a:moveTo>
                  <a:cubicBezTo>
                    <a:pt x="4506659" y="1969103"/>
                    <a:pt x="4677537" y="2140077"/>
                    <a:pt x="4848511" y="2310956"/>
                  </a:cubicBezTo>
                  <a:cubicBezTo>
                    <a:pt x="4869847" y="2289620"/>
                    <a:pt x="4891278" y="2268188"/>
                    <a:pt x="4912614" y="2246852"/>
                  </a:cubicBezTo>
                  <a:cubicBezTo>
                    <a:pt x="4741736" y="2075974"/>
                    <a:pt x="4570762" y="1905000"/>
                    <a:pt x="4399884" y="1734122"/>
                  </a:cubicBezTo>
                  <a:cubicBezTo>
                    <a:pt x="4378452" y="1755553"/>
                    <a:pt x="4357116" y="1776889"/>
                    <a:pt x="4335780" y="1798225"/>
                  </a:cubicBezTo>
                  <a:lnTo>
                    <a:pt x="4335780" y="1798225"/>
                  </a:lnTo>
                  <a:close/>
                  <a:moveTo>
                    <a:pt x="4624864" y="1509236"/>
                  </a:moveTo>
                  <a:cubicBezTo>
                    <a:pt x="4646200" y="1487900"/>
                    <a:pt x="4667631" y="1466469"/>
                    <a:pt x="4688967" y="1445133"/>
                  </a:cubicBezTo>
                  <a:cubicBezTo>
                    <a:pt x="4859846" y="1616012"/>
                    <a:pt x="5030819" y="1786890"/>
                    <a:pt x="5201698" y="1957864"/>
                  </a:cubicBezTo>
                  <a:cubicBezTo>
                    <a:pt x="5180362" y="1979200"/>
                    <a:pt x="5158931" y="2000631"/>
                    <a:pt x="5137595" y="2021967"/>
                  </a:cubicBezTo>
                  <a:cubicBezTo>
                    <a:pt x="4966621" y="1851089"/>
                    <a:pt x="4795742" y="1680115"/>
                    <a:pt x="4624864" y="1509236"/>
                  </a:cubicBezTo>
                  <a:lnTo>
                    <a:pt x="4624864" y="1509236"/>
                  </a:lnTo>
                  <a:close/>
                  <a:moveTo>
                    <a:pt x="4913853" y="1220248"/>
                  </a:moveTo>
                  <a:cubicBezTo>
                    <a:pt x="5084731" y="1391126"/>
                    <a:pt x="5255705" y="1562100"/>
                    <a:pt x="5426583" y="1732978"/>
                  </a:cubicBezTo>
                  <a:cubicBezTo>
                    <a:pt x="5447919" y="1711643"/>
                    <a:pt x="5469351" y="1690211"/>
                    <a:pt x="5490686" y="1668875"/>
                  </a:cubicBezTo>
                  <a:cubicBezTo>
                    <a:pt x="5319808" y="1497997"/>
                    <a:pt x="5148834" y="1327023"/>
                    <a:pt x="4977956" y="1156145"/>
                  </a:cubicBezTo>
                  <a:cubicBezTo>
                    <a:pt x="4956620" y="1177481"/>
                    <a:pt x="4935284" y="1198817"/>
                    <a:pt x="4913853" y="1220248"/>
                  </a:cubicBezTo>
                  <a:lnTo>
                    <a:pt x="4913853" y="1220248"/>
                  </a:lnTo>
                  <a:close/>
                  <a:moveTo>
                    <a:pt x="5202936" y="931164"/>
                  </a:moveTo>
                  <a:cubicBezTo>
                    <a:pt x="5224273" y="909828"/>
                    <a:pt x="5245704" y="888397"/>
                    <a:pt x="5267040" y="867061"/>
                  </a:cubicBezTo>
                  <a:cubicBezTo>
                    <a:pt x="5437918" y="1037939"/>
                    <a:pt x="5608891" y="1208913"/>
                    <a:pt x="5779770" y="1379792"/>
                  </a:cubicBezTo>
                  <a:cubicBezTo>
                    <a:pt x="5758434" y="1401128"/>
                    <a:pt x="5737003" y="1422559"/>
                    <a:pt x="5715667" y="1443895"/>
                  </a:cubicBezTo>
                  <a:cubicBezTo>
                    <a:pt x="5544693" y="1273016"/>
                    <a:pt x="5373815" y="1102138"/>
                    <a:pt x="5202936" y="931164"/>
                  </a:cubicBezTo>
                  <a:lnTo>
                    <a:pt x="5202936" y="931164"/>
                  </a:lnTo>
                  <a:close/>
                  <a:moveTo>
                    <a:pt x="5491925" y="642175"/>
                  </a:moveTo>
                  <a:cubicBezTo>
                    <a:pt x="5513261" y="620840"/>
                    <a:pt x="5534692" y="599408"/>
                    <a:pt x="5556028" y="578072"/>
                  </a:cubicBezTo>
                  <a:cubicBezTo>
                    <a:pt x="5726906" y="748951"/>
                    <a:pt x="5897880" y="919829"/>
                    <a:pt x="6068759" y="1090803"/>
                  </a:cubicBezTo>
                  <a:cubicBezTo>
                    <a:pt x="6047423" y="1112139"/>
                    <a:pt x="6025992" y="1133570"/>
                    <a:pt x="6004656" y="1154906"/>
                  </a:cubicBezTo>
                  <a:cubicBezTo>
                    <a:pt x="5833777" y="984028"/>
                    <a:pt x="5662899" y="813054"/>
                    <a:pt x="5491925" y="642175"/>
                  </a:cubicBezTo>
                  <a:close/>
                </a:path>
              </a:pathLst>
            </a:custGeom>
            <a:solidFill>
              <a:srgbClr val="D2DF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9" name="Google Shape;739;p24"/>
            <p:cNvSpPr/>
            <p:nvPr/>
          </p:nvSpPr>
          <p:spPr>
            <a:xfrm>
              <a:off x="1273191" y="1273191"/>
              <a:ext cx="5589180" cy="5589180"/>
            </a:xfrm>
            <a:custGeom>
              <a:avLst/>
              <a:gdLst/>
              <a:ahLst/>
              <a:cxnLst/>
              <a:rect l="l" t="t" r="r" b="b"/>
              <a:pathLst>
                <a:path w="5127688" h="5127688" extrusionOk="0">
                  <a:moveTo>
                    <a:pt x="5127689" y="0"/>
                  </a:moveTo>
                  <a:lnTo>
                    <a:pt x="0" y="5127689"/>
                  </a:lnTo>
                  <a:lnTo>
                    <a:pt x="5127689" y="5127689"/>
                  </a:lnTo>
                  <a:close/>
                </a:path>
              </a:pathLst>
            </a:custGeom>
            <a:solidFill>
              <a:srgbClr val="D2DF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0" name="Google Shape;740;p24"/>
            <p:cNvSpPr/>
            <p:nvPr/>
          </p:nvSpPr>
          <p:spPr>
            <a:xfrm>
              <a:off x="1273191" y="1273191"/>
              <a:ext cx="5589180" cy="5589180"/>
            </a:xfrm>
            <a:custGeom>
              <a:avLst/>
              <a:gdLst/>
              <a:ahLst/>
              <a:cxnLst/>
              <a:rect l="l" t="t" r="r" b="b"/>
              <a:pathLst>
                <a:path w="5127688" h="5127688" extrusionOk="0">
                  <a:moveTo>
                    <a:pt x="5127689" y="120777"/>
                  </a:moveTo>
                  <a:lnTo>
                    <a:pt x="300133" y="5127689"/>
                  </a:lnTo>
                  <a:lnTo>
                    <a:pt x="0" y="5127689"/>
                  </a:lnTo>
                  <a:lnTo>
                    <a:pt x="5127689" y="0"/>
                  </a:lnTo>
                  <a:close/>
                </a:path>
              </a:pathLst>
            </a:custGeom>
            <a:solidFill>
              <a:srgbClr val="BBC7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1" name="Google Shape;741;p24"/>
            <p:cNvSpPr/>
            <p:nvPr/>
          </p:nvSpPr>
          <p:spPr>
            <a:xfrm>
              <a:off x="4797131" y="2041891"/>
              <a:ext cx="2571475" cy="3463310"/>
            </a:xfrm>
            <a:custGeom>
              <a:avLst/>
              <a:gdLst/>
              <a:ahLst/>
              <a:cxnLst/>
              <a:rect l="l" t="t" r="r" b="b"/>
              <a:pathLst>
                <a:path w="2359151" h="3177349" extrusionOk="0">
                  <a:moveTo>
                    <a:pt x="1588675" y="0"/>
                  </a:moveTo>
                  <a:lnTo>
                    <a:pt x="2150364" y="232696"/>
                  </a:lnTo>
                  <a:lnTo>
                    <a:pt x="2359152" y="319183"/>
                  </a:lnTo>
                  <a:lnTo>
                    <a:pt x="2359152" y="2858167"/>
                  </a:lnTo>
                  <a:lnTo>
                    <a:pt x="2150364" y="2944654"/>
                  </a:lnTo>
                  <a:lnTo>
                    <a:pt x="1588675" y="3177350"/>
                  </a:lnTo>
                  <a:lnTo>
                    <a:pt x="1026986" y="2944654"/>
                  </a:lnTo>
                  <a:lnTo>
                    <a:pt x="465296" y="2712053"/>
                  </a:lnTo>
                  <a:lnTo>
                    <a:pt x="232696" y="2150364"/>
                  </a:lnTo>
                  <a:lnTo>
                    <a:pt x="0" y="1588675"/>
                  </a:lnTo>
                  <a:lnTo>
                    <a:pt x="232696" y="1026985"/>
                  </a:lnTo>
                  <a:lnTo>
                    <a:pt x="465296" y="465392"/>
                  </a:lnTo>
                  <a:lnTo>
                    <a:pt x="1026986" y="232696"/>
                  </a:lnTo>
                  <a:close/>
                </a:path>
              </a:pathLst>
            </a:custGeom>
            <a:solidFill>
              <a:srgbClr val="BBC7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2" name="Google Shape;742;p24"/>
            <p:cNvSpPr/>
            <p:nvPr/>
          </p:nvSpPr>
          <p:spPr>
            <a:xfrm>
              <a:off x="4752053" y="1491194"/>
              <a:ext cx="2616534" cy="3463207"/>
            </a:xfrm>
            <a:custGeom>
              <a:avLst/>
              <a:gdLst/>
              <a:ahLst/>
              <a:cxnLst/>
              <a:rect l="l" t="t" r="r" b="b"/>
              <a:pathLst>
                <a:path w="2400490" h="3177254" extrusionOk="0">
                  <a:moveTo>
                    <a:pt x="1588675" y="0"/>
                  </a:moveTo>
                  <a:lnTo>
                    <a:pt x="2150364" y="232601"/>
                  </a:lnTo>
                  <a:lnTo>
                    <a:pt x="2400491" y="336233"/>
                  </a:lnTo>
                  <a:lnTo>
                    <a:pt x="2400491" y="2841022"/>
                  </a:lnTo>
                  <a:lnTo>
                    <a:pt x="2150364" y="2944654"/>
                  </a:lnTo>
                  <a:lnTo>
                    <a:pt x="1588675" y="3177254"/>
                  </a:lnTo>
                  <a:lnTo>
                    <a:pt x="1026985" y="2944654"/>
                  </a:lnTo>
                  <a:lnTo>
                    <a:pt x="465296" y="2711958"/>
                  </a:lnTo>
                  <a:lnTo>
                    <a:pt x="232696" y="2150269"/>
                  </a:lnTo>
                  <a:lnTo>
                    <a:pt x="0" y="1588580"/>
                  </a:lnTo>
                  <a:lnTo>
                    <a:pt x="232696" y="1026986"/>
                  </a:lnTo>
                  <a:lnTo>
                    <a:pt x="465296" y="465296"/>
                  </a:lnTo>
                  <a:lnTo>
                    <a:pt x="1026985" y="232601"/>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3" name="Google Shape;743;p24"/>
            <p:cNvSpPr/>
            <p:nvPr/>
          </p:nvSpPr>
          <p:spPr>
            <a:xfrm>
              <a:off x="4752053" y="1491194"/>
              <a:ext cx="2616534" cy="3463207"/>
            </a:xfrm>
            <a:custGeom>
              <a:avLst/>
              <a:gdLst/>
              <a:ahLst/>
              <a:cxnLst/>
              <a:rect l="l" t="t" r="r" b="b"/>
              <a:pathLst>
                <a:path w="2400490" h="3177254" extrusionOk="0">
                  <a:moveTo>
                    <a:pt x="1588675" y="3177254"/>
                  </a:moveTo>
                  <a:lnTo>
                    <a:pt x="1588675" y="1588580"/>
                  </a:lnTo>
                  <a:lnTo>
                    <a:pt x="0" y="1588580"/>
                  </a:lnTo>
                  <a:lnTo>
                    <a:pt x="465296" y="2711958"/>
                  </a:lnTo>
                  <a:lnTo>
                    <a:pt x="1588675" y="1588580"/>
                  </a:lnTo>
                  <a:lnTo>
                    <a:pt x="465296" y="465296"/>
                  </a:lnTo>
                  <a:lnTo>
                    <a:pt x="1588675" y="0"/>
                  </a:lnTo>
                  <a:lnTo>
                    <a:pt x="1588675" y="1588580"/>
                  </a:lnTo>
                  <a:lnTo>
                    <a:pt x="2400491" y="776764"/>
                  </a:lnTo>
                  <a:lnTo>
                    <a:pt x="2400491" y="1588580"/>
                  </a:lnTo>
                  <a:lnTo>
                    <a:pt x="1588675" y="1588580"/>
                  </a:lnTo>
                  <a:lnTo>
                    <a:pt x="2400491" y="2400491"/>
                  </a:lnTo>
                  <a:lnTo>
                    <a:pt x="2400491" y="2841022"/>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4" name="Google Shape;744;p24"/>
            <p:cNvSpPr/>
            <p:nvPr/>
          </p:nvSpPr>
          <p:spPr>
            <a:xfrm>
              <a:off x="0" y="0"/>
              <a:ext cx="3585302" cy="4092890"/>
            </a:xfrm>
            <a:custGeom>
              <a:avLst/>
              <a:gdLst/>
              <a:ahLst/>
              <a:cxnLst/>
              <a:rect l="l" t="t" r="r" b="b"/>
              <a:pathLst>
                <a:path w="3289268" h="3754945" extrusionOk="0">
                  <a:moveTo>
                    <a:pt x="3018949" y="0"/>
                  </a:moveTo>
                  <a:lnTo>
                    <a:pt x="3289268" y="0"/>
                  </a:lnTo>
                  <a:lnTo>
                    <a:pt x="780002" y="1780508"/>
                  </a:lnTo>
                  <a:lnTo>
                    <a:pt x="3018949" y="0"/>
                  </a:lnTo>
                  <a:lnTo>
                    <a:pt x="3018949" y="0"/>
                  </a:lnTo>
                  <a:close/>
                  <a:moveTo>
                    <a:pt x="0" y="3754946"/>
                  </a:moveTo>
                  <a:lnTo>
                    <a:pt x="2892171" y="1108424"/>
                  </a:lnTo>
                  <a:lnTo>
                    <a:pt x="0" y="3280220"/>
                  </a:lnTo>
                  <a:lnTo>
                    <a:pt x="0" y="3754946"/>
                  </a:lnTo>
                  <a:lnTo>
                    <a:pt x="0" y="3754946"/>
                  </a:lnTo>
                  <a:close/>
                  <a:moveTo>
                    <a:pt x="0" y="972407"/>
                  </a:moveTo>
                  <a:lnTo>
                    <a:pt x="0" y="739997"/>
                  </a:lnTo>
                  <a:lnTo>
                    <a:pt x="686086" y="444437"/>
                  </a:lnTo>
                  <a:lnTo>
                    <a:pt x="0" y="972407"/>
                  </a:lnTo>
                  <a:close/>
                </a:path>
              </a:pathLst>
            </a:custGeom>
            <a:solidFill>
              <a:srgbClr val="ECF7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5" name="Google Shape;745;p24"/>
            <p:cNvSpPr/>
            <p:nvPr/>
          </p:nvSpPr>
          <p:spPr>
            <a:xfrm>
              <a:off x="751679" y="1273191"/>
              <a:ext cx="2399753" cy="2399753"/>
            </a:xfrm>
            <a:custGeom>
              <a:avLst/>
              <a:gdLst/>
              <a:ahLst/>
              <a:cxnLst/>
              <a:rect l="l" t="t" r="r" b="b"/>
              <a:pathLst>
                <a:path w="2201608" h="2201608" extrusionOk="0">
                  <a:moveTo>
                    <a:pt x="1100804" y="0"/>
                  </a:moveTo>
                  <a:cubicBezTo>
                    <a:pt x="1708785" y="0"/>
                    <a:pt x="2201609" y="492824"/>
                    <a:pt x="2201609" y="1100804"/>
                  </a:cubicBezTo>
                  <a:cubicBezTo>
                    <a:pt x="2201609"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160" y="777812"/>
                    <a:pt x="516160" y="1100804"/>
                  </a:cubicBezTo>
                  <a:cubicBezTo>
                    <a:pt x="516160" y="1423702"/>
                    <a:pt x="777907" y="1685544"/>
                    <a:pt x="1100804" y="1685544"/>
                  </a:cubicBezTo>
                  <a:cubicBezTo>
                    <a:pt x="1423702" y="1685544"/>
                    <a:pt x="1685544" y="1423702"/>
                    <a:pt x="1685544" y="1100804"/>
                  </a:cubicBezTo>
                  <a:cubicBezTo>
                    <a:pt x="1685449" y="777812"/>
                    <a:pt x="1423702" y="516064"/>
                    <a:pt x="1100804" y="516064"/>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6" name="Google Shape;746;p24"/>
            <p:cNvSpPr/>
            <p:nvPr/>
          </p:nvSpPr>
          <p:spPr>
            <a:xfrm>
              <a:off x="1006462" y="1629244"/>
              <a:ext cx="2144972" cy="2043746"/>
            </a:xfrm>
            <a:custGeom>
              <a:avLst/>
              <a:gdLst/>
              <a:ahLst/>
              <a:cxnLst/>
              <a:rect l="l" t="t" r="r" b="b"/>
              <a:pathLst>
                <a:path w="1967864" h="1874996" extrusionOk="0">
                  <a:moveTo>
                    <a:pt x="1649539" y="0"/>
                  </a:moveTo>
                  <a:cubicBezTo>
                    <a:pt x="1846326" y="198882"/>
                    <a:pt x="1967865" y="472345"/>
                    <a:pt x="1967865" y="774192"/>
                  </a:cubicBezTo>
                  <a:cubicBezTo>
                    <a:pt x="1967865" y="1382173"/>
                    <a:pt x="1475041" y="1874996"/>
                    <a:pt x="867061" y="1874996"/>
                  </a:cubicBezTo>
                  <a:cubicBezTo>
                    <a:pt x="514922" y="1874996"/>
                    <a:pt x="201454" y="1709642"/>
                    <a:pt x="0" y="1452372"/>
                  </a:cubicBezTo>
                  <a:cubicBezTo>
                    <a:pt x="199549" y="1654016"/>
                    <a:pt x="476345" y="1778984"/>
                    <a:pt x="782479" y="1778984"/>
                  </a:cubicBezTo>
                  <a:cubicBezTo>
                    <a:pt x="1390460" y="1778984"/>
                    <a:pt x="1883283" y="1286161"/>
                    <a:pt x="1883283" y="678180"/>
                  </a:cubicBezTo>
                  <a:cubicBezTo>
                    <a:pt x="1883283" y="422338"/>
                    <a:pt x="1796034" y="186976"/>
                    <a:pt x="1649539" y="0"/>
                  </a:cubicBezTo>
                  <a:lnTo>
                    <a:pt x="1649539" y="0"/>
                  </a:lnTo>
                  <a:close/>
                  <a:moveTo>
                    <a:pt x="867156" y="189547"/>
                  </a:moveTo>
                  <a:cubicBezTo>
                    <a:pt x="1018794" y="189547"/>
                    <a:pt x="1157002" y="247269"/>
                    <a:pt x="1260824" y="341947"/>
                  </a:cubicBezTo>
                  <a:cubicBezTo>
                    <a:pt x="1155002" y="191643"/>
                    <a:pt x="980218" y="93535"/>
                    <a:pt x="782479" y="93535"/>
                  </a:cubicBezTo>
                  <a:cubicBezTo>
                    <a:pt x="459581" y="93535"/>
                    <a:pt x="197834" y="355283"/>
                    <a:pt x="197834" y="678275"/>
                  </a:cubicBezTo>
                  <a:cubicBezTo>
                    <a:pt x="197834" y="849535"/>
                    <a:pt x="271463" y="1003649"/>
                    <a:pt x="388811" y="1110520"/>
                  </a:cubicBezTo>
                  <a:cubicBezTo>
                    <a:pt x="321850" y="1015365"/>
                    <a:pt x="282511" y="899446"/>
                    <a:pt x="282511" y="774287"/>
                  </a:cubicBezTo>
                  <a:cubicBezTo>
                    <a:pt x="282416" y="451295"/>
                    <a:pt x="544258" y="189547"/>
                    <a:pt x="867156" y="189547"/>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7" name="Google Shape;747;p24"/>
            <p:cNvSpPr/>
            <p:nvPr/>
          </p:nvSpPr>
          <p:spPr>
            <a:xfrm>
              <a:off x="858661" y="1894391"/>
              <a:ext cx="226700" cy="799248"/>
            </a:xfrm>
            <a:custGeom>
              <a:avLst/>
              <a:gdLst/>
              <a:ahLst/>
              <a:cxnLst/>
              <a:rect l="l" t="t" r="r" b="b"/>
              <a:pathLst>
                <a:path w="207982" h="733255" extrusionOk="0">
                  <a:moveTo>
                    <a:pt x="189833" y="2879"/>
                  </a:moveTo>
                  <a:cubicBezTo>
                    <a:pt x="212503" y="14309"/>
                    <a:pt x="214122" y="56505"/>
                    <a:pt x="193643" y="97176"/>
                  </a:cubicBezTo>
                  <a:cubicBezTo>
                    <a:pt x="173069" y="137848"/>
                    <a:pt x="138113" y="161470"/>
                    <a:pt x="115443" y="150040"/>
                  </a:cubicBezTo>
                  <a:cubicBezTo>
                    <a:pt x="92869" y="138610"/>
                    <a:pt x="91154" y="96319"/>
                    <a:pt x="111633" y="55743"/>
                  </a:cubicBezTo>
                  <a:cubicBezTo>
                    <a:pt x="132112" y="15071"/>
                    <a:pt x="167164" y="-8551"/>
                    <a:pt x="189833" y="2879"/>
                  </a:cubicBezTo>
                  <a:lnTo>
                    <a:pt x="189833" y="2879"/>
                  </a:lnTo>
                  <a:close/>
                  <a:moveTo>
                    <a:pt x="97250" y="208809"/>
                  </a:moveTo>
                  <a:cubicBezTo>
                    <a:pt x="130969" y="208809"/>
                    <a:pt x="122111" y="332539"/>
                    <a:pt x="122111" y="477319"/>
                  </a:cubicBezTo>
                  <a:cubicBezTo>
                    <a:pt x="122111" y="622194"/>
                    <a:pt x="130969" y="733256"/>
                    <a:pt x="97250" y="733256"/>
                  </a:cubicBezTo>
                  <a:cubicBezTo>
                    <a:pt x="63532" y="733256"/>
                    <a:pt x="0" y="622099"/>
                    <a:pt x="0" y="477319"/>
                  </a:cubicBezTo>
                  <a:cubicBezTo>
                    <a:pt x="0" y="332539"/>
                    <a:pt x="63532" y="208809"/>
                    <a:pt x="97250" y="208809"/>
                  </a:cubicBezTo>
                  <a:close/>
                </a:path>
              </a:pathLst>
            </a:custGeom>
            <a:solidFill>
              <a:srgbClr val="FEEE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48" name="Google Shape;748;p24"/>
            <p:cNvGrpSpPr/>
            <p:nvPr/>
          </p:nvGrpSpPr>
          <p:grpSpPr>
            <a:xfrm>
              <a:off x="123" y="3736012"/>
              <a:ext cx="2658035" cy="3129087"/>
              <a:chOff x="2947987" y="3706938"/>
              <a:chExt cx="2437446" cy="2869406"/>
            </a:xfrm>
          </p:grpSpPr>
          <p:sp>
            <p:nvSpPr>
              <p:cNvPr id="749" name="Google Shape;749;p24"/>
              <p:cNvSpPr/>
              <p:nvPr/>
            </p:nvSpPr>
            <p:spPr>
              <a:xfrm>
                <a:off x="2947987" y="3706938"/>
                <a:ext cx="1319585" cy="2869406"/>
              </a:xfrm>
              <a:custGeom>
                <a:avLst/>
                <a:gdLst/>
                <a:ahLst/>
                <a:cxnLst/>
                <a:rect l="l" t="t" r="r" b="b"/>
                <a:pathLst>
                  <a:path w="1319585" h="2869406" extrusionOk="0">
                    <a:moveTo>
                      <a:pt x="0" y="1639729"/>
                    </a:moveTo>
                    <a:lnTo>
                      <a:pt x="346329" y="1757363"/>
                    </a:lnTo>
                    <a:lnTo>
                      <a:pt x="0" y="1444085"/>
                    </a:lnTo>
                    <a:lnTo>
                      <a:pt x="0" y="1262920"/>
                    </a:lnTo>
                    <a:cubicBezTo>
                      <a:pt x="143066" y="1037177"/>
                      <a:pt x="305372" y="828580"/>
                      <a:pt x="483775" y="638270"/>
                    </a:cubicBezTo>
                    <a:lnTo>
                      <a:pt x="796100" y="820769"/>
                    </a:lnTo>
                    <a:lnTo>
                      <a:pt x="590836" y="528161"/>
                    </a:lnTo>
                    <a:cubicBezTo>
                      <a:pt x="791051" y="329755"/>
                      <a:pt x="1009460" y="153162"/>
                      <a:pt x="1242060" y="0"/>
                    </a:cubicBezTo>
                    <a:cubicBezTo>
                      <a:pt x="1294924" y="272225"/>
                      <a:pt x="1321308" y="550640"/>
                      <a:pt x="1319498" y="831342"/>
                    </a:cubicBezTo>
                    <a:lnTo>
                      <a:pt x="957739" y="1039368"/>
                    </a:lnTo>
                    <a:lnTo>
                      <a:pt x="1311307" y="1068705"/>
                    </a:lnTo>
                    <a:cubicBezTo>
                      <a:pt x="1290161" y="1404652"/>
                      <a:pt x="1228344" y="1742218"/>
                      <a:pt x="1123093" y="2074736"/>
                    </a:cubicBezTo>
                    <a:lnTo>
                      <a:pt x="592836" y="2169795"/>
                    </a:lnTo>
                    <a:lnTo>
                      <a:pt x="1037558" y="2319147"/>
                    </a:lnTo>
                    <a:cubicBezTo>
                      <a:pt x="1021461" y="2360962"/>
                      <a:pt x="1004697" y="2402681"/>
                      <a:pt x="987171" y="2444306"/>
                    </a:cubicBezTo>
                    <a:cubicBezTo>
                      <a:pt x="925259" y="2591467"/>
                      <a:pt x="855917" y="2733199"/>
                      <a:pt x="779907" y="2869406"/>
                    </a:cubicBezTo>
                    <a:lnTo>
                      <a:pt x="0" y="2869406"/>
                    </a:lnTo>
                    <a:lnTo>
                      <a:pt x="0" y="1639729"/>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0" name="Google Shape;750;p24"/>
              <p:cNvSpPr/>
              <p:nvPr/>
            </p:nvSpPr>
            <p:spPr>
              <a:xfrm>
                <a:off x="3093719" y="5291517"/>
                <a:ext cx="2291714" cy="1284732"/>
              </a:xfrm>
              <a:custGeom>
                <a:avLst/>
                <a:gdLst/>
                <a:ahLst/>
                <a:cxnLst/>
                <a:rect l="l" t="t" r="r" b="b"/>
                <a:pathLst>
                  <a:path w="2291714" h="1284732" extrusionOk="0">
                    <a:moveTo>
                      <a:pt x="27432" y="1284732"/>
                    </a:moveTo>
                    <a:lnTo>
                      <a:pt x="0" y="1195959"/>
                    </a:lnTo>
                    <a:cubicBezTo>
                      <a:pt x="151638" y="1009650"/>
                      <a:pt x="326422" y="837248"/>
                      <a:pt x="523685" y="683133"/>
                    </a:cubicBezTo>
                    <a:cubicBezTo>
                      <a:pt x="594265" y="627983"/>
                      <a:pt x="666369" y="576263"/>
                      <a:pt x="739902" y="527781"/>
                    </a:cubicBezTo>
                    <a:lnTo>
                      <a:pt x="1027938" y="846773"/>
                    </a:lnTo>
                    <a:lnTo>
                      <a:pt x="888683" y="435388"/>
                    </a:lnTo>
                    <a:cubicBezTo>
                      <a:pt x="1097947" y="312992"/>
                      <a:pt x="1316831" y="216313"/>
                      <a:pt x="1541145" y="144780"/>
                    </a:cubicBezTo>
                    <a:lnTo>
                      <a:pt x="1682877" y="385096"/>
                    </a:lnTo>
                    <a:lnTo>
                      <a:pt x="1654683" y="110871"/>
                    </a:lnTo>
                    <a:cubicBezTo>
                      <a:pt x="1864043" y="52483"/>
                      <a:pt x="2077498" y="15621"/>
                      <a:pt x="2291715" y="0"/>
                    </a:cubicBezTo>
                    <a:cubicBezTo>
                      <a:pt x="2225040" y="203168"/>
                      <a:pt x="2138077" y="400621"/>
                      <a:pt x="2031397" y="588931"/>
                    </a:cubicBezTo>
                    <a:lnTo>
                      <a:pt x="1709547" y="593027"/>
                    </a:lnTo>
                    <a:lnTo>
                      <a:pt x="1936623" y="745713"/>
                    </a:lnTo>
                    <a:cubicBezTo>
                      <a:pt x="1813179" y="937546"/>
                      <a:pt x="1668018" y="1118426"/>
                      <a:pt x="1501712" y="1284637"/>
                    </a:cubicBezTo>
                    <a:lnTo>
                      <a:pt x="1234821" y="1284637"/>
                    </a:lnTo>
                    <a:lnTo>
                      <a:pt x="1038892" y="1217105"/>
                    </a:lnTo>
                    <a:lnTo>
                      <a:pt x="1100233" y="1284637"/>
                    </a:lnTo>
                    <a:lnTo>
                      <a:pt x="27432" y="1284637"/>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51" name="Google Shape;751;p24"/>
            <p:cNvSpPr/>
            <p:nvPr/>
          </p:nvSpPr>
          <p:spPr>
            <a:xfrm flipH="1">
              <a:off x="0" y="-4144"/>
              <a:ext cx="12213796"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6911045" y="261044"/>
                    <a:pt x="6318213" y="235819"/>
                  </a:cubicBezTo>
                  <a:cubicBezTo>
                    <a:pt x="5725381" y="210594"/>
                    <a:pt x="5344962" y="1230706"/>
                    <a:pt x="4677105" y="972150"/>
                  </a:cubicBezTo>
                  <a:cubicBezTo>
                    <a:pt x="4009248" y="713594"/>
                    <a:pt x="2979757" y="1053105"/>
                    <a:pt x="2998439" y="2035598"/>
                  </a:cubicBezTo>
                  <a:cubicBezTo>
                    <a:pt x="3017121" y="3018091"/>
                    <a:pt x="4076056" y="2896435"/>
                    <a:pt x="3902272" y="3619099"/>
                  </a:cubicBezTo>
                  <a:cubicBezTo>
                    <a:pt x="3728488" y="4341763"/>
                    <a:pt x="2490566" y="3998295"/>
                    <a:pt x="2155286" y="4206240"/>
                  </a:cubicBezTo>
                  <a:cubicBezTo>
                    <a:pt x="1820006" y="4414185"/>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752" name="Google Shape;752;p24"/>
          <p:cNvSpPr txBox="1">
            <a:spLocks noGrp="1"/>
          </p:cNvSpPr>
          <p:nvPr>
            <p:ph type="title"/>
          </p:nvPr>
        </p:nvSpPr>
        <p:spPr>
          <a:xfrm>
            <a:off x="551625" y="1035250"/>
            <a:ext cx="55815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rgbClr val="171717"/>
              </a:buClr>
              <a:buSzPts val="4000"/>
              <a:buFont typeface="Aldrich"/>
              <a:buNone/>
              <a:defRPr>
                <a:solidFill>
                  <a:srgbClr val="171717"/>
                </a:solidFill>
              </a:defRPr>
            </a:lvl1pPr>
            <a:lvl2pPr lvl="1"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2pPr>
            <a:lvl3pPr lvl="2"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3pPr>
            <a:lvl4pPr lvl="3"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4pPr>
            <a:lvl5pPr lvl="4"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5pPr>
            <a:lvl6pPr lvl="5"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6pPr>
            <a:lvl7pPr lvl="6"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7pPr>
            <a:lvl8pPr lvl="7"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8pPr>
            <a:lvl9pPr lvl="8" rtl="0">
              <a:spcBef>
                <a:spcPts val="0"/>
              </a:spcBef>
              <a:spcAft>
                <a:spcPts val="0"/>
              </a:spcAft>
              <a:buClr>
                <a:srgbClr val="171717"/>
              </a:buClr>
              <a:buSzPts val="4000"/>
              <a:buFont typeface="Abril Fatface"/>
              <a:buNone/>
              <a:defRPr sz="4000">
                <a:solidFill>
                  <a:srgbClr val="171717"/>
                </a:solidFill>
                <a:latin typeface="Abril Fatface"/>
                <a:ea typeface="Abril Fatface"/>
                <a:cs typeface="Abril Fatface"/>
                <a:sym typeface="Abril Fatface"/>
              </a:defRPr>
            </a:lvl9pPr>
          </a:lstStyle>
          <a:p>
            <a:endParaRPr/>
          </a:p>
        </p:txBody>
      </p:sp>
      <p:sp>
        <p:nvSpPr>
          <p:cNvPr id="753" name="Google Shape;753;p24"/>
          <p:cNvSpPr txBox="1">
            <a:spLocks noGrp="1"/>
          </p:cNvSpPr>
          <p:nvPr>
            <p:ph type="body" idx="1"/>
          </p:nvPr>
        </p:nvSpPr>
        <p:spPr>
          <a:xfrm>
            <a:off x="551725" y="2569300"/>
            <a:ext cx="5581500" cy="31068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32" name="Title 1">
            <a:extLst>
              <a:ext uri="{FF2B5EF4-FFF2-40B4-BE49-F238E27FC236}">
                <a16:creationId xmlns:a16="http://schemas.microsoft.com/office/drawing/2014/main" id="{05A0AEB4-C558-4C49-8A9C-EA9DE101D670}"/>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33" name="Title 1">
            <a:extLst>
              <a:ext uri="{FF2B5EF4-FFF2-40B4-BE49-F238E27FC236}">
                <a16:creationId xmlns:a16="http://schemas.microsoft.com/office/drawing/2014/main" id="{69AA3A48-04C9-4287-9849-6C45F94CB173}"/>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0070C0"/>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750438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018 Custom Layout 1">
  <p:cSld name="018 Custom Layout 1">
    <p:bg>
      <p:bgPr>
        <a:solidFill>
          <a:schemeClr val="lt2"/>
        </a:solidFill>
        <a:effectLst/>
      </p:bgPr>
    </p:bg>
    <p:spTree>
      <p:nvGrpSpPr>
        <p:cNvPr id="1" name="Shape 755"/>
        <p:cNvGrpSpPr/>
        <p:nvPr/>
      </p:nvGrpSpPr>
      <p:grpSpPr>
        <a:xfrm>
          <a:off x="0" y="0"/>
          <a:ext cx="0" cy="0"/>
          <a:chOff x="0" y="0"/>
          <a:chExt cx="0" cy="0"/>
        </a:xfrm>
      </p:grpSpPr>
      <p:sp>
        <p:nvSpPr>
          <p:cNvPr id="756" name="Google Shape;756;p25"/>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7" name="Google Shape;757;p25"/>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8" name="Google Shape;758;p25"/>
          <p:cNvSpPr/>
          <p:nvPr/>
        </p:nvSpPr>
        <p:spPr>
          <a:xfrm>
            <a:off x="0" y="1955305"/>
            <a:ext cx="12192000" cy="2450425"/>
          </a:xfrm>
          <a:custGeom>
            <a:avLst/>
            <a:gdLst/>
            <a:ahLst/>
            <a:cxnLst/>
            <a:rect l="l" t="t" r="r" b="b"/>
            <a:pathLst>
              <a:path w="12192000" h="2450425" extrusionOk="0">
                <a:moveTo>
                  <a:pt x="10320120" y="0"/>
                </a:moveTo>
                <a:cubicBezTo>
                  <a:pt x="10624729" y="0"/>
                  <a:pt x="10874951" y="232315"/>
                  <a:pt x="10903526" y="529400"/>
                </a:cubicBezTo>
                <a:cubicBezTo>
                  <a:pt x="10971534" y="483299"/>
                  <a:pt x="11053735" y="456343"/>
                  <a:pt x="11142127" y="456343"/>
                </a:cubicBezTo>
                <a:cubicBezTo>
                  <a:pt x="11351772" y="456343"/>
                  <a:pt x="11526080" y="607695"/>
                  <a:pt x="11561703" y="807149"/>
                </a:cubicBezTo>
                <a:cubicBezTo>
                  <a:pt x="11577229" y="806005"/>
                  <a:pt x="11592850" y="805339"/>
                  <a:pt x="11608662" y="805339"/>
                </a:cubicBezTo>
                <a:cubicBezTo>
                  <a:pt x="11846025" y="805339"/>
                  <a:pt x="12050907" y="944309"/>
                  <a:pt x="12146443" y="1145381"/>
                </a:cubicBezTo>
                <a:lnTo>
                  <a:pt x="12192000" y="1130542"/>
                </a:lnTo>
                <a:lnTo>
                  <a:pt x="12192000" y="1921112"/>
                </a:lnTo>
                <a:lnTo>
                  <a:pt x="12156587" y="1910358"/>
                </a:lnTo>
                <a:cubicBezTo>
                  <a:pt x="12107628" y="1890117"/>
                  <a:pt x="12063385" y="1860804"/>
                  <a:pt x="12025952" y="1824514"/>
                </a:cubicBezTo>
                <a:cubicBezTo>
                  <a:pt x="11918510" y="1930241"/>
                  <a:pt x="11771158" y="1995487"/>
                  <a:pt x="11608566" y="1995487"/>
                </a:cubicBezTo>
                <a:cubicBezTo>
                  <a:pt x="11438545" y="1995487"/>
                  <a:pt x="11285097" y="1924241"/>
                  <a:pt x="11176703" y="1809845"/>
                </a:cubicBezTo>
                <a:cubicBezTo>
                  <a:pt x="11066975" y="2031206"/>
                  <a:pt x="10838756" y="2183416"/>
                  <a:pt x="10575009" y="2183416"/>
                </a:cubicBezTo>
                <a:cubicBezTo>
                  <a:pt x="10332121" y="2183416"/>
                  <a:pt x="10119428" y="2054352"/>
                  <a:pt x="10001604" y="1861090"/>
                </a:cubicBezTo>
                <a:cubicBezTo>
                  <a:pt x="9970647" y="1867091"/>
                  <a:pt x="9938644" y="1870234"/>
                  <a:pt x="9905877" y="1870234"/>
                </a:cubicBezTo>
                <a:cubicBezTo>
                  <a:pt x="9901782" y="1870234"/>
                  <a:pt x="9897686" y="1870139"/>
                  <a:pt x="9893590" y="1870043"/>
                </a:cubicBezTo>
                <a:cubicBezTo>
                  <a:pt x="9880731" y="2054471"/>
                  <a:pt x="9779878" y="2214640"/>
                  <a:pt x="9632725" y="2308831"/>
                </a:cubicBezTo>
                <a:lnTo>
                  <a:pt x="9617974" y="2316444"/>
                </a:lnTo>
                <a:lnTo>
                  <a:pt x="9035309" y="2316444"/>
                </a:lnTo>
                <a:lnTo>
                  <a:pt x="9023338" y="2310328"/>
                </a:lnTo>
                <a:cubicBezTo>
                  <a:pt x="8877003" y="2217672"/>
                  <a:pt x="8775927" y="2059996"/>
                  <a:pt x="8760687" y="1877949"/>
                </a:cubicBezTo>
                <a:cubicBezTo>
                  <a:pt x="8749638" y="1878711"/>
                  <a:pt x="8738589" y="1879092"/>
                  <a:pt x="8727349" y="1879092"/>
                </a:cubicBezTo>
                <a:cubicBezTo>
                  <a:pt x="8684106" y="1879092"/>
                  <a:pt x="8642196" y="1873377"/>
                  <a:pt x="8602381" y="1862614"/>
                </a:cubicBezTo>
                <a:cubicBezTo>
                  <a:pt x="8540945" y="2058829"/>
                  <a:pt x="8357684" y="2201228"/>
                  <a:pt x="8141180" y="2201228"/>
                </a:cubicBezTo>
                <a:cubicBezTo>
                  <a:pt x="7922010" y="2201228"/>
                  <a:pt x="7736940" y="2055304"/>
                  <a:pt x="7677789" y="1855279"/>
                </a:cubicBezTo>
                <a:cubicBezTo>
                  <a:pt x="7611210" y="1893189"/>
                  <a:pt x="7534247" y="1914906"/>
                  <a:pt x="7452142" y="1914906"/>
                </a:cubicBezTo>
                <a:cubicBezTo>
                  <a:pt x="7312600" y="1914906"/>
                  <a:pt x="7187728" y="1852232"/>
                  <a:pt x="7104003" y="1753552"/>
                </a:cubicBezTo>
                <a:cubicBezTo>
                  <a:pt x="7084382" y="1797082"/>
                  <a:pt x="7058664" y="1837373"/>
                  <a:pt x="7027994" y="1873282"/>
                </a:cubicBezTo>
                <a:cubicBezTo>
                  <a:pt x="7002466" y="2058543"/>
                  <a:pt x="6843590" y="2201228"/>
                  <a:pt x="6651280" y="2201228"/>
                </a:cubicBezTo>
                <a:cubicBezTo>
                  <a:pt x="6574794" y="2201228"/>
                  <a:pt x="6503642" y="2178653"/>
                  <a:pt x="6444016" y="2139791"/>
                </a:cubicBezTo>
                <a:lnTo>
                  <a:pt x="6444016" y="1492536"/>
                </a:lnTo>
                <a:lnTo>
                  <a:pt x="6393977" y="1497580"/>
                </a:lnTo>
                <a:cubicBezTo>
                  <a:pt x="6364298" y="1497580"/>
                  <a:pt x="6335323" y="1494573"/>
                  <a:pt x="6307336" y="1488846"/>
                </a:cubicBezTo>
                <a:lnTo>
                  <a:pt x="6281452" y="1480811"/>
                </a:lnTo>
                <a:lnTo>
                  <a:pt x="6281452" y="2192107"/>
                </a:lnTo>
                <a:cubicBezTo>
                  <a:pt x="6221826" y="2230969"/>
                  <a:pt x="6150674" y="2253544"/>
                  <a:pt x="6074188" y="2253544"/>
                </a:cubicBezTo>
                <a:cubicBezTo>
                  <a:pt x="5881879" y="2253544"/>
                  <a:pt x="5723002" y="2110859"/>
                  <a:pt x="5697474" y="1925598"/>
                </a:cubicBezTo>
                <a:cubicBezTo>
                  <a:pt x="5666804" y="1889689"/>
                  <a:pt x="5641087" y="1849398"/>
                  <a:pt x="5621465" y="1805868"/>
                </a:cubicBezTo>
                <a:cubicBezTo>
                  <a:pt x="5537740" y="1904548"/>
                  <a:pt x="5412868" y="1967222"/>
                  <a:pt x="5273327" y="1967222"/>
                </a:cubicBezTo>
                <a:cubicBezTo>
                  <a:pt x="5191221" y="1967222"/>
                  <a:pt x="5114259" y="1945505"/>
                  <a:pt x="5047679" y="1907595"/>
                </a:cubicBezTo>
                <a:cubicBezTo>
                  <a:pt x="4988528" y="2107620"/>
                  <a:pt x="4803458" y="2253544"/>
                  <a:pt x="4584288" y="2253544"/>
                </a:cubicBezTo>
                <a:cubicBezTo>
                  <a:pt x="4367784" y="2253544"/>
                  <a:pt x="4184523" y="2111145"/>
                  <a:pt x="4123087" y="1914930"/>
                </a:cubicBezTo>
                <a:cubicBezTo>
                  <a:pt x="4083272" y="1925693"/>
                  <a:pt x="4041362" y="1931408"/>
                  <a:pt x="3998119" y="1931408"/>
                </a:cubicBezTo>
                <a:cubicBezTo>
                  <a:pt x="3986879" y="1931408"/>
                  <a:pt x="3975830" y="1931027"/>
                  <a:pt x="3964781" y="1930265"/>
                </a:cubicBezTo>
                <a:cubicBezTo>
                  <a:pt x="3940397" y="2221540"/>
                  <a:pt x="3696272" y="2450425"/>
                  <a:pt x="3398615" y="2450425"/>
                </a:cubicBezTo>
                <a:cubicBezTo>
                  <a:pt x="3098292" y="2450425"/>
                  <a:pt x="2852452" y="2217444"/>
                  <a:pt x="2831878" y="1922359"/>
                </a:cubicBezTo>
                <a:cubicBezTo>
                  <a:pt x="2827782" y="1922455"/>
                  <a:pt x="2823686" y="1922550"/>
                  <a:pt x="2819591" y="1922550"/>
                </a:cubicBezTo>
                <a:cubicBezTo>
                  <a:pt x="2786824" y="1922550"/>
                  <a:pt x="2754821" y="1919407"/>
                  <a:pt x="2723864" y="1913406"/>
                </a:cubicBezTo>
                <a:cubicBezTo>
                  <a:pt x="2606040" y="2106668"/>
                  <a:pt x="2393347" y="2235732"/>
                  <a:pt x="2150459" y="2235732"/>
                </a:cubicBezTo>
                <a:cubicBezTo>
                  <a:pt x="1886712" y="2235732"/>
                  <a:pt x="1658493" y="2083522"/>
                  <a:pt x="1548765" y="1862161"/>
                </a:cubicBezTo>
                <a:cubicBezTo>
                  <a:pt x="1440371" y="1976557"/>
                  <a:pt x="1286923" y="2047803"/>
                  <a:pt x="1116902" y="2047803"/>
                </a:cubicBezTo>
                <a:cubicBezTo>
                  <a:pt x="954310" y="2047803"/>
                  <a:pt x="806958" y="1982557"/>
                  <a:pt x="699516" y="1876830"/>
                </a:cubicBezTo>
                <a:cubicBezTo>
                  <a:pt x="624650" y="1949410"/>
                  <a:pt x="522542" y="1994083"/>
                  <a:pt x="409956" y="1994083"/>
                </a:cubicBezTo>
                <a:cubicBezTo>
                  <a:pt x="225076" y="1994083"/>
                  <a:pt x="68390" y="1873496"/>
                  <a:pt x="14192" y="1706618"/>
                </a:cubicBezTo>
                <a:cubicBezTo>
                  <a:pt x="9620" y="1710809"/>
                  <a:pt x="4953" y="1714809"/>
                  <a:pt x="0" y="1718619"/>
                </a:cubicBezTo>
                <a:lnTo>
                  <a:pt x="0" y="721352"/>
                </a:lnTo>
                <a:cubicBezTo>
                  <a:pt x="205073" y="758023"/>
                  <a:pt x="360712" y="937284"/>
                  <a:pt x="360712" y="1152930"/>
                </a:cubicBezTo>
                <a:cubicBezTo>
                  <a:pt x="360712" y="1156930"/>
                  <a:pt x="360617" y="1160835"/>
                  <a:pt x="360521" y="1164836"/>
                </a:cubicBezTo>
                <a:cubicBezTo>
                  <a:pt x="376714" y="1162931"/>
                  <a:pt x="393192" y="1161883"/>
                  <a:pt x="409861" y="1161883"/>
                </a:cubicBezTo>
                <a:cubicBezTo>
                  <a:pt x="470059" y="1161883"/>
                  <a:pt x="527304" y="1174742"/>
                  <a:pt x="579025" y="1197697"/>
                </a:cubicBezTo>
                <a:cubicBezTo>
                  <a:pt x="674561" y="996625"/>
                  <a:pt x="879443" y="857655"/>
                  <a:pt x="1116806" y="857655"/>
                </a:cubicBezTo>
                <a:cubicBezTo>
                  <a:pt x="1132618" y="857655"/>
                  <a:pt x="1148239" y="858321"/>
                  <a:pt x="1163765" y="859465"/>
                </a:cubicBezTo>
                <a:cubicBezTo>
                  <a:pt x="1199388" y="660011"/>
                  <a:pt x="1373696" y="508659"/>
                  <a:pt x="1583341" y="508659"/>
                </a:cubicBezTo>
                <a:cubicBezTo>
                  <a:pt x="1671733" y="508659"/>
                  <a:pt x="1753934" y="535615"/>
                  <a:pt x="1821942" y="581716"/>
                </a:cubicBezTo>
                <a:cubicBezTo>
                  <a:pt x="1850517" y="284631"/>
                  <a:pt x="2100739" y="52316"/>
                  <a:pt x="2405348" y="52316"/>
                </a:cubicBezTo>
                <a:cubicBezTo>
                  <a:pt x="2729008" y="52316"/>
                  <a:pt x="2991422" y="314730"/>
                  <a:pt x="2991422" y="638484"/>
                </a:cubicBezTo>
                <a:cubicBezTo>
                  <a:pt x="2991422" y="741926"/>
                  <a:pt x="2964561" y="839081"/>
                  <a:pt x="2917508" y="923472"/>
                </a:cubicBezTo>
                <a:cubicBezTo>
                  <a:pt x="3117437" y="962906"/>
                  <a:pt x="3274886" y="1120354"/>
                  <a:pt x="3314224" y="1320284"/>
                </a:cubicBezTo>
                <a:cubicBezTo>
                  <a:pt x="3341751" y="1316188"/>
                  <a:pt x="3369850" y="1314093"/>
                  <a:pt x="3398520" y="1314093"/>
                </a:cubicBezTo>
                <a:cubicBezTo>
                  <a:pt x="3445574" y="1314093"/>
                  <a:pt x="3491294" y="1319903"/>
                  <a:pt x="3535109" y="1330666"/>
                </a:cubicBezTo>
                <a:cubicBezTo>
                  <a:pt x="3589115" y="1125402"/>
                  <a:pt x="3775901" y="974050"/>
                  <a:pt x="3998119" y="974050"/>
                </a:cubicBezTo>
                <a:cubicBezTo>
                  <a:pt x="4211003" y="974050"/>
                  <a:pt x="4391406" y="1113020"/>
                  <a:pt x="4453605" y="1305139"/>
                </a:cubicBezTo>
                <a:cubicBezTo>
                  <a:pt x="4495134" y="1293519"/>
                  <a:pt x="4538949" y="1287232"/>
                  <a:pt x="4584193" y="1287232"/>
                </a:cubicBezTo>
                <a:cubicBezTo>
                  <a:pt x="4678966" y="1287232"/>
                  <a:pt x="4767263" y="1314474"/>
                  <a:pt x="4841843" y="1361623"/>
                </a:cubicBezTo>
                <a:cubicBezTo>
                  <a:pt x="4903661" y="1182934"/>
                  <a:pt x="5073492" y="1054536"/>
                  <a:pt x="5273231" y="1054536"/>
                </a:cubicBezTo>
                <a:cubicBezTo>
                  <a:pt x="5448967" y="1054536"/>
                  <a:pt x="5601558" y="1153977"/>
                  <a:pt x="5677758" y="1299615"/>
                </a:cubicBezTo>
                <a:cubicBezTo>
                  <a:pt x="5736836" y="1221034"/>
                  <a:pt x="5818525" y="1160347"/>
                  <a:pt x="5913139" y="1127281"/>
                </a:cubicBezTo>
                <a:lnTo>
                  <a:pt x="5968744" y="1114024"/>
                </a:lnTo>
                <a:lnTo>
                  <a:pt x="5964072" y="1067675"/>
                </a:lnTo>
                <a:cubicBezTo>
                  <a:pt x="5964072" y="830245"/>
                  <a:pt x="6156547" y="637770"/>
                  <a:pt x="6393977" y="637770"/>
                </a:cubicBezTo>
                <a:cubicBezTo>
                  <a:pt x="6631407" y="637770"/>
                  <a:pt x="6823882" y="830245"/>
                  <a:pt x="6823882" y="1067675"/>
                </a:cubicBezTo>
                <a:lnTo>
                  <a:pt x="6822662" y="1079780"/>
                </a:lnTo>
                <a:lnTo>
                  <a:pt x="6902276" y="1116878"/>
                </a:lnTo>
                <a:cubicBezTo>
                  <a:pt x="6958890" y="1150477"/>
                  <a:pt x="7008325" y="1194912"/>
                  <a:pt x="7047710" y="1247299"/>
                </a:cubicBezTo>
                <a:cubicBezTo>
                  <a:pt x="7123910" y="1101661"/>
                  <a:pt x="7276501" y="1002220"/>
                  <a:pt x="7452237" y="1002220"/>
                </a:cubicBezTo>
                <a:cubicBezTo>
                  <a:pt x="7651976" y="1002220"/>
                  <a:pt x="7821807" y="1130618"/>
                  <a:pt x="7883625" y="1309307"/>
                </a:cubicBezTo>
                <a:cubicBezTo>
                  <a:pt x="7958205" y="1262158"/>
                  <a:pt x="8046502" y="1234916"/>
                  <a:pt x="8141276" y="1234916"/>
                </a:cubicBezTo>
                <a:cubicBezTo>
                  <a:pt x="8186520" y="1234916"/>
                  <a:pt x="8230335" y="1241203"/>
                  <a:pt x="8271863" y="1252823"/>
                </a:cubicBezTo>
                <a:cubicBezTo>
                  <a:pt x="8334062" y="1060704"/>
                  <a:pt x="8514465" y="921734"/>
                  <a:pt x="8727349" y="921734"/>
                </a:cubicBezTo>
                <a:cubicBezTo>
                  <a:pt x="8949567" y="921734"/>
                  <a:pt x="9136353" y="1073086"/>
                  <a:pt x="9190359" y="1278350"/>
                </a:cubicBezTo>
                <a:cubicBezTo>
                  <a:pt x="9234174" y="1267587"/>
                  <a:pt x="9279894" y="1261777"/>
                  <a:pt x="9326948" y="1261777"/>
                </a:cubicBezTo>
                <a:cubicBezTo>
                  <a:pt x="9355618" y="1261777"/>
                  <a:pt x="9383717" y="1263872"/>
                  <a:pt x="9411244" y="1267968"/>
                </a:cubicBezTo>
                <a:cubicBezTo>
                  <a:pt x="9450582" y="1068038"/>
                  <a:pt x="9608031" y="910590"/>
                  <a:pt x="9807960" y="871156"/>
                </a:cubicBezTo>
                <a:cubicBezTo>
                  <a:pt x="9760907" y="786765"/>
                  <a:pt x="9734046" y="689610"/>
                  <a:pt x="9734046" y="586168"/>
                </a:cubicBezTo>
                <a:cubicBezTo>
                  <a:pt x="9734046" y="262414"/>
                  <a:pt x="9996460" y="0"/>
                  <a:pt x="10320120" y="0"/>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9" name="Google Shape;759;p25"/>
          <p:cNvSpPr/>
          <p:nvPr/>
        </p:nvSpPr>
        <p:spPr>
          <a:xfrm>
            <a:off x="0"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0" name="Google Shape;760;p25"/>
          <p:cNvSpPr/>
          <p:nvPr/>
        </p:nvSpPr>
        <p:spPr>
          <a:xfrm>
            <a:off x="0"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1" name="Google Shape;761;p25"/>
          <p:cNvSpPr/>
          <p:nvPr/>
        </p:nvSpPr>
        <p:spPr>
          <a:xfrm>
            <a:off x="0"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2" name="Google Shape;762;p25"/>
          <p:cNvSpPr/>
          <p:nvPr/>
        </p:nvSpPr>
        <p:spPr>
          <a:xfrm>
            <a:off x="0"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3" name="Google Shape;763;p25"/>
          <p:cNvSpPr/>
          <p:nvPr/>
        </p:nvSpPr>
        <p:spPr>
          <a:xfrm>
            <a:off x="0" y="4104754"/>
            <a:ext cx="12186015" cy="2750673"/>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4" name="Google Shape;764;p25"/>
          <p:cNvSpPr/>
          <p:nvPr/>
        </p:nvSpPr>
        <p:spPr>
          <a:xfrm>
            <a:off x="0" y="4789495"/>
            <a:ext cx="12186015" cy="2066596"/>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5" name="Google Shape;765;p25"/>
          <p:cNvSpPr/>
          <p:nvPr/>
        </p:nvSpPr>
        <p:spPr>
          <a:xfrm>
            <a:off x="0" y="5281684"/>
            <a:ext cx="12186015" cy="1574789"/>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66" name="Google Shape;766;p25"/>
          <p:cNvGrpSpPr/>
          <p:nvPr/>
        </p:nvGrpSpPr>
        <p:grpSpPr>
          <a:xfrm>
            <a:off x="524687" y="3804537"/>
            <a:ext cx="2711357" cy="2711357"/>
            <a:chOff x="3688117" y="2981594"/>
            <a:chExt cx="3319081" cy="3319081"/>
          </a:xfrm>
        </p:grpSpPr>
        <p:sp>
          <p:nvSpPr>
            <p:cNvPr id="767" name="Google Shape;767;p25"/>
            <p:cNvSpPr/>
            <p:nvPr/>
          </p:nvSpPr>
          <p:spPr>
            <a:xfrm>
              <a:off x="3688117" y="2981594"/>
              <a:ext cx="3319081" cy="3319081"/>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68" name="Google Shape;768;p25"/>
            <p:cNvSpPr/>
            <p:nvPr/>
          </p:nvSpPr>
          <p:spPr>
            <a:xfrm>
              <a:off x="4075594" y="3472227"/>
              <a:ext cx="2544127" cy="2544127"/>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69" name="Google Shape;769;p25"/>
            <p:cNvGrpSpPr/>
            <p:nvPr/>
          </p:nvGrpSpPr>
          <p:grpSpPr>
            <a:xfrm>
              <a:off x="3772727" y="3222908"/>
              <a:ext cx="1113024" cy="1160787"/>
              <a:chOff x="6515927" y="3100079"/>
              <a:chExt cx="1113024" cy="1160787"/>
            </a:xfrm>
          </p:grpSpPr>
          <p:sp>
            <p:nvSpPr>
              <p:cNvPr id="770" name="Google Shape;770;p25"/>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1" name="Google Shape;771;p25"/>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772" name="Google Shape;772;p25"/>
            <p:cNvGrpSpPr/>
            <p:nvPr/>
          </p:nvGrpSpPr>
          <p:grpSpPr>
            <a:xfrm>
              <a:off x="5805957" y="3222908"/>
              <a:ext cx="1113021" cy="1160787"/>
              <a:chOff x="8549157" y="3100079"/>
              <a:chExt cx="1113021" cy="1160787"/>
            </a:xfrm>
          </p:grpSpPr>
          <p:sp>
            <p:nvSpPr>
              <p:cNvPr id="773" name="Google Shape;773;p25"/>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4" name="Google Shape;774;p25"/>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75" name="Google Shape;775;p25"/>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6" name="Google Shape;776;p25"/>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7" name="Google Shape;777;p25"/>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8" name="Google Shape;778;p25"/>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79" name="Google Shape;779;p25"/>
          <p:cNvSpPr/>
          <p:nvPr/>
        </p:nvSpPr>
        <p:spPr>
          <a:xfrm>
            <a:off x="0" y="5944888"/>
            <a:ext cx="12186015" cy="912226"/>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80" name="Google Shape;780;p25"/>
          <p:cNvGrpSpPr/>
          <p:nvPr/>
        </p:nvGrpSpPr>
        <p:grpSpPr>
          <a:xfrm>
            <a:off x="2226386" y="5719655"/>
            <a:ext cx="1483400" cy="540991"/>
            <a:chOff x="4019248" y="2181225"/>
            <a:chExt cx="862141" cy="314420"/>
          </a:xfrm>
        </p:grpSpPr>
        <p:grpSp>
          <p:nvGrpSpPr>
            <p:cNvPr id="781" name="Google Shape;781;p25"/>
            <p:cNvGrpSpPr/>
            <p:nvPr/>
          </p:nvGrpSpPr>
          <p:grpSpPr>
            <a:xfrm>
              <a:off x="4019248" y="2181225"/>
              <a:ext cx="862141" cy="314420"/>
              <a:chOff x="4019248" y="2181225"/>
              <a:chExt cx="862141" cy="314420"/>
            </a:xfrm>
          </p:grpSpPr>
          <p:sp>
            <p:nvSpPr>
              <p:cNvPr id="782" name="Google Shape;782;p25"/>
              <p:cNvSpPr/>
              <p:nvPr/>
            </p:nvSpPr>
            <p:spPr>
              <a:xfrm>
                <a:off x="4033687" y="2195512"/>
                <a:ext cx="833449" cy="285845"/>
              </a:xfrm>
              <a:custGeom>
                <a:avLst/>
                <a:gdLst/>
                <a:ahLst/>
                <a:cxnLst/>
                <a:rect l="l" t="t" r="r" b="b"/>
                <a:pathLst>
                  <a:path w="833449" h="285845" extrusionOk="0">
                    <a:moveTo>
                      <a:pt x="628704" y="285845"/>
                    </a:moveTo>
                    <a:cubicBezTo>
                      <a:pt x="605558" y="285845"/>
                      <a:pt x="560886" y="280988"/>
                      <a:pt x="522310" y="248507"/>
                    </a:cubicBezTo>
                    <a:cubicBezTo>
                      <a:pt x="478209" y="211360"/>
                      <a:pt x="469255" y="161735"/>
                      <a:pt x="466303" y="145351"/>
                    </a:cubicBezTo>
                    <a:cubicBezTo>
                      <a:pt x="462397" y="123730"/>
                      <a:pt x="462397" y="101441"/>
                      <a:pt x="466303" y="79343"/>
                    </a:cubicBezTo>
                    <a:cubicBezTo>
                      <a:pt x="467065" y="75152"/>
                      <a:pt x="465922" y="70961"/>
                      <a:pt x="463159" y="67723"/>
                    </a:cubicBezTo>
                    <a:cubicBezTo>
                      <a:pt x="460397" y="64484"/>
                      <a:pt x="456397" y="62579"/>
                      <a:pt x="452206" y="62579"/>
                    </a:cubicBezTo>
                    <a:lnTo>
                      <a:pt x="381244" y="62579"/>
                    </a:lnTo>
                    <a:cubicBezTo>
                      <a:pt x="377053" y="62579"/>
                      <a:pt x="373053" y="64484"/>
                      <a:pt x="370291" y="67723"/>
                    </a:cubicBezTo>
                    <a:cubicBezTo>
                      <a:pt x="367624" y="70961"/>
                      <a:pt x="366385" y="75248"/>
                      <a:pt x="367147" y="79343"/>
                    </a:cubicBezTo>
                    <a:cubicBezTo>
                      <a:pt x="371053" y="101441"/>
                      <a:pt x="371053" y="123634"/>
                      <a:pt x="367147" y="145351"/>
                    </a:cubicBezTo>
                    <a:cubicBezTo>
                      <a:pt x="364195" y="161639"/>
                      <a:pt x="355336" y="211360"/>
                      <a:pt x="311140" y="248507"/>
                    </a:cubicBezTo>
                    <a:cubicBezTo>
                      <a:pt x="272564" y="280988"/>
                      <a:pt x="227892" y="285845"/>
                      <a:pt x="204746" y="285845"/>
                    </a:cubicBezTo>
                    <a:cubicBezTo>
                      <a:pt x="202746" y="285845"/>
                      <a:pt x="200841" y="285845"/>
                      <a:pt x="199126" y="285750"/>
                    </a:cubicBezTo>
                    <a:cubicBezTo>
                      <a:pt x="132547" y="283655"/>
                      <a:pt x="89113" y="242125"/>
                      <a:pt x="77302" y="229457"/>
                    </a:cubicBezTo>
                    <a:cubicBezTo>
                      <a:pt x="29677" y="178118"/>
                      <a:pt x="29391" y="115919"/>
                      <a:pt x="30439" y="98012"/>
                    </a:cubicBezTo>
                    <a:cubicBezTo>
                      <a:pt x="30629" y="93917"/>
                      <a:pt x="29105" y="89916"/>
                      <a:pt x="26152" y="86963"/>
                    </a:cubicBezTo>
                    <a:cubicBezTo>
                      <a:pt x="7579" y="68675"/>
                      <a:pt x="-1280" y="52102"/>
                      <a:pt x="149" y="37719"/>
                    </a:cubicBezTo>
                    <a:cubicBezTo>
                      <a:pt x="2340" y="16383"/>
                      <a:pt x="21580" y="0"/>
                      <a:pt x="43964" y="0"/>
                    </a:cubicBezTo>
                    <a:lnTo>
                      <a:pt x="262468" y="0"/>
                    </a:lnTo>
                    <a:cubicBezTo>
                      <a:pt x="284947" y="0"/>
                      <a:pt x="307426" y="5334"/>
                      <a:pt x="327523" y="15335"/>
                    </a:cubicBezTo>
                    <a:lnTo>
                      <a:pt x="354574" y="28861"/>
                    </a:lnTo>
                    <a:cubicBezTo>
                      <a:pt x="356575" y="29813"/>
                      <a:pt x="358765" y="30385"/>
                      <a:pt x="360956" y="30385"/>
                    </a:cubicBezTo>
                    <a:lnTo>
                      <a:pt x="472494" y="30385"/>
                    </a:lnTo>
                    <a:cubicBezTo>
                      <a:pt x="474685" y="30385"/>
                      <a:pt x="476875" y="29908"/>
                      <a:pt x="478876" y="28861"/>
                    </a:cubicBezTo>
                    <a:lnTo>
                      <a:pt x="505927" y="15335"/>
                    </a:lnTo>
                    <a:cubicBezTo>
                      <a:pt x="526024" y="5334"/>
                      <a:pt x="548503" y="0"/>
                      <a:pt x="570982" y="0"/>
                    </a:cubicBezTo>
                    <a:lnTo>
                      <a:pt x="789486" y="0"/>
                    </a:lnTo>
                    <a:cubicBezTo>
                      <a:pt x="811870" y="0"/>
                      <a:pt x="831110" y="16383"/>
                      <a:pt x="833301" y="37243"/>
                    </a:cubicBezTo>
                    <a:cubicBezTo>
                      <a:pt x="834730" y="52006"/>
                      <a:pt x="825871" y="68580"/>
                      <a:pt x="807107" y="86963"/>
                    </a:cubicBezTo>
                    <a:cubicBezTo>
                      <a:pt x="804154" y="89821"/>
                      <a:pt x="802630" y="93821"/>
                      <a:pt x="802821" y="97917"/>
                    </a:cubicBezTo>
                    <a:cubicBezTo>
                      <a:pt x="803869" y="115824"/>
                      <a:pt x="803488" y="178118"/>
                      <a:pt x="755958" y="229362"/>
                    </a:cubicBezTo>
                    <a:cubicBezTo>
                      <a:pt x="744242" y="242030"/>
                      <a:pt x="700713" y="283464"/>
                      <a:pt x="634133" y="285655"/>
                    </a:cubicBezTo>
                    <a:cubicBezTo>
                      <a:pt x="632609" y="285845"/>
                      <a:pt x="630704" y="285845"/>
                      <a:pt x="628704" y="285845"/>
                    </a:cubicBezTo>
                    <a:close/>
                  </a:path>
                </a:pathLst>
              </a:custGeom>
              <a:solidFill>
                <a:srgbClr val="4A2C2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3" name="Google Shape;783;p25"/>
              <p:cNvSpPr/>
              <p:nvPr/>
            </p:nvSpPr>
            <p:spPr>
              <a:xfrm>
                <a:off x="4019248" y="2181225"/>
                <a:ext cx="862141" cy="314420"/>
              </a:xfrm>
              <a:custGeom>
                <a:avLst/>
                <a:gdLst/>
                <a:ahLst/>
                <a:cxnLst/>
                <a:rect l="l" t="t" r="r" b="b"/>
                <a:pathLst>
                  <a:path w="862141" h="314420" extrusionOk="0">
                    <a:moveTo>
                      <a:pt x="804116" y="28575"/>
                    </a:moveTo>
                    <a:cubicBezTo>
                      <a:pt x="819261" y="28575"/>
                      <a:pt x="832215" y="39338"/>
                      <a:pt x="833739" y="53340"/>
                    </a:cubicBezTo>
                    <a:cubicBezTo>
                      <a:pt x="834596" y="62865"/>
                      <a:pt x="826786" y="76295"/>
                      <a:pt x="811736" y="91154"/>
                    </a:cubicBezTo>
                    <a:cubicBezTo>
                      <a:pt x="805831" y="96965"/>
                      <a:pt x="802783" y="104966"/>
                      <a:pt x="803259" y="113157"/>
                    </a:cubicBezTo>
                    <a:cubicBezTo>
                      <a:pt x="804212" y="129635"/>
                      <a:pt x="803831" y="186880"/>
                      <a:pt x="760111" y="234029"/>
                    </a:cubicBezTo>
                    <a:cubicBezTo>
                      <a:pt x="749348" y="245650"/>
                      <a:pt x="709343" y="283750"/>
                      <a:pt x="648383" y="285750"/>
                    </a:cubicBezTo>
                    <a:cubicBezTo>
                      <a:pt x="646858" y="285845"/>
                      <a:pt x="645144" y="285845"/>
                      <a:pt x="643239" y="285845"/>
                    </a:cubicBezTo>
                    <a:cubicBezTo>
                      <a:pt x="617236" y="285845"/>
                      <a:pt x="579326" y="279940"/>
                      <a:pt x="545989" y="251936"/>
                    </a:cubicBezTo>
                    <a:cubicBezTo>
                      <a:pt x="505793" y="218123"/>
                      <a:pt x="497602" y="172307"/>
                      <a:pt x="494935" y="157258"/>
                    </a:cubicBezTo>
                    <a:cubicBezTo>
                      <a:pt x="491315" y="137255"/>
                      <a:pt x="491315" y="116776"/>
                      <a:pt x="494935" y="96298"/>
                    </a:cubicBezTo>
                    <a:cubicBezTo>
                      <a:pt x="496364" y="88011"/>
                      <a:pt x="494078" y="79439"/>
                      <a:pt x="488648" y="72962"/>
                    </a:cubicBezTo>
                    <a:cubicBezTo>
                      <a:pt x="483219" y="66484"/>
                      <a:pt x="475218" y="62770"/>
                      <a:pt x="466741" y="62770"/>
                    </a:cubicBezTo>
                    <a:lnTo>
                      <a:pt x="395780" y="62770"/>
                    </a:lnTo>
                    <a:cubicBezTo>
                      <a:pt x="387302" y="62770"/>
                      <a:pt x="379301" y="66484"/>
                      <a:pt x="373872" y="72962"/>
                    </a:cubicBezTo>
                    <a:cubicBezTo>
                      <a:pt x="368443" y="79439"/>
                      <a:pt x="366157" y="88011"/>
                      <a:pt x="367586" y="96298"/>
                    </a:cubicBezTo>
                    <a:cubicBezTo>
                      <a:pt x="371205" y="116776"/>
                      <a:pt x="371205" y="137255"/>
                      <a:pt x="367586" y="157258"/>
                    </a:cubicBezTo>
                    <a:cubicBezTo>
                      <a:pt x="364918" y="172307"/>
                      <a:pt x="356632" y="218123"/>
                      <a:pt x="316532" y="251936"/>
                    </a:cubicBezTo>
                    <a:cubicBezTo>
                      <a:pt x="283194" y="280035"/>
                      <a:pt x="245284" y="285845"/>
                      <a:pt x="219281" y="285845"/>
                    </a:cubicBezTo>
                    <a:cubicBezTo>
                      <a:pt x="217471" y="285845"/>
                      <a:pt x="215757" y="285845"/>
                      <a:pt x="214138" y="285750"/>
                    </a:cubicBezTo>
                    <a:cubicBezTo>
                      <a:pt x="153083" y="283750"/>
                      <a:pt x="113173" y="245650"/>
                      <a:pt x="102409" y="234029"/>
                    </a:cubicBezTo>
                    <a:cubicBezTo>
                      <a:pt x="58690" y="186880"/>
                      <a:pt x="58404" y="129635"/>
                      <a:pt x="59261" y="113157"/>
                    </a:cubicBezTo>
                    <a:cubicBezTo>
                      <a:pt x="59737" y="104966"/>
                      <a:pt x="56594" y="96965"/>
                      <a:pt x="50784" y="91154"/>
                    </a:cubicBezTo>
                    <a:cubicBezTo>
                      <a:pt x="35734" y="76295"/>
                      <a:pt x="27924" y="62865"/>
                      <a:pt x="28781" y="53054"/>
                    </a:cubicBezTo>
                    <a:cubicBezTo>
                      <a:pt x="30210" y="39338"/>
                      <a:pt x="43164" y="28575"/>
                      <a:pt x="58309" y="28575"/>
                    </a:cubicBezTo>
                    <a:lnTo>
                      <a:pt x="276812" y="28575"/>
                    </a:lnTo>
                    <a:cubicBezTo>
                      <a:pt x="297101" y="28575"/>
                      <a:pt x="317389" y="33338"/>
                      <a:pt x="335486" y="42386"/>
                    </a:cubicBezTo>
                    <a:lnTo>
                      <a:pt x="362537" y="55912"/>
                    </a:lnTo>
                    <a:cubicBezTo>
                      <a:pt x="366538" y="57912"/>
                      <a:pt x="370919" y="58960"/>
                      <a:pt x="375301" y="58960"/>
                    </a:cubicBezTo>
                    <a:lnTo>
                      <a:pt x="385397" y="58960"/>
                    </a:lnTo>
                    <a:lnTo>
                      <a:pt x="476647" y="58960"/>
                    </a:lnTo>
                    <a:lnTo>
                      <a:pt x="486743" y="58960"/>
                    </a:lnTo>
                    <a:cubicBezTo>
                      <a:pt x="491220" y="58960"/>
                      <a:pt x="495602" y="57912"/>
                      <a:pt x="499507" y="55912"/>
                    </a:cubicBezTo>
                    <a:lnTo>
                      <a:pt x="526558" y="42386"/>
                    </a:lnTo>
                    <a:cubicBezTo>
                      <a:pt x="544655" y="33338"/>
                      <a:pt x="564944" y="28575"/>
                      <a:pt x="585232" y="28575"/>
                    </a:cubicBezTo>
                    <a:lnTo>
                      <a:pt x="804116" y="28575"/>
                    </a:lnTo>
                    <a:moveTo>
                      <a:pt x="804116" y="0"/>
                    </a:moveTo>
                    <a:lnTo>
                      <a:pt x="585518" y="0"/>
                    </a:lnTo>
                    <a:cubicBezTo>
                      <a:pt x="560753" y="0"/>
                      <a:pt x="536273" y="5810"/>
                      <a:pt x="514080" y="16859"/>
                    </a:cubicBezTo>
                    <a:lnTo>
                      <a:pt x="487029" y="30385"/>
                    </a:lnTo>
                    <a:cubicBezTo>
                      <a:pt x="483695" y="30385"/>
                      <a:pt x="480266" y="30385"/>
                      <a:pt x="476933" y="30385"/>
                    </a:cubicBezTo>
                    <a:cubicBezTo>
                      <a:pt x="446548" y="30385"/>
                      <a:pt x="416068" y="30385"/>
                      <a:pt x="385683" y="30385"/>
                    </a:cubicBezTo>
                    <a:cubicBezTo>
                      <a:pt x="382349" y="30385"/>
                      <a:pt x="378920" y="30385"/>
                      <a:pt x="375587" y="30385"/>
                    </a:cubicBezTo>
                    <a:lnTo>
                      <a:pt x="348536" y="16859"/>
                    </a:lnTo>
                    <a:cubicBezTo>
                      <a:pt x="326342" y="5810"/>
                      <a:pt x="301863" y="0"/>
                      <a:pt x="277098" y="0"/>
                    </a:cubicBezTo>
                    <a:lnTo>
                      <a:pt x="58309" y="0"/>
                    </a:lnTo>
                    <a:cubicBezTo>
                      <a:pt x="29257" y="0"/>
                      <a:pt x="3349" y="21145"/>
                      <a:pt x="301" y="50102"/>
                    </a:cubicBezTo>
                    <a:cubicBezTo>
                      <a:pt x="301" y="50292"/>
                      <a:pt x="301" y="50482"/>
                      <a:pt x="206" y="50673"/>
                    </a:cubicBezTo>
                    <a:cubicBezTo>
                      <a:pt x="-1127" y="64484"/>
                      <a:pt x="3445" y="84773"/>
                      <a:pt x="30591" y="111538"/>
                    </a:cubicBezTo>
                    <a:cubicBezTo>
                      <a:pt x="29829" y="124111"/>
                      <a:pt x="27067" y="194977"/>
                      <a:pt x="81264" y="253460"/>
                    </a:cubicBezTo>
                    <a:cubicBezTo>
                      <a:pt x="90598" y="263557"/>
                      <a:pt x="137461" y="311849"/>
                      <a:pt x="213090" y="314325"/>
                    </a:cubicBezTo>
                    <a:cubicBezTo>
                      <a:pt x="214900" y="314420"/>
                      <a:pt x="216900" y="314420"/>
                      <a:pt x="219091" y="314420"/>
                    </a:cubicBezTo>
                    <a:cubicBezTo>
                      <a:pt x="244713" y="314420"/>
                      <a:pt x="292529" y="309277"/>
                      <a:pt x="334724" y="273749"/>
                    </a:cubicBezTo>
                    <a:cubicBezTo>
                      <a:pt x="381873" y="234125"/>
                      <a:pt x="392065" y="181642"/>
                      <a:pt x="395589" y="162211"/>
                    </a:cubicBezTo>
                    <a:cubicBezTo>
                      <a:pt x="400923" y="132683"/>
                      <a:pt x="398446" y="107537"/>
                      <a:pt x="395589" y="91250"/>
                    </a:cubicBezTo>
                    <a:cubicBezTo>
                      <a:pt x="419211" y="91250"/>
                      <a:pt x="442928" y="91250"/>
                      <a:pt x="466550" y="91250"/>
                    </a:cubicBezTo>
                    <a:cubicBezTo>
                      <a:pt x="463693" y="107537"/>
                      <a:pt x="461216" y="132683"/>
                      <a:pt x="466550" y="162211"/>
                    </a:cubicBezTo>
                    <a:cubicBezTo>
                      <a:pt x="470074" y="181642"/>
                      <a:pt x="480266" y="234125"/>
                      <a:pt x="527415" y="273749"/>
                    </a:cubicBezTo>
                    <a:cubicBezTo>
                      <a:pt x="569611" y="309182"/>
                      <a:pt x="617426" y="314420"/>
                      <a:pt x="643049" y="314420"/>
                    </a:cubicBezTo>
                    <a:cubicBezTo>
                      <a:pt x="645239" y="314420"/>
                      <a:pt x="647240" y="314420"/>
                      <a:pt x="649049" y="314325"/>
                    </a:cubicBezTo>
                    <a:cubicBezTo>
                      <a:pt x="724678" y="311849"/>
                      <a:pt x="771446" y="263557"/>
                      <a:pt x="780875" y="253460"/>
                    </a:cubicBezTo>
                    <a:cubicBezTo>
                      <a:pt x="835168" y="194977"/>
                      <a:pt x="832310" y="124111"/>
                      <a:pt x="831548" y="111538"/>
                    </a:cubicBezTo>
                    <a:cubicBezTo>
                      <a:pt x="858790" y="84773"/>
                      <a:pt x="863267" y="64580"/>
                      <a:pt x="861933" y="50673"/>
                    </a:cubicBezTo>
                    <a:cubicBezTo>
                      <a:pt x="861933" y="50482"/>
                      <a:pt x="861933" y="50292"/>
                      <a:pt x="861838" y="50102"/>
                    </a:cubicBezTo>
                    <a:cubicBezTo>
                      <a:pt x="859076" y="21241"/>
                      <a:pt x="833168" y="0"/>
                      <a:pt x="804116" y="0"/>
                    </a:cubicBezTo>
                    <a:lnTo>
                      <a:pt x="804116" y="0"/>
                    </a:lnTo>
                    <a:close/>
                  </a:path>
                </a:pathLst>
              </a:custGeom>
              <a:solidFill>
                <a:srgbClr val="4A2C2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84" name="Google Shape;784;p25"/>
            <p:cNvSpPr/>
            <p:nvPr/>
          </p:nvSpPr>
          <p:spPr>
            <a:xfrm>
              <a:off x="4085462" y="2211705"/>
              <a:ext cx="304228" cy="253460"/>
            </a:xfrm>
            <a:custGeom>
              <a:avLst/>
              <a:gdLst/>
              <a:ahLst/>
              <a:cxnLst/>
              <a:rect l="l" t="t" r="r" b="b"/>
              <a:pathLst>
                <a:path w="304228" h="253460" extrusionOk="0">
                  <a:moveTo>
                    <a:pt x="151733" y="253460"/>
                  </a:moveTo>
                  <a:lnTo>
                    <a:pt x="133350" y="253460"/>
                  </a:lnTo>
                  <a:cubicBezTo>
                    <a:pt x="59722" y="253460"/>
                    <a:pt x="0" y="193739"/>
                    <a:pt x="0" y="120110"/>
                  </a:cubicBezTo>
                  <a:lnTo>
                    <a:pt x="0" y="44387"/>
                  </a:lnTo>
                  <a:cubicBezTo>
                    <a:pt x="0" y="19907"/>
                    <a:pt x="19812" y="0"/>
                    <a:pt x="44387" y="0"/>
                  </a:cubicBezTo>
                  <a:lnTo>
                    <a:pt x="228029" y="0"/>
                  </a:lnTo>
                  <a:cubicBezTo>
                    <a:pt x="270129" y="0"/>
                    <a:pt x="304229" y="34100"/>
                    <a:pt x="304229" y="76200"/>
                  </a:cubicBezTo>
                  <a:lnTo>
                    <a:pt x="304229" y="101060"/>
                  </a:lnTo>
                  <a:cubicBezTo>
                    <a:pt x="304133" y="185166"/>
                    <a:pt x="235934" y="253460"/>
                    <a:pt x="151733"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5" name="Google Shape;785;p25"/>
            <p:cNvSpPr/>
            <p:nvPr/>
          </p:nvSpPr>
          <p:spPr>
            <a:xfrm>
              <a:off x="4511325" y="2211705"/>
              <a:ext cx="304133" cy="253460"/>
            </a:xfrm>
            <a:custGeom>
              <a:avLst/>
              <a:gdLst/>
              <a:ahLst/>
              <a:cxnLst/>
              <a:rect l="l" t="t" r="r" b="b"/>
              <a:pathLst>
                <a:path w="304133" h="253460" extrusionOk="0">
                  <a:moveTo>
                    <a:pt x="152400" y="253460"/>
                  </a:moveTo>
                  <a:lnTo>
                    <a:pt x="170783" y="253460"/>
                  </a:lnTo>
                  <a:cubicBezTo>
                    <a:pt x="244412" y="253460"/>
                    <a:pt x="304133" y="193739"/>
                    <a:pt x="304133" y="120110"/>
                  </a:cubicBezTo>
                  <a:lnTo>
                    <a:pt x="304133" y="44387"/>
                  </a:lnTo>
                  <a:cubicBezTo>
                    <a:pt x="304133" y="19907"/>
                    <a:pt x="284321" y="0"/>
                    <a:pt x="259747" y="0"/>
                  </a:cubicBezTo>
                  <a:lnTo>
                    <a:pt x="76200" y="0"/>
                  </a:lnTo>
                  <a:cubicBezTo>
                    <a:pt x="34099" y="0"/>
                    <a:pt x="0" y="34100"/>
                    <a:pt x="0" y="76200"/>
                  </a:cubicBezTo>
                  <a:lnTo>
                    <a:pt x="0" y="101060"/>
                  </a:lnTo>
                  <a:cubicBezTo>
                    <a:pt x="0" y="185166"/>
                    <a:pt x="68199" y="253460"/>
                    <a:pt x="152400" y="253460"/>
                  </a:cubicBezTo>
                  <a:close/>
                </a:path>
              </a:pathLst>
            </a:custGeom>
            <a:solidFill>
              <a:srgbClr val="54232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6" name="Google Shape;786;p25"/>
            <p:cNvSpPr/>
            <p:nvPr/>
          </p:nvSpPr>
          <p:spPr>
            <a:xfrm>
              <a:off x="4085462" y="2211703"/>
              <a:ext cx="266128" cy="223648"/>
            </a:xfrm>
            <a:custGeom>
              <a:avLst/>
              <a:gdLst/>
              <a:ahLst/>
              <a:cxnLst/>
              <a:rect l="l" t="t" r="r" b="b"/>
              <a:pathLst>
                <a:path w="266128" h="223648" extrusionOk="0">
                  <a:moveTo>
                    <a:pt x="266129" y="12384"/>
                  </a:moveTo>
                  <a:lnTo>
                    <a:pt x="54959" y="223648"/>
                  </a:lnTo>
                  <a:cubicBezTo>
                    <a:pt x="21527" y="197740"/>
                    <a:pt x="0" y="157164"/>
                    <a:pt x="0" y="111539"/>
                  </a:cubicBezTo>
                  <a:lnTo>
                    <a:pt x="0" y="106681"/>
                  </a:lnTo>
                  <a:lnTo>
                    <a:pt x="106680" y="1"/>
                  </a:lnTo>
                  <a:lnTo>
                    <a:pt x="223076" y="1"/>
                  </a:lnTo>
                  <a:cubicBezTo>
                    <a:pt x="238887" y="-94"/>
                    <a:pt x="253651" y="4478"/>
                    <a:pt x="266129" y="12384"/>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7" name="Google Shape;787;p25"/>
            <p:cNvSpPr/>
            <p:nvPr/>
          </p:nvSpPr>
          <p:spPr>
            <a:xfrm>
              <a:off x="4174997" y="2251709"/>
              <a:ext cx="214598" cy="213359"/>
            </a:xfrm>
            <a:custGeom>
              <a:avLst/>
              <a:gdLst/>
              <a:ahLst/>
              <a:cxnLst/>
              <a:rect l="l" t="t" r="r" b="b"/>
              <a:pathLst>
                <a:path w="214598" h="213359" extrusionOk="0">
                  <a:moveTo>
                    <a:pt x="214598" y="41053"/>
                  </a:moveTo>
                  <a:lnTo>
                    <a:pt x="214598" y="51149"/>
                  </a:lnTo>
                  <a:cubicBezTo>
                    <a:pt x="214598" y="54673"/>
                    <a:pt x="214503" y="58293"/>
                    <a:pt x="214217" y="61722"/>
                  </a:cubicBezTo>
                  <a:lnTo>
                    <a:pt x="62960" y="212979"/>
                  </a:lnTo>
                  <a:cubicBezTo>
                    <a:pt x="59531" y="213265"/>
                    <a:pt x="56007" y="213360"/>
                    <a:pt x="52388" y="213360"/>
                  </a:cubicBezTo>
                  <a:cubicBezTo>
                    <a:pt x="33814" y="213360"/>
                    <a:pt x="16193" y="209836"/>
                    <a:pt x="0" y="203359"/>
                  </a:cubicBezTo>
                  <a:lnTo>
                    <a:pt x="203359" y="0"/>
                  </a:lnTo>
                  <a:cubicBezTo>
                    <a:pt x="210598" y="12097"/>
                    <a:pt x="214598" y="26098"/>
                    <a:pt x="214598" y="41053"/>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8" name="Google Shape;788;p25"/>
            <p:cNvSpPr/>
            <p:nvPr/>
          </p:nvSpPr>
          <p:spPr>
            <a:xfrm>
              <a:off x="4516564" y="2211703"/>
              <a:ext cx="287750" cy="230506"/>
            </a:xfrm>
            <a:custGeom>
              <a:avLst/>
              <a:gdLst/>
              <a:ahLst/>
              <a:cxnLst/>
              <a:rect l="l" t="t" r="r" b="b"/>
              <a:pathLst>
                <a:path w="287750" h="230506" extrusionOk="0">
                  <a:moveTo>
                    <a:pt x="287750" y="16575"/>
                  </a:moveTo>
                  <a:lnTo>
                    <a:pt x="73819" y="230506"/>
                  </a:lnTo>
                  <a:cubicBezTo>
                    <a:pt x="37814" y="208980"/>
                    <a:pt x="10858" y="173928"/>
                    <a:pt x="0" y="132399"/>
                  </a:cubicBezTo>
                  <a:lnTo>
                    <a:pt x="132398" y="1"/>
                  </a:lnTo>
                  <a:lnTo>
                    <a:pt x="251650" y="1"/>
                  </a:lnTo>
                  <a:cubicBezTo>
                    <a:pt x="266129" y="-94"/>
                    <a:pt x="278987" y="6478"/>
                    <a:pt x="287750" y="16575"/>
                  </a:cubicBez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789" name="Google Shape;789;p25"/>
            <p:cNvSpPr/>
            <p:nvPr/>
          </p:nvSpPr>
          <p:spPr>
            <a:xfrm>
              <a:off x="4628197" y="2271521"/>
              <a:ext cx="187261" cy="193547"/>
            </a:xfrm>
            <a:custGeom>
              <a:avLst/>
              <a:gdLst/>
              <a:ahLst/>
              <a:cxnLst/>
              <a:rect l="l" t="t" r="r" b="b"/>
              <a:pathLst>
                <a:path w="187261" h="193547" extrusionOk="0">
                  <a:moveTo>
                    <a:pt x="187261" y="0"/>
                  </a:moveTo>
                  <a:lnTo>
                    <a:pt x="187261" y="51721"/>
                  </a:lnTo>
                  <a:cubicBezTo>
                    <a:pt x="187261" y="59436"/>
                    <a:pt x="186690" y="67056"/>
                    <a:pt x="185452" y="74390"/>
                  </a:cubicBezTo>
                  <a:lnTo>
                    <a:pt x="68008" y="191738"/>
                  </a:lnTo>
                  <a:cubicBezTo>
                    <a:pt x="60579" y="192977"/>
                    <a:pt x="52959" y="193548"/>
                    <a:pt x="45339" y="193548"/>
                  </a:cubicBezTo>
                  <a:cubicBezTo>
                    <a:pt x="29623" y="193548"/>
                    <a:pt x="14383" y="191357"/>
                    <a:pt x="0" y="187166"/>
                  </a:cubicBezTo>
                  <a:lnTo>
                    <a:pt x="187261" y="0"/>
                  </a:lnTo>
                  <a:close/>
                </a:path>
              </a:pathLst>
            </a:custGeom>
            <a:solidFill>
              <a:srgbClr val="6D3E4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790" name="Google Shape;790;p25"/>
          <p:cNvSpPr txBox="1">
            <a:spLocks noGrp="1"/>
          </p:cNvSpPr>
          <p:nvPr>
            <p:ph type="subTitle" idx="1"/>
          </p:nvPr>
        </p:nvSpPr>
        <p:spPr>
          <a:xfrm>
            <a:off x="6130600" y="2516825"/>
            <a:ext cx="5581500" cy="717900"/>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2100" b="1"/>
            </a:lvl1pPr>
            <a:lvl2pPr lvl="1" rtl="0">
              <a:spcBef>
                <a:spcPts val="2100"/>
              </a:spcBef>
              <a:spcAft>
                <a:spcPts val="0"/>
              </a:spcAft>
              <a:buSzPts val="2100"/>
              <a:buNone/>
              <a:defRPr sz="2100" b="1"/>
            </a:lvl2pPr>
            <a:lvl3pPr lvl="2" rtl="0">
              <a:spcBef>
                <a:spcPts val="2100"/>
              </a:spcBef>
              <a:spcAft>
                <a:spcPts val="0"/>
              </a:spcAft>
              <a:buSzPts val="2100"/>
              <a:buNone/>
              <a:defRPr sz="2100" b="1"/>
            </a:lvl3pPr>
            <a:lvl4pPr lvl="3" rtl="0">
              <a:spcBef>
                <a:spcPts val="2100"/>
              </a:spcBef>
              <a:spcAft>
                <a:spcPts val="0"/>
              </a:spcAft>
              <a:buSzPts val="2100"/>
              <a:buNone/>
              <a:defRPr sz="2100" b="1"/>
            </a:lvl4pPr>
            <a:lvl5pPr lvl="4" rtl="0">
              <a:spcBef>
                <a:spcPts val="2100"/>
              </a:spcBef>
              <a:spcAft>
                <a:spcPts val="0"/>
              </a:spcAft>
              <a:buSzPts val="2100"/>
              <a:buNone/>
              <a:defRPr sz="2100" b="1"/>
            </a:lvl5pPr>
            <a:lvl6pPr lvl="5" rtl="0">
              <a:spcBef>
                <a:spcPts val="2100"/>
              </a:spcBef>
              <a:spcAft>
                <a:spcPts val="0"/>
              </a:spcAft>
              <a:buSzPts val="2100"/>
              <a:buNone/>
              <a:defRPr sz="2100" b="1"/>
            </a:lvl6pPr>
            <a:lvl7pPr lvl="6" rtl="0">
              <a:spcBef>
                <a:spcPts val="2100"/>
              </a:spcBef>
              <a:spcAft>
                <a:spcPts val="0"/>
              </a:spcAft>
              <a:buSzPts val="2100"/>
              <a:buNone/>
              <a:defRPr sz="2100" b="1"/>
            </a:lvl7pPr>
            <a:lvl8pPr lvl="7" rtl="0">
              <a:spcBef>
                <a:spcPts val="2100"/>
              </a:spcBef>
              <a:spcAft>
                <a:spcPts val="0"/>
              </a:spcAft>
              <a:buSzPts val="2100"/>
              <a:buNone/>
              <a:defRPr sz="2100" b="1"/>
            </a:lvl8pPr>
            <a:lvl9pPr lvl="8" rtl="0">
              <a:spcBef>
                <a:spcPts val="2100"/>
              </a:spcBef>
              <a:spcAft>
                <a:spcPts val="2100"/>
              </a:spcAft>
              <a:buSzPts val="2100"/>
              <a:buNone/>
              <a:defRPr sz="2100" b="1"/>
            </a:lvl9pPr>
          </a:lstStyle>
          <a:p>
            <a:endParaRPr/>
          </a:p>
        </p:txBody>
      </p:sp>
      <p:sp>
        <p:nvSpPr>
          <p:cNvPr id="791" name="Google Shape;791;p25"/>
          <p:cNvSpPr txBox="1">
            <a:spLocks noGrp="1"/>
          </p:cNvSpPr>
          <p:nvPr>
            <p:ph type="title"/>
          </p:nvPr>
        </p:nvSpPr>
        <p:spPr>
          <a:xfrm>
            <a:off x="6130600" y="1583975"/>
            <a:ext cx="5581500" cy="763500"/>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rgbClr val="171717"/>
              </a:buClr>
              <a:buSzPts val="7000"/>
              <a:buFont typeface="Aldrich"/>
              <a:buNone/>
              <a:defRPr sz="7000">
                <a:solidFill>
                  <a:srgbClr val="171717"/>
                </a:solidFill>
              </a:defRPr>
            </a:lvl1pPr>
            <a:lvl2pPr lvl="1"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8000"/>
              <a:buFont typeface="Abril Fatface"/>
              <a:buNone/>
              <a:defRPr sz="8000">
                <a:solidFill>
                  <a:schemeClr val="dk1"/>
                </a:solidFill>
                <a:latin typeface="Abril Fatface"/>
                <a:ea typeface="Abril Fatface"/>
                <a:cs typeface="Abril Fatface"/>
                <a:sym typeface="Abril Fatface"/>
              </a:defRPr>
            </a:lvl9pPr>
          </a:lstStyle>
          <a:p>
            <a:endParaRPr/>
          </a:p>
        </p:txBody>
      </p:sp>
      <p:sp>
        <p:nvSpPr>
          <p:cNvPr id="792" name="Google Shape;792;p25"/>
          <p:cNvSpPr txBox="1">
            <a:spLocks noGrp="1"/>
          </p:cNvSpPr>
          <p:nvPr>
            <p:ph type="body" idx="2"/>
          </p:nvPr>
        </p:nvSpPr>
        <p:spPr>
          <a:xfrm>
            <a:off x="6130650" y="3381625"/>
            <a:ext cx="5581500" cy="1341600"/>
          </a:xfrm>
          <a:prstGeom prst="rect">
            <a:avLst/>
          </a:prstGeom>
        </p:spPr>
        <p:txBody>
          <a:bodyPr spcFirstLastPara="1" wrap="square" lIns="121900" tIns="121900" rIns="121900" bIns="121900" anchor="t" anchorCtr="0">
            <a:noAutofit/>
          </a:bodyPr>
          <a:lstStyle>
            <a:lvl1pPr marL="457200" lvl="0" indent="-349250">
              <a:lnSpc>
                <a:spcPct val="100000"/>
              </a:lnSpc>
              <a:spcBef>
                <a:spcPts val="0"/>
              </a:spcBef>
              <a:spcAft>
                <a:spcPts val="0"/>
              </a:spcAft>
              <a:buSzPts val="1900"/>
              <a:buChar char="●"/>
              <a:defRPr/>
            </a:lvl1pPr>
            <a:lvl2pPr marL="914400" lvl="1" indent="-349250">
              <a:lnSpc>
                <a:spcPct val="100000"/>
              </a:lnSpc>
              <a:spcBef>
                <a:spcPts val="0"/>
              </a:spcBef>
              <a:spcAft>
                <a:spcPts val="0"/>
              </a:spcAft>
              <a:buSzPts val="1900"/>
              <a:buChar char="○"/>
              <a:defRPr/>
            </a:lvl2pPr>
            <a:lvl3pPr marL="1371600" lvl="2" indent="-349250">
              <a:lnSpc>
                <a:spcPct val="100000"/>
              </a:lnSpc>
              <a:spcBef>
                <a:spcPts val="0"/>
              </a:spcBef>
              <a:spcAft>
                <a:spcPts val="0"/>
              </a:spcAft>
              <a:buSzPts val="1900"/>
              <a:buChar char="■"/>
              <a:defRPr/>
            </a:lvl3pPr>
            <a:lvl4pPr marL="1828800" lvl="3" indent="-349250">
              <a:lnSpc>
                <a:spcPct val="100000"/>
              </a:lnSpc>
              <a:spcBef>
                <a:spcPts val="0"/>
              </a:spcBef>
              <a:spcAft>
                <a:spcPts val="0"/>
              </a:spcAft>
              <a:buSzPts val="1900"/>
              <a:buChar char="●"/>
              <a:defRPr/>
            </a:lvl4pPr>
            <a:lvl5pPr marL="2286000" lvl="4" indent="-349250">
              <a:lnSpc>
                <a:spcPct val="100000"/>
              </a:lnSpc>
              <a:spcBef>
                <a:spcPts val="0"/>
              </a:spcBef>
              <a:spcAft>
                <a:spcPts val="0"/>
              </a:spcAft>
              <a:buSzPts val="1900"/>
              <a:buChar char="○"/>
              <a:defRPr/>
            </a:lvl5pPr>
            <a:lvl6pPr marL="2743200" lvl="5" indent="-349250">
              <a:lnSpc>
                <a:spcPct val="100000"/>
              </a:lnSpc>
              <a:spcBef>
                <a:spcPts val="0"/>
              </a:spcBef>
              <a:spcAft>
                <a:spcPts val="0"/>
              </a:spcAft>
              <a:buSzPts val="1900"/>
              <a:buChar char="■"/>
              <a:defRPr/>
            </a:lvl6pPr>
            <a:lvl7pPr marL="3200400" lvl="6" indent="-349250">
              <a:lnSpc>
                <a:spcPct val="100000"/>
              </a:lnSpc>
              <a:spcBef>
                <a:spcPts val="0"/>
              </a:spcBef>
              <a:spcAft>
                <a:spcPts val="0"/>
              </a:spcAft>
              <a:buSzPts val="1900"/>
              <a:buChar char="●"/>
              <a:defRPr/>
            </a:lvl7pPr>
            <a:lvl8pPr marL="3657600" lvl="7" indent="-349250">
              <a:lnSpc>
                <a:spcPct val="100000"/>
              </a:lnSpc>
              <a:spcBef>
                <a:spcPts val="0"/>
              </a:spcBef>
              <a:spcAft>
                <a:spcPts val="0"/>
              </a:spcAft>
              <a:buSzPts val="1900"/>
              <a:buChar char="○"/>
              <a:defRPr/>
            </a:lvl8pPr>
            <a:lvl9pPr marL="4114800" lvl="8" indent="-349250">
              <a:lnSpc>
                <a:spcPct val="100000"/>
              </a:lnSpc>
              <a:spcBef>
                <a:spcPts val="0"/>
              </a:spcBef>
              <a:spcAft>
                <a:spcPts val="0"/>
              </a:spcAft>
              <a:buSzPts val="1900"/>
              <a:buChar char="■"/>
              <a:defRPr/>
            </a:lvl9pPr>
          </a:lstStyle>
          <a:p>
            <a:endParaRPr/>
          </a:p>
        </p:txBody>
      </p:sp>
      <p:sp>
        <p:nvSpPr>
          <p:cNvPr id="40" name="Title 1">
            <a:extLst>
              <a:ext uri="{FF2B5EF4-FFF2-40B4-BE49-F238E27FC236}">
                <a16:creationId xmlns:a16="http://schemas.microsoft.com/office/drawing/2014/main" id="{F81DDB2B-8FB7-4BE7-939E-1F31F09EF3E4}"/>
              </a:ext>
            </a:extLst>
          </p:cNvPr>
          <p:cNvSpPr txBox="1">
            <a:spLocks/>
          </p:cNvSpPr>
          <p:nvPr userDrawn="1"/>
        </p:nvSpPr>
        <p:spPr>
          <a:xfrm>
            <a:off x="10314669" y="-225099"/>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0070C0"/>
              </a:solidFill>
              <a:effectLst/>
              <a:uLnTx/>
              <a:uFillTx/>
              <a:latin typeface="#9Slide07 HoneyCream" pitchFamily="2" charset="0"/>
              <a:ea typeface="+mj-ea"/>
              <a:cs typeface="+mj-cs"/>
            </a:endParaRPr>
          </a:p>
        </p:txBody>
      </p:sp>
      <p:sp>
        <p:nvSpPr>
          <p:cNvPr id="41" name="Title 1">
            <a:extLst>
              <a:ext uri="{FF2B5EF4-FFF2-40B4-BE49-F238E27FC236}">
                <a16:creationId xmlns:a16="http://schemas.microsoft.com/office/drawing/2014/main" id="{AB002AE8-3FC6-4F8A-B75C-1F8263BF37ED}"/>
              </a:ext>
            </a:extLst>
          </p:cNvPr>
          <p:cNvSpPr txBox="1">
            <a:spLocks/>
          </p:cNvSpPr>
          <p:nvPr userDrawn="1"/>
        </p:nvSpPr>
        <p:spPr>
          <a:xfrm rot="5400000">
            <a:off x="-844384" y="5968724"/>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CD19B">
                    <a:lumMod val="50000"/>
                  </a:srgbClr>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CD19B">
                    <a:lumMod val="50000"/>
                  </a:srgbClr>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376245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7995CA-4D89-9F3A-6A15-A9C95F69D05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EB2E75-2266-6DE2-3E68-6DCAFC7772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0BC16C4-D3C4-11FE-C655-B9430931D1D1}"/>
              </a:ext>
            </a:extLst>
          </p:cNvPr>
          <p:cNvSpPr>
            <a:spLocks noGrp="1"/>
          </p:cNvSpPr>
          <p:nvPr>
            <p:ph type="dt" sz="half" idx="10"/>
          </p:nvPr>
        </p:nvSpPr>
        <p:spPr/>
        <p:txBody>
          <a:bodyPr/>
          <a:lstStyle/>
          <a:p>
            <a:fld id="{EBE79F17-2F3E-41F9-AFB4-F24877A05D58}" type="datetimeFigureOut">
              <a:rPr lang="zh-CN" altLang="en-US" smtClean="0"/>
              <a:t>2024/11/19</a:t>
            </a:fld>
            <a:endParaRPr lang="zh-CN" altLang="en-US"/>
          </a:p>
        </p:txBody>
      </p:sp>
      <p:sp>
        <p:nvSpPr>
          <p:cNvPr id="5" name="页脚占位符 4">
            <a:extLst>
              <a:ext uri="{FF2B5EF4-FFF2-40B4-BE49-F238E27FC236}">
                <a16:creationId xmlns:a16="http://schemas.microsoft.com/office/drawing/2014/main" id="{9D5F127A-3563-D041-37B6-910391B1E8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330DD1E-C313-7650-F834-2075FB411DD0}"/>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664713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1D59FA-520D-6170-795A-15F37FECFEE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0F1EF1C-332A-7668-CCB6-F83255646B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6F50E7A-C103-F2AA-6172-5D60A0EEB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203A60A-03D6-C013-7628-D156381CA89A}"/>
              </a:ext>
            </a:extLst>
          </p:cNvPr>
          <p:cNvSpPr>
            <a:spLocks noGrp="1"/>
          </p:cNvSpPr>
          <p:nvPr>
            <p:ph type="dt" sz="half" idx="10"/>
          </p:nvPr>
        </p:nvSpPr>
        <p:spPr/>
        <p:txBody>
          <a:bodyPr/>
          <a:lstStyle/>
          <a:p>
            <a:fld id="{EBE79F17-2F3E-41F9-AFB4-F24877A05D58}" type="datetimeFigureOut">
              <a:rPr lang="zh-CN" altLang="en-US" smtClean="0"/>
              <a:t>2024/11/19</a:t>
            </a:fld>
            <a:endParaRPr lang="zh-CN" altLang="en-US"/>
          </a:p>
        </p:txBody>
      </p:sp>
      <p:sp>
        <p:nvSpPr>
          <p:cNvPr id="6" name="页脚占位符 5">
            <a:extLst>
              <a:ext uri="{FF2B5EF4-FFF2-40B4-BE49-F238E27FC236}">
                <a16:creationId xmlns:a16="http://schemas.microsoft.com/office/drawing/2014/main" id="{918F6E8D-E913-AB98-3C6E-186A5A5C546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BCFB892-64D4-D686-706D-5112B8A7987A}"/>
              </a:ext>
            </a:extLst>
          </p:cNvPr>
          <p:cNvSpPr>
            <a:spLocks noGrp="1"/>
          </p:cNvSpPr>
          <p:nvPr>
            <p:ph type="sldNum" sz="quarter" idx="12"/>
          </p:nvPr>
        </p:nvSpPr>
        <p:spPr/>
        <p:txBody>
          <a:body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3565142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hyperlink" Target="https://www.facebook.com/groups/629898828017053" TargetMode="Externa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hyperlink" Target="https://www.facebook.com/groups/629898828017053" TargetMode="Externa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image" Target="../media/image4.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hyperlink" Target="https://www.facebook.com/groups/629898828017053" TargetMode="Externa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image" Target="../media/image4.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theme" Target="../theme/theme4.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3" Type="http://schemas.openxmlformats.org/officeDocument/2006/relationships/slideLayout" Target="../slideLayouts/slideLayout69.xml"/><Relationship Id="rId21" Type="http://schemas.openxmlformats.org/officeDocument/2006/relationships/image" Target="../media/image4.png"/><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theme" Target="../theme/theme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1F342AD-16EC-BEA4-ACB4-72666439AB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39820A3-6C5C-8D12-9E60-5209A5FCF2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4766C5E-A84A-4E26-DFD1-F3AE3030ED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E79F17-2F3E-41F9-AFB4-F24877A05D58}" type="datetimeFigureOut">
              <a:rPr lang="zh-CN" altLang="en-US" smtClean="0"/>
              <a:t>2024/11/19</a:t>
            </a:fld>
            <a:endParaRPr lang="zh-CN" altLang="en-US"/>
          </a:p>
        </p:txBody>
      </p:sp>
      <p:sp>
        <p:nvSpPr>
          <p:cNvPr id="5" name="页脚占位符 4">
            <a:extLst>
              <a:ext uri="{FF2B5EF4-FFF2-40B4-BE49-F238E27FC236}">
                <a16:creationId xmlns:a16="http://schemas.microsoft.com/office/drawing/2014/main" id="{4725AE64-354B-2185-2FB3-BE0B86271E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EAFBCA1-35F9-712F-CB31-3107BE1F14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CF2E9F-C538-4C3E-BDA9-1A1A25AED0D5}" type="slidenum">
              <a:rPr lang="zh-CN" altLang="en-US" smtClean="0"/>
              <a:t>‹#›</a:t>
            </a:fld>
            <a:endParaRPr lang="zh-CN" altLang="en-US"/>
          </a:p>
        </p:txBody>
      </p:sp>
    </p:spTree>
    <p:extLst>
      <p:ext uri="{BB962C8B-B14F-4D97-AF65-F5344CB8AC3E}">
        <p14:creationId xmlns:p14="http://schemas.microsoft.com/office/powerpoint/2010/main" val="597685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a:effectLst>
            <a:outerShdw blurRad="57150" dist="19050" dir="21540000" algn="bl" rotWithShape="0">
              <a:srgbClr val="000000">
                <a:alpha val="50000"/>
              </a:srgbClr>
            </a:outerShdw>
          </a:effectLst>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1pPr>
            <a:lvl2pPr lvl="1">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2pPr>
            <a:lvl3pPr lvl="2">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3pPr>
            <a:lvl4pPr lvl="3">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4pPr>
            <a:lvl5pPr lvl="4">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5pPr>
            <a:lvl6pPr lvl="5">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6pPr>
            <a:lvl7pPr lvl="6">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7pPr>
            <a:lvl8pPr lvl="7">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8pPr>
            <a:lvl9pPr lvl="8">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Delius"/>
              <a:buChar char="●"/>
              <a:defRPr sz="1900" b="1">
                <a:solidFill>
                  <a:schemeClr val="dk2"/>
                </a:solidFill>
                <a:latin typeface="Delius"/>
                <a:ea typeface="Delius"/>
                <a:cs typeface="Delius"/>
                <a:sym typeface="Delius"/>
              </a:defRPr>
            </a:lvl1pPr>
            <a:lvl2pPr marL="914400" lvl="1"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2pPr>
            <a:lvl3pPr marL="1371600" lvl="2"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3pPr>
            <a:lvl4pPr marL="1828800" lvl="3"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4pPr>
            <a:lvl5pPr marL="2286000" lvl="4"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5pPr>
            <a:lvl6pPr marL="2743200" lvl="5"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6pPr>
            <a:lvl7pPr marL="3200400" lvl="6"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7pPr>
            <a:lvl8pPr marL="3657600" lvl="7"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8pPr>
            <a:lvl9pPr marL="4114800" lvl="8" indent="-349250">
              <a:lnSpc>
                <a:spcPct val="115000"/>
              </a:lnSpc>
              <a:spcBef>
                <a:spcPts val="2100"/>
              </a:spcBef>
              <a:spcAft>
                <a:spcPts val="2100"/>
              </a:spcAft>
              <a:buClr>
                <a:schemeClr val="dk2"/>
              </a:buClr>
              <a:buSzPts val="1900"/>
              <a:buFont typeface="Delius"/>
              <a:buChar char="■"/>
              <a:defRPr sz="1900" b="1">
                <a:solidFill>
                  <a:schemeClr val="dk2"/>
                </a:solidFill>
                <a:latin typeface="Delius"/>
                <a:ea typeface="Delius"/>
                <a:cs typeface="Delius"/>
                <a:sym typeface="Deliu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300" b="0" i="0" u="none" strike="noStrike" kern="1200" cap="none" spc="0" normalizeH="0" baseline="0" noProof="0">
                <a:ln>
                  <a:noFill/>
                </a:ln>
                <a:solidFill>
                  <a:srgbClr val="43434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300" b="0" i="0" u="none" strike="noStrike" kern="1200" cap="none" spc="0" normalizeH="0" baseline="0" noProof="0">
              <a:ln>
                <a:noFill/>
              </a:ln>
              <a:solidFill>
                <a:srgbClr val="434343"/>
              </a:solidFill>
              <a:effectLst/>
              <a:uLnTx/>
              <a:uFillTx/>
              <a:latin typeface="Arial"/>
              <a:ea typeface="+mn-ea"/>
              <a:cs typeface="+mn-cs"/>
            </a:endParaRPr>
          </a:p>
        </p:txBody>
      </p:sp>
      <p:pic>
        <p:nvPicPr>
          <p:cNvPr id="5" name="Picture 4">
            <a:extLst>
              <a:ext uri="{FF2B5EF4-FFF2-40B4-BE49-F238E27FC236}">
                <a16:creationId xmlns:a16="http://schemas.microsoft.com/office/drawing/2014/main" id="{D25A8055-BC66-4C8B-9DC8-3D7F76B55A5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9" name="TextBox 3">
            <a:extLst>
              <a:ext uri="{FF2B5EF4-FFF2-40B4-BE49-F238E27FC236}">
                <a16:creationId xmlns:a16="http://schemas.microsoft.com/office/drawing/2014/main" id="{7D811439-80C4-420E-B443-7F7770EBCE27}"/>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hlinkClick r:id="rId21"/>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4E5D14E8-63FF-4267-9275-1E04D423A1AF}"/>
              </a:ext>
            </a:extLst>
          </p:cNvPr>
          <p:cNvSpPr txBox="1">
            <a:spLocks/>
          </p:cNvSpPr>
          <p:nvPr userDrawn="1"/>
        </p:nvSpPr>
        <p:spPr>
          <a:xfrm>
            <a:off x="1912212" y="782760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455097274"/>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a:effectLst>
            <a:outerShdw blurRad="57150" dist="19050" dir="21540000" algn="bl" rotWithShape="0">
              <a:srgbClr val="000000">
                <a:alpha val="50000"/>
              </a:srgbClr>
            </a:outerShdw>
          </a:effectLst>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1pPr>
            <a:lvl2pPr lvl="1">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2pPr>
            <a:lvl3pPr lvl="2">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3pPr>
            <a:lvl4pPr lvl="3">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4pPr>
            <a:lvl5pPr lvl="4">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5pPr>
            <a:lvl6pPr lvl="5">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6pPr>
            <a:lvl7pPr lvl="6">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7pPr>
            <a:lvl8pPr lvl="7">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8pPr>
            <a:lvl9pPr lvl="8">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Delius"/>
              <a:buChar char="●"/>
              <a:defRPr sz="1900" b="1">
                <a:solidFill>
                  <a:schemeClr val="dk2"/>
                </a:solidFill>
                <a:latin typeface="Delius"/>
                <a:ea typeface="Delius"/>
                <a:cs typeface="Delius"/>
                <a:sym typeface="Delius"/>
              </a:defRPr>
            </a:lvl1pPr>
            <a:lvl2pPr marL="914400" lvl="1"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2pPr>
            <a:lvl3pPr marL="1371600" lvl="2"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3pPr>
            <a:lvl4pPr marL="1828800" lvl="3"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4pPr>
            <a:lvl5pPr marL="2286000" lvl="4"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5pPr>
            <a:lvl6pPr marL="2743200" lvl="5"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6pPr>
            <a:lvl7pPr marL="3200400" lvl="6"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7pPr>
            <a:lvl8pPr marL="3657600" lvl="7"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8pPr>
            <a:lvl9pPr marL="4114800" lvl="8" indent="-349250">
              <a:lnSpc>
                <a:spcPct val="115000"/>
              </a:lnSpc>
              <a:spcBef>
                <a:spcPts val="2100"/>
              </a:spcBef>
              <a:spcAft>
                <a:spcPts val="2100"/>
              </a:spcAft>
              <a:buClr>
                <a:schemeClr val="dk2"/>
              </a:buClr>
              <a:buSzPts val="1900"/>
              <a:buFont typeface="Delius"/>
              <a:buChar char="■"/>
              <a:defRPr sz="1900" b="1">
                <a:solidFill>
                  <a:schemeClr val="dk2"/>
                </a:solidFill>
                <a:latin typeface="Delius"/>
                <a:ea typeface="Delius"/>
                <a:cs typeface="Delius"/>
                <a:sym typeface="Deliu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300" b="0" i="0" u="none" strike="noStrike" kern="1200" cap="none" spc="0" normalizeH="0" baseline="0" noProof="0">
                <a:ln>
                  <a:noFill/>
                </a:ln>
                <a:solidFill>
                  <a:srgbClr val="43434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300" b="0" i="0" u="none" strike="noStrike" kern="1200" cap="none" spc="0" normalizeH="0" baseline="0" noProof="0">
              <a:ln>
                <a:noFill/>
              </a:ln>
              <a:solidFill>
                <a:srgbClr val="434343"/>
              </a:solidFill>
              <a:effectLst/>
              <a:uLnTx/>
              <a:uFillTx/>
              <a:latin typeface="Arial"/>
              <a:ea typeface="+mn-ea"/>
              <a:cs typeface="+mn-cs"/>
            </a:endParaRPr>
          </a:p>
        </p:txBody>
      </p:sp>
      <p:pic>
        <p:nvPicPr>
          <p:cNvPr id="5" name="Picture 4">
            <a:extLst>
              <a:ext uri="{FF2B5EF4-FFF2-40B4-BE49-F238E27FC236}">
                <a16:creationId xmlns:a16="http://schemas.microsoft.com/office/drawing/2014/main" id="{D25A8055-BC66-4C8B-9DC8-3D7F76B55A5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9" name="TextBox 3">
            <a:extLst>
              <a:ext uri="{FF2B5EF4-FFF2-40B4-BE49-F238E27FC236}">
                <a16:creationId xmlns:a16="http://schemas.microsoft.com/office/drawing/2014/main" id="{7D811439-80C4-420E-B443-7F7770EBCE27}"/>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hlinkClick r:id="rId21"/>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4E5D14E8-63FF-4267-9275-1E04D423A1AF}"/>
              </a:ext>
            </a:extLst>
          </p:cNvPr>
          <p:cNvSpPr txBox="1">
            <a:spLocks/>
          </p:cNvSpPr>
          <p:nvPr userDrawn="1"/>
        </p:nvSpPr>
        <p:spPr>
          <a:xfrm>
            <a:off x="1912212" y="782760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40641F87-6F11-4E9E-92EC-F56939451D30}"/>
              </a:ext>
            </a:extLst>
          </p:cNvPr>
          <p:cNvSpPr txBox="1">
            <a:spLocks/>
          </p:cNvSpPr>
          <p:nvPr userDrawn="1"/>
        </p:nvSpPr>
        <p:spPr>
          <a:xfrm>
            <a:off x="-437449" y="-584983"/>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7BBDF"/>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7BBDF"/>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2289850711"/>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a:effectLst>
            <a:outerShdw blurRad="57150" dist="19050" dir="21540000" algn="bl" rotWithShape="0">
              <a:srgbClr val="000000">
                <a:alpha val="50000"/>
              </a:srgbClr>
            </a:outerShdw>
          </a:effectLst>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1pPr>
            <a:lvl2pPr lvl="1">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2pPr>
            <a:lvl3pPr lvl="2">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3pPr>
            <a:lvl4pPr lvl="3">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4pPr>
            <a:lvl5pPr lvl="4">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5pPr>
            <a:lvl6pPr lvl="5">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6pPr>
            <a:lvl7pPr lvl="6">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7pPr>
            <a:lvl8pPr lvl="7">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8pPr>
            <a:lvl9pPr lvl="8">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Delius"/>
              <a:buChar char="●"/>
              <a:defRPr sz="1900" b="1">
                <a:solidFill>
                  <a:schemeClr val="dk2"/>
                </a:solidFill>
                <a:latin typeface="Delius"/>
                <a:ea typeface="Delius"/>
                <a:cs typeface="Delius"/>
                <a:sym typeface="Delius"/>
              </a:defRPr>
            </a:lvl1pPr>
            <a:lvl2pPr marL="914400" lvl="1"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2pPr>
            <a:lvl3pPr marL="1371600" lvl="2"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3pPr>
            <a:lvl4pPr marL="1828800" lvl="3"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4pPr>
            <a:lvl5pPr marL="2286000" lvl="4"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5pPr>
            <a:lvl6pPr marL="2743200" lvl="5"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6pPr>
            <a:lvl7pPr marL="3200400" lvl="6"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7pPr>
            <a:lvl8pPr marL="3657600" lvl="7"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8pPr>
            <a:lvl9pPr marL="4114800" lvl="8" indent="-349250">
              <a:lnSpc>
                <a:spcPct val="115000"/>
              </a:lnSpc>
              <a:spcBef>
                <a:spcPts val="2100"/>
              </a:spcBef>
              <a:spcAft>
                <a:spcPts val="2100"/>
              </a:spcAft>
              <a:buClr>
                <a:schemeClr val="dk2"/>
              </a:buClr>
              <a:buSzPts val="1900"/>
              <a:buFont typeface="Delius"/>
              <a:buChar char="■"/>
              <a:defRPr sz="1900" b="1">
                <a:solidFill>
                  <a:schemeClr val="dk2"/>
                </a:solidFill>
                <a:latin typeface="Delius"/>
                <a:ea typeface="Delius"/>
                <a:cs typeface="Delius"/>
                <a:sym typeface="Deliu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300" b="0" i="0" u="none" strike="noStrike" kern="1200" cap="none" spc="0" normalizeH="0" baseline="0" noProof="0">
                <a:ln>
                  <a:noFill/>
                </a:ln>
                <a:solidFill>
                  <a:srgbClr val="43434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300" b="0" i="0" u="none" strike="noStrike" kern="1200" cap="none" spc="0" normalizeH="0" baseline="0" noProof="0">
              <a:ln>
                <a:noFill/>
              </a:ln>
              <a:solidFill>
                <a:srgbClr val="434343"/>
              </a:solidFill>
              <a:effectLst/>
              <a:uLnTx/>
              <a:uFillTx/>
              <a:latin typeface="Arial"/>
              <a:ea typeface="+mn-ea"/>
              <a:cs typeface="+mn-cs"/>
            </a:endParaRPr>
          </a:p>
        </p:txBody>
      </p:sp>
      <p:pic>
        <p:nvPicPr>
          <p:cNvPr id="5" name="Picture 4">
            <a:extLst>
              <a:ext uri="{FF2B5EF4-FFF2-40B4-BE49-F238E27FC236}">
                <a16:creationId xmlns:a16="http://schemas.microsoft.com/office/drawing/2014/main" id="{D25A8055-BC66-4C8B-9DC8-3D7F76B55A55}"/>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9" name="TextBox 3">
            <a:extLst>
              <a:ext uri="{FF2B5EF4-FFF2-40B4-BE49-F238E27FC236}">
                <a16:creationId xmlns:a16="http://schemas.microsoft.com/office/drawing/2014/main" id="{7D811439-80C4-420E-B443-7F7770EBCE27}"/>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hlinkClick r:id="rId21"/>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4E5D14E8-63FF-4267-9275-1E04D423A1AF}"/>
              </a:ext>
            </a:extLst>
          </p:cNvPr>
          <p:cNvSpPr txBox="1">
            <a:spLocks/>
          </p:cNvSpPr>
          <p:nvPr userDrawn="1"/>
        </p:nvSpPr>
        <p:spPr>
          <a:xfrm>
            <a:off x="1912212" y="782760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40641F87-6F11-4E9E-92EC-F56939451D30}"/>
              </a:ext>
            </a:extLst>
          </p:cNvPr>
          <p:cNvSpPr txBox="1">
            <a:spLocks/>
          </p:cNvSpPr>
          <p:nvPr userDrawn="1"/>
        </p:nvSpPr>
        <p:spPr>
          <a:xfrm>
            <a:off x="-437449" y="-584983"/>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7BBDF"/>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7BBDF"/>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4185525324"/>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a:effectLst>
            <a:outerShdw blurRad="57150" dist="19050" dir="21540000" algn="bl" rotWithShape="0">
              <a:srgbClr val="000000">
                <a:alpha val="50000"/>
              </a:srgbClr>
            </a:outerShdw>
          </a:effectLst>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1pPr>
            <a:lvl2pPr lvl="1">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2pPr>
            <a:lvl3pPr lvl="2">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3pPr>
            <a:lvl4pPr lvl="3">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4pPr>
            <a:lvl5pPr lvl="4">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5pPr>
            <a:lvl6pPr lvl="5">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6pPr>
            <a:lvl7pPr lvl="6">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7pPr>
            <a:lvl8pPr lvl="7">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8pPr>
            <a:lvl9pPr lvl="8">
              <a:spcBef>
                <a:spcPts val="0"/>
              </a:spcBef>
              <a:spcAft>
                <a:spcPts val="0"/>
              </a:spcAft>
              <a:buClr>
                <a:schemeClr val="dk1"/>
              </a:buClr>
              <a:buSzPts val="4000"/>
              <a:buFont typeface="Concert One"/>
              <a:buNone/>
              <a:defRPr sz="4000">
                <a:solidFill>
                  <a:schemeClr val="dk1"/>
                </a:solidFill>
                <a:latin typeface="Concert One"/>
                <a:ea typeface="Concert One"/>
                <a:cs typeface="Concert One"/>
                <a:sym typeface="Concert One"/>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Delius"/>
              <a:buChar char="●"/>
              <a:defRPr sz="1900" b="1">
                <a:solidFill>
                  <a:schemeClr val="dk2"/>
                </a:solidFill>
                <a:latin typeface="Delius"/>
                <a:ea typeface="Delius"/>
                <a:cs typeface="Delius"/>
                <a:sym typeface="Delius"/>
              </a:defRPr>
            </a:lvl1pPr>
            <a:lvl2pPr marL="914400" lvl="1"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2pPr>
            <a:lvl3pPr marL="1371600" lvl="2"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3pPr>
            <a:lvl4pPr marL="1828800" lvl="3"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4pPr>
            <a:lvl5pPr marL="2286000" lvl="4"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5pPr>
            <a:lvl6pPr marL="2743200" lvl="5"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6pPr>
            <a:lvl7pPr marL="3200400" lvl="6"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7pPr>
            <a:lvl8pPr marL="3657600" lvl="7" indent="-349250">
              <a:lnSpc>
                <a:spcPct val="115000"/>
              </a:lnSpc>
              <a:spcBef>
                <a:spcPts val="2100"/>
              </a:spcBef>
              <a:spcAft>
                <a:spcPts val="0"/>
              </a:spcAft>
              <a:buClr>
                <a:schemeClr val="dk2"/>
              </a:buClr>
              <a:buSzPts val="1900"/>
              <a:buFont typeface="Delius"/>
              <a:buChar char="○"/>
              <a:defRPr sz="1900" b="1">
                <a:solidFill>
                  <a:schemeClr val="dk2"/>
                </a:solidFill>
                <a:latin typeface="Delius"/>
                <a:ea typeface="Delius"/>
                <a:cs typeface="Delius"/>
                <a:sym typeface="Delius"/>
              </a:defRPr>
            </a:lvl8pPr>
            <a:lvl9pPr marL="4114800" lvl="8" indent="-349250">
              <a:lnSpc>
                <a:spcPct val="115000"/>
              </a:lnSpc>
              <a:spcBef>
                <a:spcPts val="2100"/>
              </a:spcBef>
              <a:spcAft>
                <a:spcPts val="2100"/>
              </a:spcAft>
              <a:buClr>
                <a:schemeClr val="dk2"/>
              </a:buClr>
              <a:buSzPts val="1900"/>
              <a:buFont typeface="Delius"/>
              <a:buChar char="■"/>
              <a:defRPr sz="1900" b="1">
                <a:solidFill>
                  <a:schemeClr val="dk2"/>
                </a:solidFill>
                <a:latin typeface="Delius"/>
                <a:ea typeface="Delius"/>
                <a:cs typeface="Delius"/>
                <a:sym typeface="Deliu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300" b="0" i="0" u="none" strike="noStrike" kern="1200" cap="none" spc="0" normalizeH="0" baseline="0" noProof="0">
                <a:ln>
                  <a:noFill/>
                </a:ln>
                <a:solidFill>
                  <a:srgbClr val="434343"/>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300" b="0" i="0" u="none" strike="noStrike" kern="1200" cap="none" spc="0" normalizeH="0" baseline="0" noProof="0">
              <a:ln>
                <a:noFill/>
              </a:ln>
              <a:solidFill>
                <a:srgbClr val="434343"/>
              </a:solidFill>
              <a:effectLst/>
              <a:uLnTx/>
              <a:uFillTx/>
              <a:latin typeface="Arial"/>
              <a:ea typeface="+mn-ea"/>
              <a:cs typeface="+mn-cs"/>
            </a:endParaRPr>
          </a:p>
        </p:txBody>
      </p:sp>
      <p:pic>
        <p:nvPicPr>
          <p:cNvPr id="5" name="Picture 4">
            <a:extLst>
              <a:ext uri="{FF2B5EF4-FFF2-40B4-BE49-F238E27FC236}">
                <a16:creationId xmlns:a16="http://schemas.microsoft.com/office/drawing/2014/main" id="{D25A8055-BC66-4C8B-9DC8-3D7F76B55A5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9" name="TextBox 3">
            <a:extLst>
              <a:ext uri="{FF2B5EF4-FFF2-40B4-BE49-F238E27FC236}">
                <a16:creationId xmlns:a16="http://schemas.microsoft.com/office/drawing/2014/main" id="{7D811439-80C4-420E-B443-7F7770EBCE27}"/>
              </a:ext>
            </a:extLst>
          </p:cNvPr>
          <p:cNvSpPr txBox="1"/>
          <p:nvPr userDrawn="1"/>
        </p:nvSpPr>
        <p:spPr>
          <a:xfrm>
            <a:off x="3423755" y="7259126"/>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hlinkClick r:id="rId22"/>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4E5D14E8-63FF-4267-9275-1E04D423A1AF}"/>
              </a:ext>
            </a:extLst>
          </p:cNvPr>
          <p:cNvSpPr txBox="1">
            <a:spLocks/>
          </p:cNvSpPr>
          <p:nvPr userDrawn="1"/>
        </p:nvSpPr>
        <p:spPr>
          <a:xfrm>
            <a:off x="1912212" y="782760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40641F87-6F11-4E9E-92EC-F56939451D30}"/>
              </a:ext>
            </a:extLst>
          </p:cNvPr>
          <p:cNvSpPr txBox="1">
            <a:spLocks/>
          </p:cNvSpPr>
          <p:nvPr userDrawn="1"/>
        </p:nvSpPr>
        <p:spPr>
          <a:xfrm>
            <a:off x="-437449" y="-584983"/>
            <a:ext cx="2186247" cy="5714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F7BBDF"/>
                </a:solidFill>
                <a:effectLst/>
                <a:uLnTx/>
                <a:uFillTx/>
                <a:latin typeface="#9Slide05 SVNEgregio Script" panose="02000500000000000000" pitchFamily="2" charset="0"/>
                <a:ea typeface="+mj-ea"/>
                <a:cs typeface="+mj-cs"/>
              </a:rPr>
              <a:t>Diệu </a:t>
            </a:r>
            <a:r>
              <a:rPr kumimoji="0" lang="en-US" sz="1800" b="0" i="0" u="none" strike="noStrike" kern="1200" cap="none" spc="0" normalizeH="0" baseline="0" noProof="0" dirty="0">
                <a:ln>
                  <a:noFill/>
                </a:ln>
                <a:solidFill>
                  <a:srgbClr val="F7BBDF"/>
                </a:solidFill>
                <a:effectLst/>
                <a:uLnTx/>
                <a:uFillTx/>
                <a:latin typeface="#9Slide05 SVNEgregio Script" panose="02000500000000000000" pitchFamily="2" charset="0"/>
                <a:ea typeface="+mj-ea"/>
                <a:cs typeface="+mj-cs"/>
              </a:rPr>
              <a:t>Hiền</a:t>
            </a:r>
          </a:p>
        </p:txBody>
      </p:sp>
    </p:spTree>
    <p:extLst>
      <p:ext uri="{BB962C8B-B14F-4D97-AF65-F5344CB8AC3E}">
        <p14:creationId xmlns:p14="http://schemas.microsoft.com/office/powerpoint/2010/main" val="77515239"/>
      </p:ext>
    </p:extLst>
  </p:cSld>
  <p:clrMap bg1="lt1" tx1="dk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customXml" Target="../ink/ink2.xml"/><Relationship Id="rId18" Type="http://schemas.openxmlformats.org/officeDocument/2006/relationships/customXml" Target="../ink/ink5.xml"/><Relationship Id="rId26" Type="http://schemas.openxmlformats.org/officeDocument/2006/relationships/customXml" Target="../ink/ink10.xml"/><Relationship Id="rId39" Type="http://schemas.openxmlformats.org/officeDocument/2006/relationships/customXml" Target="../ink/ink20.xml"/><Relationship Id="rId21" Type="http://schemas.openxmlformats.org/officeDocument/2006/relationships/image" Target="../media/image10.png"/><Relationship Id="rId34" Type="http://schemas.openxmlformats.org/officeDocument/2006/relationships/customXml" Target="../ink/ink16.xml"/><Relationship Id="rId42" Type="http://schemas.openxmlformats.org/officeDocument/2006/relationships/image" Target="../media/image17.png"/><Relationship Id="rId47" Type="http://schemas.openxmlformats.org/officeDocument/2006/relationships/customXml" Target="../ink/ink26.xml"/><Relationship Id="rId50" Type="http://schemas.openxmlformats.org/officeDocument/2006/relationships/image" Target="../media/image20.png"/><Relationship Id="rId55" Type="http://schemas.openxmlformats.org/officeDocument/2006/relationships/customXml" Target="../ink/ink31.xml"/><Relationship Id="rId63" Type="http://schemas.openxmlformats.org/officeDocument/2006/relationships/customXml" Target="../ink/ink38.xml"/><Relationship Id="rId68" Type="http://schemas.openxmlformats.org/officeDocument/2006/relationships/customXml" Target="../ink/ink41.xml"/><Relationship Id="rId76" Type="http://schemas.openxmlformats.org/officeDocument/2006/relationships/image" Target="../media/image26.png"/><Relationship Id="rId71" Type="http://schemas.openxmlformats.org/officeDocument/2006/relationships/image" Target="../media/image25.png"/><Relationship Id="rId2" Type="http://schemas.openxmlformats.org/officeDocument/2006/relationships/notesSlide" Target="../notesSlides/notesSlide1.xml"/><Relationship Id="rId16" Type="http://schemas.openxmlformats.org/officeDocument/2006/relationships/customXml" Target="../ink/ink4.xml"/><Relationship Id="rId29" Type="http://schemas.openxmlformats.org/officeDocument/2006/relationships/customXml" Target="../ink/ink13.xml"/><Relationship Id="rId1" Type="http://schemas.openxmlformats.org/officeDocument/2006/relationships/slideLayout" Target="../slideLayouts/slideLayout29.xml"/><Relationship Id="rId24" Type="http://schemas.openxmlformats.org/officeDocument/2006/relationships/customXml" Target="../ink/ink9.xml"/><Relationship Id="rId32" Type="http://schemas.openxmlformats.org/officeDocument/2006/relationships/image" Target="../media/image15.png"/><Relationship Id="rId37" Type="http://schemas.openxmlformats.org/officeDocument/2006/relationships/customXml" Target="../ink/ink18.xml"/><Relationship Id="rId40" Type="http://schemas.openxmlformats.org/officeDocument/2006/relationships/customXml" Target="../ink/ink21.xml"/><Relationship Id="rId45" Type="http://schemas.openxmlformats.org/officeDocument/2006/relationships/customXml" Target="../ink/ink24.xml"/><Relationship Id="rId53" Type="http://schemas.openxmlformats.org/officeDocument/2006/relationships/image" Target="../media/image21.png"/><Relationship Id="rId58" Type="http://schemas.openxmlformats.org/officeDocument/2006/relationships/image" Target="../media/image22.png"/><Relationship Id="rId66" Type="http://schemas.openxmlformats.org/officeDocument/2006/relationships/customXml" Target="../ink/ink40.xml"/><Relationship Id="rId74" Type="http://schemas.openxmlformats.org/officeDocument/2006/relationships/customXml" Target="../ink/ink46.xml"/><Relationship Id="rId5" Type="http://schemas.openxmlformats.org/officeDocument/2006/relationships/customXml" Target="../ink/ink1.xml"/><Relationship Id="rId15" Type="http://schemas.openxmlformats.org/officeDocument/2006/relationships/customXml" Target="../ink/ink3.xml"/><Relationship Id="rId23" Type="http://schemas.openxmlformats.org/officeDocument/2006/relationships/image" Target="../media/image12.png"/><Relationship Id="rId28" Type="http://schemas.openxmlformats.org/officeDocument/2006/relationships/customXml" Target="../ink/ink12.xml"/><Relationship Id="rId36" Type="http://schemas.openxmlformats.org/officeDocument/2006/relationships/customXml" Target="../ink/ink17.xml"/><Relationship Id="rId49" Type="http://schemas.openxmlformats.org/officeDocument/2006/relationships/customXml" Target="../ink/ink27.xml"/><Relationship Id="rId57" Type="http://schemas.openxmlformats.org/officeDocument/2006/relationships/customXml" Target="../ink/ink33.xml"/><Relationship Id="rId61" Type="http://schemas.openxmlformats.org/officeDocument/2006/relationships/customXml" Target="../ink/ink36.xml"/><Relationship Id="rId19" Type="http://schemas.openxmlformats.org/officeDocument/2006/relationships/customXml" Target="../ink/ink6.xml"/><Relationship Id="rId31" Type="http://schemas.openxmlformats.org/officeDocument/2006/relationships/customXml" Target="../ink/ink14.xml"/><Relationship Id="rId44" Type="http://schemas.openxmlformats.org/officeDocument/2006/relationships/image" Target="../media/image18.png"/><Relationship Id="rId52" Type="http://schemas.openxmlformats.org/officeDocument/2006/relationships/customXml" Target="../ink/ink29.xml"/><Relationship Id="rId60" Type="http://schemas.openxmlformats.org/officeDocument/2006/relationships/customXml" Target="../ink/ink35.xml"/><Relationship Id="rId65" Type="http://schemas.openxmlformats.org/officeDocument/2006/relationships/customXml" Target="../ink/ink39.xml"/><Relationship Id="rId73" Type="http://schemas.openxmlformats.org/officeDocument/2006/relationships/customXml" Target="../ink/ink45.xml"/><Relationship Id="rId4" Type="http://schemas.openxmlformats.org/officeDocument/2006/relationships/image" Target="../media/image7.png"/><Relationship Id="rId14" Type="http://schemas.openxmlformats.org/officeDocument/2006/relationships/image" Target="../media/image8.png"/><Relationship Id="rId22" Type="http://schemas.openxmlformats.org/officeDocument/2006/relationships/customXml" Target="../ink/ink8.xml"/><Relationship Id="rId27" Type="http://schemas.openxmlformats.org/officeDocument/2006/relationships/customXml" Target="../ink/ink11.xml"/><Relationship Id="rId30" Type="http://schemas.openxmlformats.org/officeDocument/2006/relationships/image" Target="../media/image14.png"/><Relationship Id="rId35" Type="http://schemas.openxmlformats.org/officeDocument/2006/relationships/image" Target="../media/image16.png"/><Relationship Id="rId43" Type="http://schemas.openxmlformats.org/officeDocument/2006/relationships/customXml" Target="../ink/ink23.xml"/><Relationship Id="rId48" Type="http://schemas.openxmlformats.org/officeDocument/2006/relationships/image" Target="../media/image19.png"/><Relationship Id="rId56" Type="http://schemas.openxmlformats.org/officeDocument/2006/relationships/customXml" Target="../ink/ink32.xml"/><Relationship Id="rId64" Type="http://schemas.openxmlformats.org/officeDocument/2006/relationships/image" Target="../media/image23.png"/><Relationship Id="rId69" Type="http://schemas.openxmlformats.org/officeDocument/2006/relationships/customXml" Target="../ink/ink42.xml"/><Relationship Id="rId51" Type="http://schemas.openxmlformats.org/officeDocument/2006/relationships/customXml" Target="../ink/ink28.xml"/><Relationship Id="rId72" Type="http://schemas.openxmlformats.org/officeDocument/2006/relationships/customXml" Target="../ink/ink44.xml"/><Relationship Id="rId3" Type="http://schemas.openxmlformats.org/officeDocument/2006/relationships/image" Target="../media/image6.tiff"/><Relationship Id="rId12" Type="http://schemas.openxmlformats.org/officeDocument/2006/relationships/image" Target="../media/image11.png"/><Relationship Id="rId17" Type="http://schemas.openxmlformats.org/officeDocument/2006/relationships/image" Target="../media/image9.png"/><Relationship Id="rId25" Type="http://schemas.openxmlformats.org/officeDocument/2006/relationships/image" Target="../media/image13.png"/><Relationship Id="rId33" Type="http://schemas.openxmlformats.org/officeDocument/2006/relationships/customXml" Target="../ink/ink15.xml"/><Relationship Id="rId38" Type="http://schemas.openxmlformats.org/officeDocument/2006/relationships/customXml" Target="../ink/ink19.xml"/><Relationship Id="rId46" Type="http://schemas.openxmlformats.org/officeDocument/2006/relationships/customXml" Target="../ink/ink25.xml"/><Relationship Id="rId59" Type="http://schemas.openxmlformats.org/officeDocument/2006/relationships/customXml" Target="../ink/ink34.xml"/><Relationship Id="rId67" Type="http://schemas.openxmlformats.org/officeDocument/2006/relationships/image" Target="../media/image24.png"/><Relationship Id="rId20" Type="http://schemas.openxmlformats.org/officeDocument/2006/relationships/customXml" Target="../ink/ink7.xml"/><Relationship Id="rId41" Type="http://schemas.openxmlformats.org/officeDocument/2006/relationships/customXml" Target="../ink/ink22.xml"/><Relationship Id="rId54" Type="http://schemas.openxmlformats.org/officeDocument/2006/relationships/customXml" Target="../ink/ink30.xml"/><Relationship Id="rId62" Type="http://schemas.openxmlformats.org/officeDocument/2006/relationships/customXml" Target="../ink/ink37.xml"/><Relationship Id="rId70" Type="http://schemas.openxmlformats.org/officeDocument/2006/relationships/customXml" Target="../ink/ink43.xml"/><Relationship Id="rId75" Type="http://schemas.openxmlformats.org/officeDocument/2006/relationships/customXml" Target="../ink/ink47.xml"/></Relationships>
</file>

<file path=ppt/slides/_rels/slide1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40.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2.mp3"/><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slideLayout" Target="../slideLayouts/slideLayout38.xml"/><Relationship Id="rId10" Type="http://schemas.openxmlformats.org/officeDocument/2006/relationships/image" Target="../media/image26.png"/><Relationship Id="rId4" Type="http://schemas.openxmlformats.org/officeDocument/2006/relationships/audio" Target="../media/media2.mp3"/><Relationship Id="rId9" Type="http://schemas.openxmlformats.org/officeDocument/2006/relationships/image" Target="../media/image6.tiff"/></Relationships>
</file>

<file path=ppt/slides/_rels/slide2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0.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32.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hyperlink" Target="https://www.vinmec.com/vi/tin-tuc/thong-tin-suc-khoe/suc-khoe-tong-quat/cach-su-dung-dung-dich-sat-khuan-vet-thuong/" TargetMode="External"/><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2.mp3"/><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slideLayout" Target="../slideLayouts/slideLayout56.xml"/><Relationship Id="rId10" Type="http://schemas.openxmlformats.org/officeDocument/2006/relationships/image" Target="../media/image26.png"/><Relationship Id="rId4" Type="http://schemas.openxmlformats.org/officeDocument/2006/relationships/audio" Target="../media/media2.mp3"/><Relationship Id="rId9" Type="http://schemas.openxmlformats.org/officeDocument/2006/relationships/image" Target="../media/image6.tiff"/></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6.png"/><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2.mp3"/><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slideLayout" Target="../slideLayouts/slideLayout74.xml"/><Relationship Id="rId10" Type="http://schemas.openxmlformats.org/officeDocument/2006/relationships/image" Target="../media/image26.png"/><Relationship Id="rId4" Type="http://schemas.openxmlformats.org/officeDocument/2006/relationships/audio" Target="../media/media2.mp3"/><Relationship Id="rId9" Type="http://schemas.openxmlformats.org/officeDocument/2006/relationships/image" Target="../media/image6.tiff"/></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85.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0.png"/><Relationship Id="rId7"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2.png"/><Relationship Id="rId4" Type="http://schemas.openxmlformats.org/officeDocument/2006/relationships/image" Target="../media/image39.pn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2.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30"/>
        <p:cNvGrpSpPr/>
        <p:nvPr/>
      </p:nvGrpSpPr>
      <p:grpSpPr>
        <a:xfrm>
          <a:off x="0" y="0"/>
          <a:ext cx="0" cy="0"/>
          <a:chOff x="0" y="0"/>
          <a:chExt cx="0" cy="0"/>
        </a:xfrm>
      </p:grpSpPr>
      <p:pic>
        <p:nvPicPr>
          <p:cNvPr id="24" name="图片 4">
            <a:extLst>
              <a:ext uri="{FF2B5EF4-FFF2-40B4-BE49-F238E27FC236}">
                <a16:creationId xmlns:a16="http://schemas.microsoft.com/office/drawing/2014/main" id="{4EC23C8B-E6CD-4C6A-A752-702D80451664}"/>
              </a:ext>
            </a:extLst>
          </p:cNvPr>
          <p:cNvPicPr>
            <a:picLocks noChangeAspect="1"/>
          </p:cNvPicPr>
          <p:nvPr/>
        </p:nvPicPr>
        <p:blipFill>
          <a:blip r:embed="rId3"/>
          <a:stretch>
            <a:fillRect/>
          </a:stretch>
        </p:blipFill>
        <p:spPr>
          <a:xfrm>
            <a:off x="7966842" y="3524677"/>
            <a:ext cx="2852488" cy="3380760"/>
          </a:xfrm>
          <a:prstGeom prst="rect">
            <a:avLst/>
          </a:prstGeom>
        </p:spPr>
      </p:pic>
      <p:sp>
        <p:nvSpPr>
          <p:cNvPr id="25" name="Google Shape;862;p28">
            <a:extLst>
              <a:ext uri="{FF2B5EF4-FFF2-40B4-BE49-F238E27FC236}">
                <a16:creationId xmlns:a16="http://schemas.microsoft.com/office/drawing/2014/main" id="{23BFAFE4-3383-46B0-9E24-E484E7EA84DF}"/>
              </a:ext>
            </a:extLst>
          </p:cNvPr>
          <p:cNvSpPr txBox="1"/>
          <p:nvPr/>
        </p:nvSpPr>
        <p:spPr>
          <a:xfrm>
            <a:off x="1467264" y="5282687"/>
            <a:ext cx="6374033" cy="14379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7200" b="1" i="0" u="none" strike="noStrike" kern="0" cap="none" spc="0" normalizeH="0" baseline="0" noProof="0">
                <a:ln w="38100">
                  <a:solidFill>
                    <a:srgbClr val="00FFFF"/>
                  </a:solidFill>
                </a:ln>
                <a:solidFill>
                  <a:srgbClr val="002060"/>
                </a:solidFill>
                <a:effectLst>
                  <a:glow rad="63500">
                    <a:srgbClr val="0000FF">
                      <a:satMod val="175000"/>
                      <a:alpha val="40000"/>
                    </a:srgbClr>
                  </a:glow>
                </a:effectLst>
                <a:uLnTx/>
                <a:uFillTx/>
                <a:latin typeface="#9Slide07 SFU Rhythm" panose="00000400000000000000" pitchFamily="2" charset="0"/>
                <a:ea typeface="Pompiere"/>
                <a:cs typeface="Pompiere"/>
                <a:sym typeface="Pompiere"/>
              </a:rPr>
              <a:t>Chọn phao bơi</a:t>
            </a:r>
            <a:endParaRPr kumimoji="0" sz="7200" b="1" i="0" u="none" strike="noStrike" kern="0" cap="none" spc="0" normalizeH="0" baseline="0" noProof="0">
              <a:ln w="38100">
                <a:solidFill>
                  <a:srgbClr val="00FFFF"/>
                </a:solidFill>
              </a:ln>
              <a:solidFill>
                <a:srgbClr val="002060"/>
              </a:solidFill>
              <a:effectLst>
                <a:glow rad="63500">
                  <a:srgbClr val="0000FF">
                    <a:satMod val="175000"/>
                    <a:alpha val="40000"/>
                  </a:srgbClr>
                </a:glow>
              </a:effectLst>
              <a:uLnTx/>
              <a:uFillTx/>
              <a:latin typeface="#9Slide07 SFU Rhythm" panose="00000400000000000000" pitchFamily="2" charset="0"/>
              <a:ea typeface="Pompiere"/>
              <a:cs typeface="Pompiere"/>
              <a:sym typeface="Pompiere"/>
            </a:endParaRPr>
          </a:p>
        </p:txBody>
      </p:sp>
      <p:sp>
        <p:nvSpPr>
          <p:cNvPr id="26" name="TextBox 25">
            <a:extLst>
              <a:ext uri="{FF2B5EF4-FFF2-40B4-BE49-F238E27FC236}">
                <a16:creationId xmlns:a16="http://schemas.microsoft.com/office/drawing/2014/main" id="{A751A843-77D9-45D2-8921-60829EAB939C}"/>
              </a:ext>
            </a:extLst>
          </p:cNvPr>
          <p:cNvSpPr txBox="1"/>
          <p:nvPr/>
        </p:nvSpPr>
        <p:spPr>
          <a:xfrm>
            <a:off x="924744" y="3591045"/>
            <a:ext cx="6600830" cy="201593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500" b="1" i="0" u="none" strike="noStrike" kern="0" cap="none" spc="0" normalizeH="0" baseline="0" noProof="0" dirty="0">
                <a:ln w="19050">
                  <a:solidFill>
                    <a:srgbClr val="FFFBF8">
                      <a:lumMod val="10000"/>
                    </a:srgbClr>
                  </a:solidFill>
                </a:ln>
                <a:solidFill>
                  <a:srgbClr val="F57654"/>
                </a:solidFill>
                <a:effectLst/>
                <a:uLnTx/>
                <a:uFillTx/>
                <a:latin typeface="UVF Fiolex Girls" panose="020B0603050302020204" pitchFamily="34" charset="0"/>
                <a:ea typeface="+mn-ea"/>
                <a:cs typeface="Arial"/>
                <a:sym typeface="Pompiere"/>
              </a:rPr>
              <a:t>Game</a:t>
            </a:r>
            <a:endParaRPr kumimoji="0" lang="en-US" sz="12500" b="0" i="0" u="none" strike="noStrike" kern="0" cap="none" spc="0" normalizeH="0" baseline="0" noProof="0" dirty="0">
              <a:ln w="19050">
                <a:solidFill>
                  <a:srgbClr val="FFFBF8">
                    <a:lumMod val="10000"/>
                  </a:srgbClr>
                </a:solidFill>
              </a:ln>
              <a:solidFill>
                <a:srgbClr val="F57654"/>
              </a:solidFill>
              <a:effectLst/>
              <a:uLnTx/>
              <a:uFillTx/>
              <a:latin typeface="UVF Fiolex Girls" panose="020B0603050302020204" pitchFamily="34" charset="0"/>
              <a:ea typeface="+mn-ea"/>
              <a:cs typeface="Arial"/>
              <a:sym typeface="Arial"/>
            </a:endParaRPr>
          </a:p>
        </p:txBody>
      </p:sp>
      <p:pic>
        <p:nvPicPr>
          <p:cNvPr id="2" name="Picture 1"/>
          <p:cNvPicPr>
            <a:picLocks noChangeAspect="1"/>
          </p:cNvPicPr>
          <p:nvPr/>
        </p:nvPicPr>
        <p:blipFill rotWithShape="1">
          <a:blip r:embed="rId4"/>
          <a:srcRect r="74778"/>
          <a:stretch/>
        </p:blipFill>
        <p:spPr>
          <a:xfrm>
            <a:off x="280917" y="338361"/>
            <a:ext cx="5434084" cy="4133446"/>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B60087E7-6D95-7801-B049-2B452D3BDC9B}"/>
                  </a:ext>
                </a:extLst>
              </p14:cNvPr>
              <p14:cNvContentPartPr/>
              <p14:nvPr/>
            </p14:nvContentPartPr>
            <p14:xfrm>
              <a:off x="14511832" y="-88490"/>
              <a:ext cx="360" cy="360"/>
            </p14:xfrm>
          </p:contentPart>
        </mc:Choice>
        <mc:Fallback xmlns="">
          <p:pic>
            <p:nvPicPr>
              <p:cNvPr id="9" name="Ink 8">
                <a:extLst>
                  <a:ext uri="{FF2B5EF4-FFF2-40B4-BE49-F238E27FC236}">
                    <a16:creationId xmlns:a16="http://schemas.microsoft.com/office/drawing/2014/main" id="{B60087E7-6D95-7801-B049-2B452D3BDC9B}"/>
                  </a:ext>
                </a:extLst>
              </p:cNvPr>
              <p:cNvPicPr/>
              <p:nvPr/>
            </p:nvPicPr>
            <p:blipFill>
              <a:blip r:embed="rId12"/>
              <a:stretch>
                <a:fillRect/>
              </a:stretch>
            </p:blipFill>
            <p:spPr>
              <a:xfrm>
                <a:off x="14475832" y="-124130"/>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3" name="Ink 22">
                <a:extLst>
                  <a:ext uri="{FF2B5EF4-FFF2-40B4-BE49-F238E27FC236}">
                    <a16:creationId xmlns:a16="http://schemas.microsoft.com/office/drawing/2014/main" id="{AF49F7FC-53DF-2824-8652-FE6D7107AA73}"/>
                  </a:ext>
                </a:extLst>
              </p14:cNvPr>
              <p14:cNvContentPartPr/>
              <p14:nvPr/>
            </p14:nvContentPartPr>
            <p14:xfrm>
              <a:off x="11460240" y="640200"/>
              <a:ext cx="360" cy="360"/>
            </p14:xfrm>
          </p:contentPart>
        </mc:Choice>
        <mc:Fallback xmlns="">
          <p:pic>
            <p:nvPicPr>
              <p:cNvPr id="23" name="Ink 22">
                <a:extLst>
                  <a:ext uri="{FF2B5EF4-FFF2-40B4-BE49-F238E27FC236}">
                    <a16:creationId xmlns:a16="http://schemas.microsoft.com/office/drawing/2014/main" id="{AF49F7FC-53DF-2824-8652-FE6D7107AA73}"/>
                  </a:ext>
                </a:extLst>
              </p:cNvPr>
              <p:cNvPicPr/>
              <p:nvPr/>
            </p:nvPicPr>
            <p:blipFill>
              <a:blip r:embed="rId14"/>
              <a:stretch>
                <a:fillRect/>
              </a:stretch>
            </p:blipFill>
            <p:spPr>
              <a:xfrm>
                <a:off x="11397240" y="577200"/>
                <a:ext cx="126000" cy="126000"/>
              </a:xfrm>
              <a:prstGeom prst="rect">
                <a:avLst/>
              </a:prstGeom>
            </p:spPr>
          </p:pic>
        </mc:Fallback>
      </mc:AlternateContent>
      <p:grpSp>
        <p:nvGrpSpPr>
          <p:cNvPr id="60" name="Group 59">
            <a:extLst>
              <a:ext uri="{FF2B5EF4-FFF2-40B4-BE49-F238E27FC236}">
                <a16:creationId xmlns:a16="http://schemas.microsoft.com/office/drawing/2014/main" id="{6887DBD7-E2ED-1ED4-4AB5-E0A644C44A3B}"/>
              </a:ext>
            </a:extLst>
          </p:cNvPr>
          <p:cNvGrpSpPr/>
          <p:nvPr/>
        </p:nvGrpSpPr>
        <p:grpSpPr>
          <a:xfrm>
            <a:off x="10454400" y="84000"/>
            <a:ext cx="1848240" cy="434160"/>
            <a:chOff x="10454400" y="84000"/>
            <a:chExt cx="1848240" cy="434160"/>
          </a:xfrm>
        </p:grpSpPr>
        <mc:AlternateContent xmlns:mc="http://schemas.openxmlformats.org/markup-compatibility/2006" xmlns:p14="http://schemas.microsoft.com/office/powerpoint/2010/main">
          <mc:Choice Requires="p14">
            <p:contentPart p14:bwMode="auto" r:id="rId15">
              <p14:nvContentPartPr>
                <p14:cNvPr id="7" name="Ink 6">
                  <a:extLst>
                    <a:ext uri="{FF2B5EF4-FFF2-40B4-BE49-F238E27FC236}">
                      <a16:creationId xmlns:a16="http://schemas.microsoft.com/office/drawing/2014/main" id="{ABDC16DD-B947-A8E2-BA0A-8AA7FBAA5644}"/>
                    </a:ext>
                  </a:extLst>
                </p14:cNvPr>
                <p14:cNvContentPartPr/>
                <p14:nvPr/>
              </p14:nvContentPartPr>
              <p14:xfrm>
                <a:off x="11887200" y="274440"/>
                <a:ext cx="360" cy="360"/>
              </p14:xfrm>
            </p:contentPart>
          </mc:Choice>
          <mc:Fallback xmlns="">
            <p:pic>
              <p:nvPicPr>
                <p:cNvPr id="7" name="Ink 6">
                  <a:extLst>
                    <a:ext uri="{FF2B5EF4-FFF2-40B4-BE49-F238E27FC236}">
                      <a16:creationId xmlns:a16="http://schemas.microsoft.com/office/drawing/2014/main" id="{ABDC16DD-B947-A8E2-BA0A-8AA7FBAA5644}"/>
                    </a:ext>
                  </a:extLst>
                </p:cNvPr>
                <p:cNvPicPr/>
                <p:nvPr/>
              </p:nvPicPr>
              <p:blipFill>
                <a:blip r:embed="rId14"/>
                <a:stretch>
                  <a:fillRect/>
                </a:stretch>
              </p:blipFill>
              <p:spPr>
                <a:xfrm>
                  <a:off x="11824200" y="21144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Ink 10">
                  <a:extLst>
                    <a:ext uri="{FF2B5EF4-FFF2-40B4-BE49-F238E27FC236}">
                      <a16:creationId xmlns:a16="http://schemas.microsoft.com/office/drawing/2014/main" id="{5E597921-4D7A-0196-66E9-F54A0A0AD8FC}"/>
                    </a:ext>
                  </a:extLst>
                </p14:cNvPr>
                <p14:cNvContentPartPr/>
                <p14:nvPr/>
              </p14:nvContentPartPr>
              <p14:xfrm>
                <a:off x="11736000" y="503400"/>
                <a:ext cx="29520" cy="14760"/>
              </p14:xfrm>
            </p:contentPart>
          </mc:Choice>
          <mc:Fallback xmlns="">
            <p:pic>
              <p:nvPicPr>
                <p:cNvPr id="11" name="Ink 10">
                  <a:extLst>
                    <a:ext uri="{FF2B5EF4-FFF2-40B4-BE49-F238E27FC236}">
                      <a16:creationId xmlns:a16="http://schemas.microsoft.com/office/drawing/2014/main" id="{5E597921-4D7A-0196-66E9-F54A0A0AD8FC}"/>
                    </a:ext>
                  </a:extLst>
                </p:cNvPr>
                <p:cNvPicPr/>
                <p:nvPr/>
              </p:nvPicPr>
              <p:blipFill>
                <a:blip r:embed="rId17"/>
                <a:stretch>
                  <a:fillRect/>
                </a:stretch>
              </p:blipFill>
              <p:spPr>
                <a:xfrm>
                  <a:off x="11673000" y="440760"/>
                  <a:ext cx="15516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62BD6600-87B8-6121-DABB-AAD9001699C7}"/>
                    </a:ext>
                  </a:extLst>
                </p14:cNvPr>
                <p14:cNvContentPartPr/>
                <p14:nvPr/>
              </p14:nvContentPartPr>
              <p14:xfrm>
                <a:off x="11643480" y="411240"/>
                <a:ext cx="360" cy="360"/>
              </p14:xfrm>
            </p:contentPart>
          </mc:Choice>
          <mc:Fallback xmlns="">
            <p:pic>
              <p:nvPicPr>
                <p:cNvPr id="12" name="Ink 11">
                  <a:extLst>
                    <a:ext uri="{FF2B5EF4-FFF2-40B4-BE49-F238E27FC236}">
                      <a16:creationId xmlns:a16="http://schemas.microsoft.com/office/drawing/2014/main" id="{62BD6600-87B8-6121-DABB-AAD9001699C7}"/>
                    </a:ext>
                  </a:extLst>
                </p:cNvPr>
                <p:cNvPicPr/>
                <p:nvPr/>
              </p:nvPicPr>
              <p:blipFill>
                <a:blip r:embed="rId14"/>
                <a:stretch>
                  <a:fillRect/>
                </a:stretch>
              </p:blipFill>
              <p:spPr>
                <a:xfrm>
                  <a:off x="11580480" y="3486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 name="Ink 12">
                  <a:extLst>
                    <a:ext uri="{FF2B5EF4-FFF2-40B4-BE49-F238E27FC236}">
                      <a16:creationId xmlns:a16="http://schemas.microsoft.com/office/drawing/2014/main" id="{7AF2315D-0C93-4E07-C895-462DACD50D4A}"/>
                    </a:ext>
                  </a:extLst>
                </p14:cNvPr>
                <p14:cNvContentPartPr/>
                <p14:nvPr/>
              </p14:nvContentPartPr>
              <p14:xfrm>
                <a:off x="11628000" y="258600"/>
                <a:ext cx="360" cy="360"/>
              </p14:xfrm>
            </p:contentPart>
          </mc:Choice>
          <mc:Fallback xmlns="">
            <p:pic>
              <p:nvPicPr>
                <p:cNvPr id="13" name="Ink 12">
                  <a:extLst>
                    <a:ext uri="{FF2B5EF4-FFF2-40B4-BE49-F238E27FC236}">
                      <a16:creationId xmlns:a16="http://schemas.microsoft.com/office/drawing/2014/main" id="{7AF2315D-0C93-4E07-C895-462DACD50D4A}"/>
                    </a:ext>
                  </a:extLst>
                </p:cNvPr>
                <p:cNvPicPr/>
                <p:nvPr/>
              </p:nvPicPr>
              <p:blipFill>
                <a:blip r:embed="rId14"/>
                <a:stretch>
                  <a:fillRect/>
                </a:stretch>
              </p:blipFill>
              <p:spPr>
                <a:xfrm>
                  <a:off x="11565000" y="19596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a:extLst>
                    <a:ext uri="{FF2B5EF4-FFF2-40B4-BE49-F238E27FC236}">
                      <a16:creationId xmlns:a16="http://schemas.microsoft.com/office/drawing/2014/main" id="{7970434B-CB7B-6025-73BB-1850D8F27873}"/>
                    </a:ext>
                  </a:extLst>
                </p14:cNvPr>
                <p14:cNvContentPartPr/>
                <p14:nvPr/>
              </p14:nvContentPartPr>
              <p14:xfrm>
                <a:off x="11612880" y="84000"/>
                <a:ext cx="266040" cy="344880"/>
              </p14:xfrm>
            </p:contentPart>
          </mc:Choice>
          <mc:Fallback xmlns="">
            <p:pic>
              <p:nvPicPr>
                <p:cNvPr id="14" name="Ink 13">
                  <a:extLst>
                    <a:ext uri="{FF2B5EF4-FFF2-40B4-BE49-F238E27FC236}">
                      <a16:creationId xmlns:a16="http://schemas.microsoft.com/office/drawing/2014/main" id="{7970434B-CB7B-6025-73BB-1850D8F27873}"/>
                    </a:ext>
                  </a:extLst>
                </p:cNvPr>
                <p:cNvPicPr/>
                <p:nvPr/>
              </p:nvPicPr>
              <p:blipFill>
                <a:blip r:embed="rId21"/>
                <a:stretch>
                  <a:fillRect/>
                </a:stretch>
              </p:blipFill>
              <p:spPr>
                <a:xfrm>
                  <a:off x="11549880" y="21000"/>
                  <a:ext cx="391680" cy="4705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Ink 14">
                  <a:extLst>
                    <a:ext uri="{FF2B5EF4-FFF2-40B4-BE49-F238E27FC236}">
                      <a16:creationId xmlns:a16="http://schemas.microsoft.com/office/drawing/2014/main" id="{9E582568-AACB-EE3C-27CB-4FB1BC1D488F}"/>
                    </a:ext>
                  </a:extLst>
                </p14:cNvPr>
                <p14:cNvContentPartPr/>
                <p14:nvPr/>
              </p14:nvContentPartPr>
              <p14:xfrm>
                <a:off x="11780640" y="134040"/>
                <a:ext cx="258840" cy="317520"/>
              </p14:xfrm>
            </p:contentPart>
          </mc:Choice>
          <mc:Fallback xmlns="">
            <p:pic>
              <p:nvPicPr>
                <p:cNvPr id="15" name="Ink 14">
                  <a:extLst>
                    <a:ext uri="{FF2B5EF4-FFF2-40B4-BE49-F238E27FC236}">
                      <a16:creationId xmlns:a16="http://schemas.microsoft.com/office/drawing/2014/main" id="{9E582568-AACB-EE3C-27CB-4FB1BC1D488F}"/>
                    </a:ext>
                  </a:extLst>
                </p:cNvPr>
                <p:cNvPicPr/>
                <p:nvPr/>
              </p:nvPicPr>
              <p:blipFill>
                <a:blip r:embed="rId23"/>
                <a:stretch>
                  <a:fillRect/>
                </a:stretch>
              </p:blipFill>
              <p:spPr>
                <a:xfrm>
                  <a:off x="11717640" y="71400"/>
                  <a:ext cx="384480" cy="4431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6" name="Ink 15">
                  <a:extLst>
                    <a:ext uri="{FF2B5EF4-FFF2-40B4-BE49-F238E27FC236}">
                      <a16:creationId xmlns:a16="http://schemas.microsoft.com/office/drawing/2014/main" id="{2E71A4E4-4B52-D755-74F7-DF8234006CB1}"/>
                    </a:ext>
                  </a:extLst>
                </p14:cNvPr>
                <p14:cNvContentPartPr/>
                <p14:nvPr/>
              </p14:nvContentPartPr>
              <p14:xfrm>
                <a:off x="12100320" y="121800"/>
                <a:ext cx="202320" cy="276480"/>
              </p14:xfrm>
            </p:contentPart>
          </mc:Choice>
          <mc:Fallback xmlns="">
            <p:pic>
              <p:nvPicPr>
                <p:cNvPr id="16" name="Ink 15">
                  <a:extLst>
                    <a:ext uri="{FF2B5EF4-FFF2-40B4-BE49-F238E27FC236}">
                      <a16:creationId xmlns:a16="http://schemas.microsoft.com/office/drawing/2014/main" id="{2E71A4E4-4B52-D755-74F7-DF8234006CB1}"/>
                    </a:ext>
                  </a:extLst>
                </p:cNvPr>
                <p:cNvPicPr/>
                <p:nvPr/>
              </p:nvPicPr>
              <p:blipFill>
                <a:blip r:embed="rId25"/>
                <a:stretch>
                  <a:fillRect/>
                </a:stretch>
              </p:blipFill>
              <p:spPr>
                <a:xfrm>
                  <a:off x="12037320" y="58800"/>
                  <a:ext cx="327960" cy="4021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8" name="Ink 17">
                  <a:extLst>
                    <a:ext uri="{FF2B5EF4-FFF2-40B4-BE49-F238E27FC236}">
                      <a16:creationId xmlns:a16="http://schemas.microsoft.com/office/drawing/2014/main" id="{2B900C28-076F-1AF1-5433-5ED8B9DD3C59}"/>
                    </a:ext>
                  </a:extLst>
                </p14:cNvPr>
                <p14:cNvContentPartPr/>
                <p14:nvPr/>
              </p14:nvContentPartPr>
              <p14:xfrm>
                <a:off x="11384280" y="411240"/>
                <a:ext cx="360" cy="360"/>
              </p14:xfrm>
            </p:contentPart>
          </mc:Choice>
          <mc:Fallback xmlns="">
            <p:pic>
              <p:nvPicPr>
                <p:cNvPr id="18" name="Ink 17">
                  <a:extLst>
                    <a:ext uri="{FF2B5EF4-FFF2-40B4-BE49-F238E27FC236}">
                      <a16:creationId xmlns:a16="http://schemas.microsoft.com/office/drawing/2014/main" id="{2B900C28-076F-1AF1-5433-5ED8B9DD3C59}"/>
                    </a:ext>
                  </a:extLst>
                </p:cNvPr>
                <p:cNvPicPr/>
                <p:nvPr/>
              </p:nvPicPr>
              <p:blipFill>
                <a:blip r:embed="rId14"/>
                <a:stretch>
                  <a:fillRect/>
                </a:stretch>
              </p:blipFill>
              <p:spPr>
                <a:xfrm>
                  <a:off x="11321280" y="3486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9" name="Ink 18">
                  <a:extLst>
                    <a:ext uri="{FF2B5EF4-FFF2-40B4-BE49-F238E27FC236}">
                      <a16:creationId xmlns:a16="http://schemas.microsoft.com/office/drawing/2014/main" id="{A04D02A1-7F3A-2E72-F6F6-B172BF196776}"/>
                    </a:ext>
                  </a:extLst>
                </p14:cNvPr>
                <p14:cNvContentPartPr/>
                <p14:nvPr/>
              </p14:nvContentPartPr>
              <p14:xfrm>
                <a:off x="11323080" y="426360"/>
                <a:ext cx="360" cy="360"/>
              </p14:xfrm>
            </p:contentPart>
          </mc:Choice>
          <mc:Fallback xmlns="">
            <p:pic>
              <p:nvPicPr>
                <p:cNvPr id="19" name="Ink 18">
                  <a:extLst>
                    <a:ext uri="{FF2B5EF4-FFF2-40B4-BE49-F238E27FC236}">
                      <a16:creationId xmlns:a16="http://schemas.microsoft.com/office/drawing/2014/main" id="{A04D02A1-7F3A-2E72-F6F6-B172BF196776}"/>
                    </a:ext>
                  </a:extLst>
                </p:cNvPr>
                <p:cNvPicPr/>
                <p:nvPr/>
              </p:nvPicPr>
              <p:blipFill>
                <a:blip r:embed="rId14"/>
                <a:stretch>
                  <a:fillRect/>
                </a:stretch>
              </p:blipFill>
              <p:spPr>
                <a:xfrm>
                  <a:off x="11260440" y="36336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 name="Ink 19">
                  <a:extLst>
                    <a:ext uri="{FF2B5EF4-FFF2-40B4-BE49-F238E27FC236}">
                      <a16:creationId xmlns:a16="http://schemas.microsoft.com/office/drawing/2014/main" id="{5212A64D-B983-36C5-42D7-B1266CAFC86D}"/>
                    </a:ext>
                  </a:extLst>
                </p14:cNvPr>
                <p14:cNvContentPartPr/>
                <p14:nvPr/>
              </p14:nvContentPartPr>
              <p14:xfrm>
                <a:off x="11308320" y="335280"/>
                <a:ext cx="360" cy="360"/>
              </p14:xfrm>
            </p:contentPart>
          </mc:Choice>
          <mc:Fallback xmlns="">
            <p:pic>
              <p:nvPicPr>
                <p:cNvPr id="20" name="Ink 19">
                  <a:extLst>
                    <a:ext uri="{FF2B5EF4-FFF2-40B4-BE49-F238E27FC236}">
                      <a16:creationId xmlns:a16="http://schemas.microsoft.com/office/drawing/2014/main" id="{5212A64D-B983-36C5-42D7-B1266CAFC86D}"/>
                    </a:ext>
                  </a:extLst>
                </p:cNvPr>
                <p:cNvPicPr/>
                <p:nvPr/>
              </p:nvPicPr>
              <p:blipFill>
                <a:blip r:embed="rId14"/>
                <a:stretch>
                  <a:fillRect/>
                </a:stretch>
              </p:blipFill>
              <p:spPr>
                <a:xfrm>
                  <a:off x="11245320" y="27264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1" name="Ink 20">
                  <a:extLst>
                    <a:ext uri="{FF2B5EF4-FFF2-40B4-BE49-F238E27FC236}">
                      <a16:creationId xmlns:a16="http://schemas.microsoft.com/office/drawing/2014/main" id="{B5FAF4DA-20A7-509B-FA18-CCBC75F59BD1}"/>
                    </a:ext>
                  </a:extLst>
                </p14:cNvPr>
                <p14:cNvContentPartPr/>
                <p14:nvPr/>
              </p14:nvContentPartPr>
              <p14:xfrm>
                <a:off x="11384280" y="243840"/>
                <a:ext cx="25920" cy="27720"/>
              </p14:xfrm>
            </p:contentPart>
          </mc:Choice>
          <mc:Fallback xmlns="">
            <p:pic>
              <p:nvPicPr>
                <p:cNvPr id="21" name="Ink 20">
                  <a:extLst>
                    <a:ext uri="{FF2B5EF4-FFF2-40B4-BE49-F238E27FC236}">
                      <a16:creationId xmlns:a16="http://schemas.microsoft.com/office/drawing/2014/main" id="{B5FAF4DA-20A7-509B-FA18-CCBC75F59BD1}"/>
                    </a:ext>
                  </a:extLst>
                </p:cNvPr>
                <p:cNvPicPr/>
                <p:nvPr/>
              </p:nvPicPr>
              <p:blipFill>
                <a:blip r:embed="rId30"/>
                <a:stretch>
                  <a:fillRect/>
                </a:stretch>
              </p:blipFill>
              <p:spPr>
                <a:xfrm>
                  <a:off x="11321280" y="180840"/>
                  <a:ext cx="15156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2" name="Ink 21">
                  <a:extLst>
                    <a:ext uri="{FF2B5EF4-FFF2-40B4-BE49-F238E27FC236}">
                      <a16:creationId xmlns:a16="http://schemas.microsoft.com/office/drawing/2014/main" id="{5C46B7BB-4500-CD8C-40C8-FD555909C762}"/>
                    </a:ext>
                  </a:extLst>
                </p14:cNvPr>
                <p14:cNvContentPartPr/>
                <p14:nvPr/>
              </p14:nvContentPartPr>
              <p14:xfrm>
                <a:off x="11475720" y="381000"/>
                <a:ext cx="6120" cy="11520"/>
              </p14:xfrm>
            </p:contentPart>
          </mc:Choice>
          <mc:Fallback xmlns="">
            <p:pic>
              <p:nvPicPr>
                <p:cNvPr id="22" name="Ink 21">
                  <a:extLst>
                    <a:ext uri="{FF2B5EF4-FFF2-40B4-BE49-F238E27FC236}">
                      <a16:creationId xmlns:a16="http://schemas.microsoft.com/office/drawing/2014/main" id="{5C46B7BB-4500-CD8C-40C8-FD555909C762}"/>
                    </a:ext>
                  </a:extLst>
                </p:cNvPr>
                <p:cNvPicPr/>
                <p:nvPr/>
              </p:nvPicPr>
              <p:blipFill>
                <a:blip r:embed="rId32"/>
                <a:stretch>
                  <a:fillRect/>
                </a:stretch>
              </p:blipFill>
              <p:spPr>
                <a:xfrm>
                  <a:off x="11413080" y="318000"/>
                  <a:ext cx="131760" cy="1371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7" name="Ink 26">
                  <a:extLst>
                    <a:ext uri="{FF2B5EF4-FFF2-40B4-BE49-F238E27FC236}">
                      <a16:creationId xmlns:a16="http://schemas.microsoft.com/office/drawing/2014/main" id="{D23FE856-0239-0179-A6D5-4FAE64E9D8FF}"/>
                    </a:ext>
                  </a:extLst>
                </p14:cNvPr>
                <p14:cNvContentPartPr/>
                <p14:nvPr/>
              </p14:nvContentPartPr>
              <p14:xfrm>
                <a:off x="11445120" y="335280"/>
                <a:ext cx="360" cy="360"/>
              </p14:xfrm>
            </p:contentPart>
          </mc:Choice>
          <mc:Fallback xmlns="">
            <p:pic>
              <p:nvPicPr>
                <p:cNvPr id="27" name="Ink 26">
                  <a:extLst>
                    <a:ext uri="{FF2B5EF4-FFF2-40B4-BE49-F238E27FC236}">
                      <a16:creationId xmlns:a16="http://schemas.microsoft.com/office/drawing/2014/main" id="{D23FE856-0239-0179-A6D5-4FAE64E9D8FF}"/>
                    </a:ext>
                  </a:extLst>
                </p:cNvPr>
                <p:cNvPicPr/>
                <p:nvPr/>
              </p:nvPicPr>
              <p:blipFill>
                <a:blip r:embed="rId14"/>
                <a:stretch>
                  <a:fillRect/>
                </a:stretch>
              </p:blipFill>
              <p:spPr>
                <a:xfrm>
                  <a:off x="11382480" y="27264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8" name="Ink 27">
                  <a:extLst>
                    <a:ext uri="{FF2B5EF4-FFF2-40B4-BE49-F238E27FC236}">
                      <a16:creationId xmlns:a16="http://schemas.microsoft.com/office/drawing/2014/main" id="{6D7C6439-3E9A-140B-96B8-25203669EC0E}"/>
                    </a:ext>
                  </a:extLst>
                </p14:cNvPr>
                <p14:cNvContentPartPr/>
                <p14:nvPr/>
              </p14:nvContentPartPr>
              <p14:xfrm>
                <a:off x="11307960" y="256080"/>
                <a:ext cx="15840" cy="2880"/>
              </p14:xfrm>
            </p:contentPart>
          </mc:Choice>
          <mc:Fallback xmlns="">
            <p:pic>
              <p:nvPicPr>
                <p:cNvPr id="28" name="Ink 27">
                  <a:extLst>
                    <a:ext uri="{FF2B5EF4-FFF2-40B4-BE49-F238E27FC236}">
                      <a16:creationId xmlns:a16="http://schemas.microsoft.com/office/drawing/2014/main" id="{6D7C6439-3E9A-140B-96B8-25203669EC0E}"/>
                    </a:ext>
                  </a:extLst>
                </p:cNvPr>
                <p:cNvPicPr/>
                <p:nvPr/>
              </p:nvPicPr>
              <p:blipFill>
                <a:blip r:embed="rId35"/>
                <a:stretch>
                  <a:fillRect/>
                </a:stretch>
              </p:blipFill>
              <p:spPr>
                <a:xfrm>
                  <a:off x="11244960" y="193440"/>
                  <a:ext cx="14148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9" name="Ink 28">
                  <a:extLst>
                    <a:ext uri="{FF2B5EF4-FFF2-40B4-BE49-F238E27FC236}">
                      <a16:creationId xmlns:a16="http://schemas.microsoft.com/office/drawing/2014/main" id="{F83A45ED-7F38-1F64-3E40-7BC41C37CD96}"/>
                    </a:ext>
                  </a:extLst>
                </p14:cNvPr>
                <p14:cNvContentPartPr/>
                <p14:nvPr/>
              </p14:nvContentPartPr>
              <p14:xfrm>
                <a:off x="11140560" y="243840"/>
                <a:ext cx="360" cy="360"/>
              </p14:xfrm>
            </p:contentPart>
          </mc:Choice>
          <mc:Fallback xmlns="">
            <p:pic>
              <p:nvPicPr>
                <p:cNvPr id="29" name="Ink 28">
                  <a:extLst>
                    <a:ext uri="{FF2B5EF4-FFF2-40B4-BE49-F238E27FC236}">
                      <a16:creationId xmlns:a16="http://schemas.microsoft.com/office/drawing/2014/main" id="{F83A45ED-7F38-1F64-3E40-7BC41C37CD96}"/>
                    </a:ext>
                  </a:extLst>
                </p:cNvPr>
                <p:cNvPicPr/>
                <p:nvPr/>
              </p:nvPicPr>
              <p:blipFill>
                <a:blip r:embed="rId14"/>
                <a:stretch>
                  <a:fillRect/>
                </a:stretch>
              </p:blipFill>
              <p:spPr>
                <a:xfrm>
                  <a:off x="11077560" y="18084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0" name="Ink 29">
                  <a:extLst>
                    <a:ext uri="{FF2B5EF4-FFF2-40B4-BE49-F238E27FC236}">
                      <a16:creationId xmlns:a16="http://schemas.microsoft.com/office/drawing/2014/main" id="{A8609CFD-0D85-FE05-A865-B3115A4EE191}"/>
                    </a:ext>
                  </a:extLst>
                </p14:cNvPr>
                <p14:cNvContentPartPr/>
                <p14:nvPr/>
              </p14:nvContentPartPr>
              <p14:xfrm>
                <a:off x="11308320" y="381000"/>
                <a:ext cx="360" cy="360"/>
              </p14:xfrm>
            </p:contentPart>
          </mc:Choice>
          <mc:Fallback xmlns="">
            <p:pic>
              <p:nvPicPr>
                <p:cNvPr id="30" name="Ink 29">
                  <a:extLst>
                    <a:ext uri="{FF2B5EF4-FFF2-40B4-BE49-F238E27FC236}">
                      <a16:creationId xmlns:a16="http://schemas.microsoft.com/office/drawing/2014/main" id="{A8609CFD-0D85-FE05-A865-B3115A4EE191}"/>
                    </a:ext>
                  </a:extLst>
                </p:cNvPr>
                <p:cNvPicPr/>
                <p:nvPr/>
              </p:nvPicPr>
              <p:blipFill>
                <a:blip r:embed="rId14"/>
                <a:stretch>
                  <a:fillRect/>
                </a:stretch>
              </p:blipFill>
              <p:spPr>
                <a:xfrm>
                  <a:off x="11245320" y="3180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1" name="Ink 30">
                  <a:extLst>
                    <a:ext uri="{FF2B5EF4-FFF2-40B4-BE49-F238E27FC236}">
                      <a16:creationId xmlns:a16="http://schemas.microsoft.com/office/drawing/2014/main" id="{3AB72B41-E526-8E0B-DDA4-523212588CFA}"/>
                    </a:ext>
                  </a:extLst>
                </p14:cNvPr>
                <p14:cNvContentPartPr/>
                <p14:nvPr/>
              </p14:nvContentPartPr>
              <p14:xfrm>
                <a:off x="11231640" y="381000"/>
                <a:ext cx="360" cy="360"/>
              </p14:xfrm>
            </p:contentPart>
          </mc:Choice>
          <mc:Fallback xmlns="">
            <p:pic>
              <p:nvPicPr>
                <p:cNvPr id="31" name="Ink 30">
                  <a:extLst>
                    <a:ext uri="{FF2B5EF4-FFF2-40B4-BE49-F238E27FC236}">
                      <a16:creationId xmlns:a16="http://schemas.microsoft.com/office/drawing/2014/main" id="{3AB72B41-E526-8E0B-DDA4-523212588CFA}"/>
                    </a:ext>
                  </a:extLst>
                </p:cNvPr>
                <p:cNvPicPr/>
                <p:nvPr/>
              </p:nvPicPr>
              <p:blipFill>
                <a:blip r:embed="rId14"/>
                <a:stretch>
                  <a:fillRect/>
                </a:stretch>
              </p:blipFill>
              <p:spPr>
                <a:xfrm>
                  <a:off x="11168640" y="3180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2" name="Ink 31">
                  <a:extLst>
                    <a:ext uri="{FF2B5EF4-FFF2-40B4-BE49-F238E27FC236}">
                      <a16:creationId xmlns:a16="http://schemas.microsoft.com/office/drawing/2014/main" id="{43136C50-1746-47EA-F5BB-5148108AF55F}"/>
                    </a:ext>
                  </a:extLst>
                </p14:cNvPr>
                <p14:cNvContentPartPr/>
                <p14:nvPr/>
              </p14:nvContentPartPr>
              <p14:xfrm>
                <a:off x="11216520" y="381000"/>
                <a:ext cx="360" cy="360"/>
              </p14:xfrm>
            </p:contentPart>
          </mc:Choice>
          <mc:Fallback xmlns="">
            <p:pic>
              <p:nvPicPr>
                <p:cNvPr id="32" name="Ink 31">
                  <a:extLst>
                    <a:ext uri="{FF2B5EF4-FFF2-40B4-BE49-F238E27FC236}">
                      <a16:creationId xmlns:a16="http://schemas.microsoft.com/office/drawing/2014/main" id="{43136C50-1746-47EA-F5BB-5148108AF55F}"/>
                    </a:ext>
                  </a:extLst>
                </p:cNvPr>
                <p:cNvPicPr/>
                <p:nvPr/>
              </p:nvPicPr>
              <p:blipFill>
                <a:blip r:embed="rId14"/>
                <a:stretch>
                  <a:fillRect/>
                </a:stretch>
              </p:blipFill>
              <p:spPr>
                <a:xfrm>
                  <a:off x="11153880" y="3180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3" name="Ink 32">
                  <a:extLst>
                    <a:ext uri="{FF2B5EF4-FFF2-40B4-BE49-F238E27FC236}">
                      <a16:creationId xmlns:a16="http://schemas.microsoft.com/office/drawing/2014/main" id="{5C51EAC1-08F2-3C19-376E-D5AFF49E81B3}"/>
                    </a:ext>
                  </a:extLst>
                </p14:cNvPr>
                <p14:cNvContentPartPr/>
                <p14:nvPr/>
              </p14:nvContentPartPr>
              <p14:xfrm>
                <a:off x="11185920" y="319800"/>
                <a:ext cx="360" cy="360"/>
              </p14:xfrm>
            </p:contentPart>
          </mc:Choice>
          <mc:Fallback xmlns="">
            <p:pic>
              <p:nvPicPr>
                <p:cNvPr id="33" name="Ink 32">
                  <a:extLst>
                    <a:ext uri="{FF2B5EF4-FFF2-40B4-BE49-F238E27FC236}">
                      <a16:creationId xmlns:a16="http://schemas.microsoft.com/office/drawing/2014/main" id="{5C51EAC1-08F2-3C19-376E-D5AFF49E81B3}"/>
                    </a:ext>
                  </a:extLst>
                </p:cNvPr>
                <p:cNvPicPr/>
                <p:nvPr/>
              </p:nvPicPr>
              <p:blipFill>
                <a:blip r:embed="rId14"/>
                <a:stretch>
                  <a:fillRect/>
                </a:stretch>
              </p:blipFill>
              <p:spPr>
                <a:xfrm>
                  <a:off x="11123280" y="2568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4" name="Ink 33">
                  <a:extLst>
                    <a:ext uri="{FF2B5EF4-FFF2-40B4-BE49-F238E27FC236}">
                      <a16:creationId xmlns:a16="http://schemas.microsoft.com/office/drawing/2014/main" id="{C7755AFA-3E17-BA7B-FE8A-9CFEF55F6A80}"/>
                    </a:ext>
                  </a:extLst>
                </p14:cNvPr>
                <p14:cNvContentPartPr/>
                <p14:nvPr/>
              </p14:nvContentPartPr>
              <p14:xfrm>
                <a:off x="11137680" y="252840"/>
                <a:ext cx="18360" cy="6120"/>
              </p14:xfrm>
            </p:contentPart>
          </mc:Choice>
          <mc:Fallback xmlns="">
            <p:pic>
              <p:nvPicPr>
                <p:cNvPr id="34" name="Ink 33">
                  <a:extLst>
                    <a:ext uri="{FF2B5EF4-FFF2-40B4-BE49-F238E27FC236}">
                      <a16:creationId xmlns:a16="http://schemas.microsoft.com/office/drawing/2014/main" id="{C7755AFA-3E17-BA7B-FE8A-9CFEF55F6A80}"/>
                    </a:ext>
                  </a:extLst>
                </p:cNvPr>
                <p:cNvPicPr/>
                <p:nvPr/>
              </p:nvPicPr>
              <p:blipFill>
                <a:blip r:embed="rId42"/>
                <a:stretch>
                  <a:fillRect/>
                </a:stretch>
              </p:blipFill>
              <p:spPr>
                <a:xfrm>
                  <a:off x="11074680" y="189840"/>
                  <a:ext cx="14400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5" name="Ink 34">
                  <a:extLst>
                    <a:ext uri="{FF2B5EF4-FFF2-40B4-BE49-F238E27FC236}">
                      <a16:creationId xmlns:a16="http://schemas.microsoft.com/office/drawing/2014/main" id="{F76E0E2D-561A-52CB-CF4C-A055A89E40B3}"/>
                    </a:ext>
                  </a:extLst>
                </p14:cNvPr>
                <p14:cNvContentPartPr/>
                <p14:nvPr/>
              </p14:nvContentPartPr>
              <p14:xfrm>
                <a:off x="10979280" y="243840"/>
                <a:ext cx="54720" cy="360"/>
              </p14:xfrm>
            </p:contentPart>
          </mc:Choice>
          <mc:Fallback xmlns="">
            <p:pic>
              <p:nvPicPr>
                <p:cNvPr id="35" name="Ink 34">
                  <a:extLst>
                    <a:ext uri="{FF2B5EF4-FFF2-40B4-BE49-F238E27FC236}">
                      <a16:creationId xmlns:a16="http://schemas.microsoft.com/office/drawing/2014/main" id="{F76E0E2D-561A-52CB-CF4C-A055A89E40B3}"/>
                    </a:ext>
                  </a:extLst>
                </p:cNvPr>
                <p:cNvPicPr/>
                <p:nvPr/>
              </p:nvPicPr>
              <p:blipFill>
                <a:blip r:embed="rId44"/>
                <a:stretch>
                  <a:fillRect/>
                </a:stretch>
              </p:blipFill>
              <p:spPr>
                <a:xfrm>
                  <a:off x="10916280" y="180840"/>
                  <a:ext cx="18036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6" name="Ink 35">
                  <a:extLst>
                    <a:ext uri="{FF2B5EF4-FFF2-40B4-BE49-F238E27FC236}">
                      <a16:creationId xmlns:a16="http://schemas.microsoft.com/office/drawing/2014/main" id="{0B130F91-57C1-4582-5378-A3276FEF2E41}"/>
                    </a:ext>
                  </a:extLst>
                </p14:cNvPr>
                <p14:cNvContentPartPr/>
                <p14:nvPr/>
              </p14:nvContentPartPr>
              <p14:xfrm>
                <a:off x="10926720" y="213240"/>
                <a:ext cx="360" cy="360"/>
              </p14:xfrm>
            </p:contentPart>
          </mc:Choice>
          <mc:Fallback xmlns="">
            <p:pic>
              <p:nvPicPr>
                <p:cNvPr id="36" name="Ink 35">
                  <a:extLst>
                    <a:ext uri="{FF2B5EF4-FFF2-40B4-BE49-F238E27FC236}">
                      <a16:creationId xmlns:a16="http://schemas.microsoft.com/office/drawing/2014/main" id="{0B130F91-57C1-4582-5378-A3276FEF2E41}"/>
                    </a:ext>
                  </a:extLst>
                </p:cNvPr>
                <p:cNvPicPr/>
                <p:nvPr/>
              </p:nvPicPr>
              <p:blipFill>
                <a:blip r:embed="rId14"/>
                <a:stretch>
                  <a:fillRect/>
                </a:stretch>
              </p:blipFill>
              <p:spPr>
                <a:xfrm>
                  <a:off x="10864080" y="15024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7" name="Ink 36">
                  <a:extLst>
                    <a:ext uri="{FF2B5EF4-FFF2-40B4-BE49-F238E27FC236}">
                      <a16:creationId xmlns:a16="http://schemas.microsoft.com/office/drawing/2014/main" id="{301C6B93-AADF-7315-30F7-DB2A23D367C0}"/>
                    </a:ext>
                  </a:extLst>
                </p14:cNvPr>
                <p14:cNvContentPartPr/>
                <p14:nvPr/>
              </p14:nvContentPartPr>
              <p14:xfrm>
                <a:off x="10881360" y="197760"/>
                <a:ext cx="360" cy="360"/>
              </p14:xfrm>
            </p:contentPart>
          </mc:Choice>
          <mc:Fallback xmlns="">
            <p:pic>
              <p:nvPicPr>
                <p:cNvPr id="37" name="Ink 36">
                  <a:extLst>
                    <a:ext uri="{FF2B5EF4-FFF2-40B4-BE49-F238E27FC236}">
                      <a16:creationId xmlns:a16="http://schemas.microsoft.com/office/drawing/2014/main" id="{301C6B93-AADF-7315-30F7-DB2A23D367C0}"/>
                    </a:ext>
                  </a:extLst>
                </p:cNvPr>
                <p:cNvPicPr/>
                <p:nvPr/>
              </p:nvPicPr>
              <p:blipFill>
                <a:blip r:embed="rId14"/>
                <a:stretch>
                  <a:fillRect/>
                </a:stretch>
              </p:blipFill>
              <p:spPr>
                <a:xfrm>
                  <a:off x="10818360" y="13476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8" name="Ink 37">
                  <a:extLst>
                    <a:ext uri="{FF2B5EF4-FFF2-40B4-BE49-F238E27FC236}">
                      <a16:creationId xmlns:a16="http://schemas.microsoft.com/office/drawing/2014/main" id="{EFF66ABB-097A-CF1A-85BF-36EDA45ECE02}"/>
                    </a:ext>
                  </a:extLst>
                </p14:cNvPr>
                <p14:cNvContentPartPr/>
                <p14:nvPr/>
              </p14:nvContentPartPr>
              <p14:xfrm>
                <a:off x="10918440" y="213240"/>
                <a:ext cx="9000" cy="360"/>
              </p14:xfrm>
            </p:contentPart>
          </mc:Choice>
          <mc:Fallback xmlns="">
            <p:pic>
              <p:nvPicPr>
                <p:cNvPr id="38" name="Ink 37">
                  <a:extLst>
                    <a:ext uri="{FF2B5EF4-FFF2-40B4-BE49-F238E27FC236}">
                      <a16:creationId xmlns:a16="http://schemas.microsoft.com/office/drawing/2014/main" id="{EFF66ABB-097A-CF1A-85BF-36EDA45ECE02}"/>
                    </a:ext>
                  </a:extLst>
                </p:cNvPr>
                <p:cNvPicPr/>
                <p:nvPr/>
              </p:nvPicPr>
              <p:blipFill>
                <a:blip r:embed="rId48"/>
                <a:stretch>
                  <a:fillRect/>
                </a:stretch>
              </p:blipFill>
              <p:spPr>
                <a:xfrm>
                  <a:off x="10855440" y="150240"/>
                  <a:ext cx="13464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9" name="Ink 38">
                  <a:extLst>
                    <a:ext uri="{FF2B5EF4-FFF2-40B4-BE49-F238E27FC236}">
                      <a16:creationId xmlns:a16="http://schemas.microsoft.com/office/drawing/2014/main" id="{46E158D7-77A4-8CED-1A0D-0166167114CF}"/>
                    </a:ext>
                  </a:extLst>
                </p14:cNvPr>
                <p14:cNvContentPartPr/>
                <p14:nvPr/>
              </p14:nvContentPartPr>
              <p14:xfrm>
                <a:off x="10619280" y="197760"/>
                <a:ext cx="155880" cy="15840"/>
              </p14:xfrm>
            </p:contentPart>
          </mc:Choice>
          <mc:Fallback xmlns="">
            <p:pic>
              <p:nvPicPr>
                <p:cNvPr id="39" name="Ink 38">
                  <a:extLst>
                    <a:ext uri="{FF2B5EF4-FFF2-40B4-BE49-F238E27FC236}">
                      <a16:creationId xmlns:a16="http://schemas.microsoft.com/office/drawing/2014/main" id="{46E158D7-77A4-8CED-1A0D-0166167114CF}"/>
                    </a:ext>
                  </a:extLst>
                </p:cNvPr>
                <p:cNvPicPr/>
                <p:nvPr/>
              </p:nvPicPr>
              <p:blipFill>
                <a:blip r:embed="rId50"/>
                <a:stretch>
                  <a:fillRect/>
                </a:stretch>
              </p:blipFill>
              <p:spPr>
                <a:xfrm>
                  <a:off x="10556280" y="134760"/>
                  <a:ext cx="28152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40" name="Ink 39">
                  <a:extLst>
                    <a:ext uri="{FF2B5EF4-FFF2-40B4-BE49-F238E27FC236}">
                      <a16:creationId xmlns:a16="http://schemas.microsoft.com/office/drawing/2014/main" id="{1A33D334-6FC5-80A6-EB1B-20FCBA749C85}"/>
                    </a:ext>
                  </a:extLst>
                </p14:cNvPr>
                <p14:cNvContentPartPr/>
                <p14:nvPr/>
              </p14:nvContentPartPr>
              <p14:xfrm>
                <a:off x="10560960" y="197760"/>
                <a:ext cx="360" cy="360"/>
              </p14:xfrm>
            </p:contentPart>
          </mc:Choice>
          <mc:Fallback xmlns="">
            <p:pic>
              <p:nvPicPr>
                <p:cNvPr id="40" name="Ink 39">
                  <a:extLst>
                    <a:ext uri="{FF2B5EF4-FFF2-40B4-BE49-F238E27FC236}">
                      <a16:creationId xmlns:a16="http://schemas.microsoft.com/office/drawing/2014/main" id="{1A33D334-6FC5-80A6-EB1B-20FCBA749C85}"/>
                    </a:ext>
                  </a:extLst>
                </p:cNvPr>
                <p:cNvPicPr/>
                <p:nvPr/>
              </p:nvPicPr>
              <p:blipFill>
                <a:blip r:embed="rId14"/>
                <a:stretch>
                  <a:fillRect/>
                </a:stretch>
              </p:blipFill>
              <p:spPr>
                <a:xfrm>
                  <a:off x="10498320" y="13476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1" name="Ink 40">
                  <a:extLst>
                    <a:ext uri="{FF2B5EF4-FFF2-40B4-BE49-F238E27FC236}">
                      <a16:creationId xmlns:a16="http://schemas.microsoft.com/office/drawing/2014/main" id="{AFF425D0-8A32-F96D-0BEF-6AC485B064DF}"/>
                    </a:ext>
                  </a:extLst>
                </p14:cNvPr>
                <p14:cNvContentPartPr/>
                <p14:nvPr/>
              </p14:nvContentPartPr>
              <p14:xfrm>
                <a:off x="10485000" y="137280"/>
                <a:ext cx="230040" cy="360"/>
              </p14:xfrm>
            </p:contentPart>
          </mc:Choice>
          <mc:Fallback xmlns="">
            <p:pic>
              <p:nvPicPr>
                <p:cNvPr id="41" name="Ink 40">
                  <a:extLst>
                    <a:ext uri="{FF2B5EF4-FFF2-40B4-BE49-F238E27FC236}">
                      <a16:creationId xmlns:a16="http://schemas.microsoft.com/office/drawing/2014/main" id="{AFF425D0-8A32-F96D-0BEF-6AC485B064DF}"/>
                    </a:ext>
                  </a:extLst>
                </p:cNvPr>
                <p:cNvPicPr/>
                <p:nvPr/>
              </p:nvPicPr>
              <p:blipFill>
                <a:blip r:embed="rId53"/>
                <a:stretch>
                  <a:fillRect/>
                </a:stretch>
              </p:blipFill>
              <p:spPr>
                <a:xfrm>
                  <a:off x="10422360" y="74280"/>
                  <a:ext cx="35568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3" name="Ink 42">
                  <a:extLst>
                    <a:ext uri="{FF2B5EF4-FFF2-40B4-BE49-F238E27FC236}">
                      <a16:creationId xmlns:a16="http://schemas.microsoft.com/office/drawing/2014/main" id="{E58BE404-B0FA-CE5E-E9FD-8F03977E1A77}"/>
                    </a:ext>
                  </a:extLst>
                </p14:cNvPr>
                <p14:cNvContentPartPr/>
                <p14:nvPr/>
              </p14:nvContentPartPr>
              <p14:xfrm>
                <a:off x="10454400" y="381000"/>
                <a:ext cx="360" cy="360"/>
              </p14:xfrm>
            </p:contentPart>
          </mc:Choice>
          <mc:Fallback xmlns="">
            <p:pic>
              <p:nvPicPr>
                <p:cNvPr id="43" name="Ink 42">
                  <a:extLst>
                    <a:ext uri="{FF2B5EF4-FFF2-40B4-BE49-F238E27FC236}">
                      <a16:creationId xmlns:a16="http://schemas.microsoft.com/office/drawing/2014/main" id="{E58BE404-B0FA-CE5E-E9FD-8F03977E1A77}"/>
                    </a:ext>
                  </a:extLst>
                </p:cNvPr>
                <p:cNvPicPr/>
                <p:nvPr/>
              </p:nvPicPr>
              <p:blipFill>
                <a:blip r:embed="rId14"/>
                <a:stretch>
                  <a:fillRect/>
                </a:stretch>
              </p:blipFill>
              <p:spPr>
                <a:xfrm>
                  <a:off x="10391760" y="3180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4" name="Ink 43">
                  <a:extLst>
                    <a:ext uri="{FF2B5EF4-FFF2-40B4-BE49-F238E27FC236}">
                      <a16:creationId xmlns:a16="http://schemas.microsoft.com/office/drawing/2014/main" id="{021EFCCA-CE86-4031-B21B-F75B092DF43E}"/>
                    </a:ext>
                  </a:extLst>
                </p14:cNvPr>
                <p14:cNvContentPartPr/>
                <p14:nvPr/>
              </p14:nvContentPartPr>
              <p14:xfrm>
                <a:off x="10576800" y="258600"/>
                <a:ext cx="360" cy="360"/>
              </p14:xfrm>
            </p:contentPart>
          </mc:Choice>
          <mc:Fallback xmlns="">
            <p:pic>
              <p:nvPicPr>
                <p:cNvPr id="44" name="Ink 43">
                  <a:extLst>
                    <a:ext uri="{FF2B5EF4-FFF2-40B4-BE49-F238E27FC236}">
                      <a16:creationId xmlns:a16="http://schemas.microsoft.com/office/drawing/2014/main" id="{021EFCCA-CE86-4031-B21B-F75B092DF43E}"/>
                    </a:ext>
                  </a:extLst>
                </p:cNvPr>
                <p:cNvPicPr/>
                <p:nvPr/>
              </p:nvPicPr>
              <p:blipFill>
                <a:blip r:embed="rId14"/>
                <a:stretch>
                  <a:fillRect/>
                </a:stretch>
              </p:blipFill>
              <p:spPr>
                <a:xfrm>
                  <a:off x="10513800" y="19596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5" name="Ink 44">
                  <a:extLst>
                    <a:ext uri="{FF2B5EF4-FFF2-40B4-BE49-F238E27FC236}">
                      <a16:creationId xmlns:a16="http://schemas.microsoft.com/office/drawing/2014/main" id="{C0D6D95C-6376-7D97-F380-B112447E2363}"/>
                    </a:ext>
                  </a:extLst>
                </p14:cNvPr>
                <p14:cNvContentPartPr/>
                <p14:nvPr/>
              </p14:nvContentPartPr>
              <p14:xfrm>
                <a:off x="10576800" y="335280"/>
                <a:ext cx="360" cy="360"/>
              </p14:xfrm>
            </p:contentPart>
          </mc:Choice>
          <mc:Fallback xmlns="">
            <p:pic>
              <p:nvPicPr>
                <p:cNvPr id="45" name="Ink 44">
                  <a:extLst>
                    <a:ext uri="{FF2B5EF4-FFF2-40B4-BE49-F238E27FC236}">
                      <a16:creationId xmlns:a16="http://schemas.microsoft.com/office/drawing/2014/main" id="{C0D6D95C-6376-7D97-F380-B112447E2363}"/>
                    </a:ext>
                  </a:extLst>
                </p:cNvPr>
                <p:cNvPicPr/>
                <p:nvPr/>
              </p:nvPicPr>
              <p:blipFill>
                <a:blip r:embed="rId14"/>
                <a:stretch>
                  <a:fillRect/>
                </a:stretch>
              </p:blipFill>
              <p:spPr>
                <a:xfrm>
                  <a:off x="10513800" y="27264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6" name="Ink 45">
                  <a:extLst>
                    <a:ext uri="{FF2B5EF4-FFF2-40B4-BE49-F238E27FC236}">
                      <a16:creationId xmlns:a16="http://schemas.microsoft.com/office/drawing/2014/main" id="{BCE83536-8E76-E627-D758-3AEDD175B475}"/>
                    </a:ext>
                  </a:extLst>
                </p14:cNvPr>
                <p14:cNvContentPartPr/>
                <p14:nvPr/>
              </p14:nvContentPartPr>
              <p14:xfrm>
                <a:off x="10622160" y="335280"/>
                <a:ext cx="9000" cy="360"/>
              </p14:xfrm>
            </p:contentPart>
          </mc:Choice>
          <mc:Fallback xmlns="">
            <p:pic>
              <p:nvPicPr>
                <p:cNvPr id="46" name="Ink 45">
                  <a:extLst>
                    <a:ext uri="{FF2B5EF4-FFF2-40B4-BE49-F238E27FC236}">
                      <a16:creationId xmlns:a16="http://schemas.microsoft.com/office/drawing/2014/main" id="{BCE83536-8E76-E627-D758-3AEDD175B475}"/>
                    </a:ext>
                  </a:extLst>
                </p:cNvPr>
                <p:cNvPicPr/>
                <p:nvPr/>
              </p:nvPicPr>
              <p:blipFill>
                <a:blip r:embed="rId58"/>
                <a:stretch>
                  <a:fillRect/>
                </a:stretch>
              </p:blipFill>
              <p:spPr>
                <a:xfrm>
                  <a:off x="10559160" y="272640"/>
                  <a:ext cx="13464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7" name="Ink 46">
                  <a:extLst>
                    <a:ext uri="{FF2B5EF4-FFF2-40B4-BE49-F238E27FC236}">
                      <a16:creationId xmlns:a16="http://schemas.microsoft.com/office/drawing/2014/main" id="{58964523-49B8-6415-106A-A9013CD14560}"/>
                    </a:ext>
                  </a:extLst>
                </p14:cNvPr>
                <p14:cNvContentPartPr/>
                <p14:nvPr/>
              </p14:nvContentPartPr>
              <p14:xfrm>
                <a:off x="10728720" y="365880"/>
                <a:ext cx="360" cy="360"/>
              </p14:xfrm>
            </p:contentPart>
          </mc:Choice>
          <mc:Fallback xmlns="">
            <p:pic>
              <p:nvPicPr>
                <p:cNvPr id="47" name="Ink 46">
                  <a:extLst>
                    <a:ext uri="{FF2B5EF4-FFF2-40B4-BE49-F238E27FC236}">
                      <a16:creationId xmlns:a16="http://schemas.microsoft.com/office/drawing/2014/main" id="{58964523-49B8-6415-106A-A9013CD14560}"/>
                    </a:ext>
                  </a:extLst>
                </p:cNvPr>
                <p:cNvPicPr/>
                <p:nvPr/>
              </p:nvPicPr>
              <p:blipFill>
                <a:blip r:embed="rId14"/>
                <a:stretch>
                  <a:fillRect/>
                </a:stretch>
              </p:blipFill>
              <p:spPr>
                <a:xfrm>
                  <a:off x="10665720" y="30288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8" name="Ink 47">
                  <a:extLst>
                    <a:ext uri="{FF2B5EF4-FFF2-40B4-BE49-F238E27FC236}">
                      <a16:creationId xmlns:a16="http://schemas.microsoft.com/office/drawing/2014/main" id="{B191AB59-C5F1-7418-B4E9-D520E1DDFFD7}"/>
                    </a:ext>
                  </a:extLst>
                </p14:cNvPr>
                <p14:cNvContentPartPr/>
                <p14:nvPr/>
              </p14:nvContentPartPr>
              <p14:xfrm>
                <a:off x="10728720" y="365880"/>
                <a:ext cx="360" cy="360"/>
              </p14:xfrm>
            </p:contentPart>
          </mc:Choice>
          <mc:Fallback xmlns="">
            <p:pic>
              <p:nvPicPr>
                <p:cNvPr id="48" name="Ink 47">
                  <a:extLst>
                    <a:ext uri="{FF2B5EF4-FFF2-40B4-BE49-F238E27FC236}">
                      <a16:creationId xmlns:a16="http://schemas.microsoft.com/office/drawing/2014/main" id="{B191AB59-C5F1-7418-B4E9-D520E1DDFFD7}"/>
                    </a:ext>
                  </a:extLst>
                </p:cNvPr>
                <p:cNvPicPr/>
                <p:nvPr/>
              </p:nvPicPr>
              <p:blipFill>
                <a:blip r:embed="rId14"/>
                <a:stretch>
                  <a:fillRect/>
                </a:stretch>
              </p:blipFill>
              <p:spPr>
                <a:xfrm>
                  <a:off x="10665720" y="30288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9" name="Ink 48">
                  <a:extLst>
                    <a:ext uri="{FF2B5EF4-FFF2-40B4-BE49-F238E27FC236}">
                      <a16:creationId xmlns:a16="http://schemas.microsoft.com/office/drawing/2014/main" id="{036BCA09-FFE8-4E80-370E-52469C79B937}"/>
                    </a:ext>
                  </a:extLst>
                </p14:cNvPr>
                <p14:cNvContentPartPr/>
                <p14:nvPr/>
              </p14:nvContentPartPr>
              <p14:xfrm>
                <a:off x="10713600" y="258600"/>
                <a:ext cx="360" cy="360"/>
              </p14:xfrm>
            </p:contentPart>
          </mc:Choice>
          <mc:Fallback xmlns="">
            <p:pic>
              <p:nvPicPr>
                <p:cNvPr id="49" name="Ink 48">
                  <a:extLst>
                    <a:ext uri="{FF2B5EF4-FFF2-40B4-BE49-F238E27FC236}">
                      <a16:creationId xmlns:a16="http://schemas.microsoft.com/office/drawing/2014/main" id="{036BCA09-FFE8-4E80-370E-52469C79B937}"/>
                    </a:ext>
                  </a:extLst>
                </p:cNvPr>
                <p:cNvPicPr/>
                <p:nvPr/>
              </p:nvPicPr>
              <p:blipFill>
                <a:blip r:embed="rId14"/>
                <a:stretch>
                  <a:fillRect/>
                </a:stretch>
              </p:blipFill>
              <p:spPr>
                <a:xfrm>
                  <a:off x="10650960" y="19596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50" name="Ink 49">
                  <a:extLst>
                    <a:ext uri="{FF2B5EF4-FFF2-40B4-BE49-F238E27FC236}">
                      <a16:creationId xmlns:a16="http://schemas.microsoft.com/office/drawing/2014/main" id="{9A32F10A-51E3-505B-AB6F-9AEFCC83E1F7}"/>
                    </a:ext>
                  </a:extLst>
                </p14:cNvPr>
                <p14:cNvContentPartPr/>
                <p14:nvPr/>
              </p14:nvContentPartPr>
              <p14:xfrm>
                <a:off x="10820160" y="350400"/>
                <a:ext cx="360" cy="360"/>
              </p14:xfrm>
            </p:contentPart>
          </mc:Choice>
          <mc:Fallback xmlns="">
            <p:pic>
              <p:nvPicPr>
                <p:cNvPr id="50" name="Ink 49">
                  <a:extLst>
                    <a:ext uri="{FF2B5EF4-FFF2-40B4-BE49-F238E27FC236}">
                      <a16:creationId xmlns:a16="http://schemas.microsoft.com/office/drawing/2014/main" id="{9A32F10A-51E3-505B-AB6F-9AEFCC83E1F7}"/>
                    </a:ext>
                  </a:extLst>
                </p:cNvPr>
                <p:cNvPicPr/>
                <p:nvPr/>
              </p:nvPicPr>
              <p:blipFill>
                <a:blip r:embed="rId14"/>
                <a:stretch>
                  <a:fillRect/>
                </a:stretch>
              </p:blipFill>
              <p:spPr>
                <a:xfrm>
                  <a:off x="10757520" y="2874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51" name="Ink 50">
                  <a:extLst>
                    <a:ext uri="{FF2B5EF4-FFF2-40B4-BE49-F238E27FC236}">
                      <a16:creationId xmlns:a16="http://schemas.microsoft.com/office/drawing/2014/main" id="{E3B952E1-D83C-BF96-9C6C-737D026193D7}"/>
                    </a:ext>
                  </a:extLst>
                </p14:cNvPr>
                <p14:cNvContentPartPr/>
                <p14:nvPr/>
              </p14:nvContentPartPr>
              <p14:xfrm>
                <a:off x="10820160" y="350400"/>
                <a:ext cx="137520" cy="30960"/>
              </p14:xfrm>
            </p:contentPart>
          </mc:Choice>
          <mc:Fallback xmlns="">
            <p:pic>
              <p:nvPicPr>
                <p:cNvPr id="51" name="Ink 50">
                  <a:extLst>
                    <a:ext uri="{FF2B5EF4-FFF2-40B4-BE49-F238E27FC236}">
                      <a16:creationId xmlns:a16="http://schemas.microsoft.com/office/drawing/2014/main" id="{E3B952E1-D83C-BF96-9C6C-737D026193D7}"/>
                    </a:ext>
                  </a:extLst>
                </p:cNvPr>
                <p:cNvPicPr/>
                <p:nvPr/>
              </p:nvPicPr>
              <p:blipFill>
                <a:blip r:embed="rId64"/>
                <a:stretch>
                  <a:fillRect/>
                </a:stretch>
              </p:blipFill>
              <p:spPr>
                <a:xfrm>
                  <a:off x="10757520" y="287400"/>
                  <a:ext cx="26316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52" name="Ink 51">
                  <a:extLst>
                    <a:ext uri="{FF2B5EF4-FFF2-40B4-BE49-F238E27FC236}">
                      <a16:creationId xmlns:a16="http://schemas.microsoft.com/office/drawing/2014/main" id="{409C8E99-7DAE-DD25-EBD5-D3FC0A0A6124}"/>
                    </a:ext>
                  </a:extLst>
                </p14:cNvPr>
                <p14:cNvContentPartPr/>
                <p14:nvPr/>
              </p14:nvContentPartPr>
              <p14:xfrm>
                <a:off x="10957320" y="381000"/>
                <a:ext cx="360" cy="360"/>
              </p14:xfrm>
            </p:contentPart>
          </mc:Choice>
          <mc:Fallback xmlns="">
            <p:pic>
              <p:nvPicPr>
                <p:cNvPr id="52" name="Ink 51">
                  <a:extLst>
                    <a:ext uri="{FF2B5EF4-FFF2-40B4-BE49-F238E27FC236}">
                      <a16:creationId xmlns:a16="http://schemas.microsoft.com/office/drawing/2014/main" id="{409C8E99-7DAE-DD25-EBD5-D3FC0A0A6124}"/>
                    </a:ext>
                  </a:extLst>
                </p:cNvPr>
                <p:cNvPicPr/>
                <p:nvPr/>
              </p:nvPicPr>
              <p:blipFill>
                <a:blip r:embed="rId14"/>
                <a:stretch>
                  <a:fillRect/>
                </a:stretch>
              </p:blipFill>
              <p:spPr>
                <a:xfrm>
                  <a:off x="10894680" y="3180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3" name="Ink 52">
                  <a:extLst>
                    <a:ext uri="{FF2B5EF4-FFF2-40B4-BE49-F238E27FC236}">
                      <a16:creationId xmlns:a16="http://schemas.microsoft.com/office/drawing/2014/main" id="{CFB0F5F2-08A8-CFC1-32B7-544963B3013B}"/>
                    </a:ext>
                  </a:extLst>
                </p14:cNvPr>
                <p14:cNvContentPartPr/>
                <p14:nvPr/>
              </p14:nvContentPartPr>
              <p14:xfrm>
                <a:off x="11094480" y="411240"/>
                <a:ext cx="30960" cy="30960"/>
              </p14:xfrm>
            </p:contentPart>
          </mc:Choice>
          <mc:Fallback xmlns="">
            <p:pic>
              <p:nvPicPr>
                <p:cNvPr id="53" name="Ink 52">
                  <a:extLst>
                    <a:ext uri="{FF2B5EF4-FFF2-40B4-BE49-F238E27FC236}">
                      <a16:creationId xmlns:a16="http://schemas.microsoft.com/office/drawing/2014/main" id="{CFB0F5F2-08A8-CFC1-32B7-544963B3013B}"/>
                    </a:ext>
                  </a:extLst>
                </p:cNvPr>
                <p:cNvPicPr/>
                <p:nvPr/>
              </p:nvPicPr>
              <p:blipFill>
                <a:blip r:embed="rId67"/>
                <a:stretch>
                  <a:fillRect/>
                </a:stretch>
              </p:blipFill>
              <p:spPr>
                <a:xfrm>
                  <a:off x="11031480" y="348600"/>
                  <a:ext cx="15660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4" name="Ink 53">
                  <a:extLst>
                    <a:ext uri="{FF2B5EF4-FFF2-40B4-BE49-F238E27FC236}">
                      <a16:creationId xmlns:a16="http://schemas.microsoft.com/office/drawing/2014/main" id="{CAE1B566-F5BE-7FCC-67F8-7141E7C1B166}"/>
                    </a:ext>
                  </a:extLst>
                </p14:cNvPr>
                <p14:cNvContentPartPr/>
                <p14:nvPr/>
              </p14:nvContentPartPr>
              <p14:xfrm>
                <a:off x="11033280" y="381000"/>
                <a:ext cx="360" cy="360"/>
              </p14:xfrm>
            </p:contentPart>
          </mc:Choice>
          <mc:Fallback xmlns="">
            <p:pic>
              <p:nvPicPr>
                <p:cNvPr id="54" name="Ink 53">
                  <a:extLst>
                    <a:ext uri="{FF2B5EF4-FFF2-40B4-BE49-F238E27FC236}">
                      <a16:creationId xmlns:a16="http://schemas.microsoft.com/office/drawing/2014/main" id="{CAE1B566-F5BE-7FCC-67F8-7141E7C1B166}"/>
                    </a:ext>
                  </a:extLst>
                </p:cNvPr>
                <p:cNvPicPr/>
                <p:nvPr/>
              </p:nvPicPr>
              <p:blipFill>
                <a:blip r:embed="rId14"/>
                <a:stretch>
                  <a:fillRect/>
                </a:stretch>
              </p:blipFill>
              <p:spPr>
                <a:xfrm>
                  <a:off x="10970640" y="31800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5" name="Ink 54">
                  <a:extLst>
                    <a:ext uri="{FF2B5EF4-FFF2-40B4-BE49-F238E27FC236}">
                      <a16:creationId xmlns:a16="http://schemas.microsoft.com/office/drawing/2014/main" id="{A972A09C-AA8E-F63E-F2E9-2BE102E57E13}"/>
                    </a:ext>
                  </a:extLst>
                </p14:cNvPr>
                <p14:cNvContentPartPr/>
                <p14:nvPr/>
              </p14:nvContentPartPr>
              <p14:xfrm>
                <a:off x="11003040" y="243840"/>
                <a:ext cx="360" cy="360"/>
              </p14:xfrm>
            </p:contentPart>
          </mc:Choice>
          <mc:Fallback xmlns="">
            <p:pic>
              <p:nvPicPr>
                <p:cNvPr id="55" name="Ink 54">
                  <a:extLst>
                    <a:ext uri="{FF2B5EF4-FFF2-40B4-BE49-F238E27FC236}">
                      <a16:creationId xmlns:a16="http://schemas.microsoft.com/office/drawing/2014/main" id="{A972A09C-AA8E-F63E-F2E9-2BE102E57E13}"/>
                    </a:ext>
                  </a:extLst>
                </p:cNvPr>
                <p:cNvPicPr/>
                <p:nvPr/>
              </p:nvPicPr>
              <p:blipFill>
                <a:blip r:embed="rId14"/>
                <a:stretch>
                  <a:fillRect/>
                </a:stretch>
              </p:blipFill>
              <p:spPr>
                <a:xfrm>
                  <a:off x="10940040" y="18084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6" name="Ink 55">
                  <a:extLst>
                    <a:ext uri="{FF2B5EF4-FFF2-40B4-BE49-F238E27FC236}">
                      <a16:creationId xmlns:a16="http://schemas.microsoft.com/office/drawing/2014/main" id="{1D833B6C-80F0-250C-BCCF-AF3AC75FE28C}"/>
                    </a:ext>
                  </a:extLst>
                </p14:cNvPr>
                <p14:cNvContentPartPr/>
                <p14:nvPr/>
              </p14:nvContentPartPr>
              <p14:xfrm>
                <a:off x="11185920" y="487560"/>
                <a:ext cx="6120" cy="12600"/>
              </p14:xfrm>
            </p:contentPart>
          </mc:Choice>
          <mc:Fallback xmlns="">
            <p:pic>
              <p:nvPicPr>
                <p:cNvPr id="56" name="Ink 55">
                  <a:extLst>
                    <a:ext uri="{FF2B5EF4-FFF2-40B4-BE49-F238E27FC236}">
                      <a16:creationId xmlns:a16="http://schemas.microsoft.com/office/drawing/2014/main" id="{1D833B6C-80F0-250C-BCCF-AF3AC75FE28C}"/>
                    </a:ext>
                  </a:extLst>
                </p:cNvPr>
                <p:cNvPicPr/>
                <p:nvPr/>
              </p:nvPicPr>
              <p:blipFill>
                <a:blip r:embed="rId71"/>
                <a:stretch>
                  <a:fillRect/>
                </a:stretch>
              </p:blipFill>
              <p:spPr>
                <a:xfrm>
                  <a:off x="11123280" y="424560"/>
                  <a:ext cx="131760"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7" name="Ink 56">
                  <a:extLst>
                    <a:ext uri="{FF2B5EF4-FFF2-40B4-BE49-F238E27FC236}">
                      <a16:creationId xmlns:a16="http://schemas.microsoft.com/office/drawing/2014/main" id="{7740198D-E4C2-8614-4463-A67EA2A4B9BF}"/>
                    </a:ext>
                  </a:extLst>
                </p14:cNvPr>
                <p14:cNvContentPartPr/>
                <p14:nvPr/>
              </p14:nvContentPartPr>
              <p14:xfrm>
                <a:off x="11628000" y="487560"/>
                <a:ext cx="360" cy="360"/>
              </p14:xfrm>
            </p:contentPart>
          </mc:Choice>
          <mc:Fallback xmlns="">
            <p:pic>
              <p:nvPicPr>
                <p:cNvPr id="57" name="Ink 56">
                  <a:extLst>
                    <a:ext uri="{FF2B5EF4-FFF2-40B4-BE49-F238E27FC236}">
                      <a16:creationId xmlns:a16="http://schemas.microsoft.com/office/drawing/2014/main" id="{7740198D-E4C2-8614-4463-A67EA2A4B9BF}"/>
                    </a:ext>
                  </a:extLst>
                </p:cNvPr>
                <p:cNvPicPr/>
                <p:nvPr/>
              </p:nvPicPr>
              <p:blipFill>
                <a:blip r:embed="rId14"/>
                <a:stretch>
                  <a:fillRect/>
                </a:stretch>
              </p:blipFill>
              <p:spPr>
                <a:xfrm>
                  <a:off x="11565000" y="42456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8" name="Ink 57">
                  <a:extLst>
                    <a:ext uri="{FF2B5EF4-FFF2-40B4-BE49-F238E27FC236}">
                      <a16:creationId xmlns:a16="http://schemas.microsoft.com/office/drawing/2014/main" id="{58DDA4DC-81A4-A4AB-B611-82CBFE918AF1}"/>
                    </a:ext>
                  </a:extLst>
                </p14:cNvPr>
                <p14:cNvContentPartPr/>
                <p14:nvPr/>
              </p14:nvContentPartPr>
              <p14:xfrm>
                <a:off x="11628000" y="487560"/>
                <a:ext cx="360" cy="360"/>
              </p14:xfrm>
            </p:contentPart>
          </mc:Choice>
          <mc:Fallback xmlns="">
            <p:pic>
              <p:nvPicPr>
                <p:cNvPr id="58" name="Ink 57">
                  <a:extLst>
                    <a:ext uri="{FF2B5EF4-FFF2-40B4-BE49-F238E27FC236}">
                      <a16:creationId xmlns:a16="http://schemas.microsoft.com/office/drawing/2014/main" id="{58DDA4DC-81A4-A4AB-B611-82CBFE918AF1}"/>
                    </a:ext>
                  </a:extLst>
                </p:cNvPr>
                <p:cNvPicPr/>
                <p:nvPr/>
              </p:nvPicPr>
              <p:blipFill>
                <a:blip r:embed="rId14"/>
                <a:stretch>
                  <a:fillRect/>
                </a:stretch>
              </p:blipFill>
              <p:spPr>
                <a:xfrm>
                  <a:off x="11565000" y="42456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59" name="Ink 58">
                  <a:extLst>
                    <a:ext uri="{FF2B5EF4-FFF2-40B4-BE49-F238E27FC236}">
                      <a16:creationId xmlns:a16="http://schemas.microsoft.com/office/drawing/2014/main" id="{DDC5ABDC-F081-3CAD-F3D6-1B14C132B7AA}"/>
                    </a:ext>
                  </a:extLst>
                </p14:cNvPr>
                <p14:cNvContentPartPr/>
                <p14:nvPr/>
              </p14:nvContentPartPr>
              <p14:xfrm>
                <a:off x="11826000" y="487560"/>
                <a:ext cx="360" cy="360"/>
              </p14:xfrm>
            </p:contentPart>
          </mc:Choice>
          <mc:Fallback xmlns="">
            <p:pic>
              <p:nvPicPr>
                <p:cNvPr id="59" name="Ink 58">
                  <a:extLst>
                    <a:ext uri="{FF2B5EF4-FFF2-40B4-BE49-F238E27FC236}">
                      <a16:creationId xmlns:a16="http://schemas.microsoft.com/office/drawing/2014/main" id="{DDC5ABDC-F081-3CAD-F3D6-1B14C132B7AA}"/>
                    </a:ext>
                  </a:extLst>
                </p:cNvPr>
                <p:cNvPicPr/>
                <p:nvPr/>
              </p:nvPicPr>
              <p:blipFill>
                <a:blip r:embed="rId14"/>
                <a:stretch>
                  <a:fillRect/>
                </a:stretch>
              </p:blipFill>
              <p:spPr>
                <a:xfrm>
                  <a:off x="11763000" y="424560"/>
                  <a:ext cx="126000" cy="12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75">
            <p14:nvContentPartPr>
              <p14:cNvPr id="61" name="Ink 60">
                <a:extLst>
                  <a:ext uri="{FF2B5EF4-FFF2-40B4-BE49-F238E27FC236}">
                    <a16:creationId xmlns:a16="http://schemas.microsoft.com/office/drawing/2014/main" id="{37BD691B-F285-97E0-57A0-5D17EFE8A742}"/>
                  </a:ext>
                </a:extLst>
              </p14:cNvPr>
              <p14:cNvContentPartPr/>
              <p14:nvPr/>
            </p14:nvContentPartPr>
            <p14:xfrm>
              <a:off x="11414880" y="456960"/>
              <a:ext cx="360" cy="360"/>
            </p14:xfrm>
          </p:contentPart>
        </mc:Choice>
        <mc:Fallback xmlns="">
          <p:pic>
            <p:nvPicPr>
              <p:cNvPr id="61" name="Ink 60">
                <a:extLst>
                  <a:ext uri="{FF2B5EF4-FFF2-40B4-BE49-F238E27FC236}">
                    <a16:creationId xmlns:a16="http://schemas.microsoft.com/office/drawing/2014/main" id="{37BD691B-F285-97E0-57A0-5D17EFE8A742}"/>
                  </a:ext>
                </a:extLst>
              </p:cNvPr>
              <p:cNvPicPr/>
              <p:nvPr/>
            </p:nvPicPr>
            <p:blipFill>
              <a:blip r:embed="rId14"/>
              <a:stretch>
                <a:fillRect/>
              </a:stretch>
            </p:blipFill>
            <p:spPr>
              <a:xfrm>
                <a:off x="11351880" y="393960"/>
                <a:ext cx="126000" cy="126000"/>
              </a:xfrm>
              <a:prstGeom prst="rect">
                <a:avLst/>
              </a:prstGeom>
            </p:spPr>
          </p:pic>
        </mc:Fallback>
      </mc:AlternateContent>
      <p:pic>
        <p:nvPicPr>
          <p:cNvPr id="65" name="Picture 64">
            <a:extLst>
              <a:ext uri="{FF2B5EF4-FFF2-40B4-BE49-F238E27FC236}">
                <a16:creationId xmlns:a16="http://schemas.microsoft.com/office/drawing/2014/main" id="{F852DF48-2541-5A44-3157-EF59266E26C5}"/>
              </a:ext>
            </a:extLst>
          </p:cNvPr>
          <p:cNvPicPr>
            <a:picLocks noChangeAspect="1"/>
          </p:cNvPicPr>
          <p:nvPr/>
        </p:nvPicPr>
        <p:blipFill>
          <a:blip r:embed="rId76"/>
          <a:stretch>
            <a:fillRect/>
          </a:stretch>
        </p:blipFill>
        <p:spPr>
          <a:xfrm>
            <a:off x="2029923" y="6905437"/>
            <a:ext cx="8132153" cy="1954228"/>
          </a:xfrm>
          <a:prstGeom prst="rect">
            <a:avLst/>
          </a:prstGeom>
        </p:spPr>
      </p:pic>
    </p:spTree>
    <p:extLst>
      <p:ext uri="{BB962C8B-B14F-4D97-AF65-F5344CB8AC3E}">
        <p14:creationId xmlns:p14="http://schemas.microsoft.com/office/powerpoint/2010/main" val="102246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anim calcmode="lin" valueType="num">
                                      <p:cBhvr>
                                        <p:cTn id="13" dur="500" fill="hold"/>
                                        <p:tgtEl>
                                          <p:spTgt spid="26"/>
                                        </p:tgtEl>
                                        <p:attrNameLst>
                                          <p:attrName>style.rotation</p:attrName>
                                        </p:attrNameLst>
                                      </p:cBhvr>
                                      <p:tavLst>
                                        <p:tav tm="0">
                                          <p:val>
                                            <p:fltVal val="360"/>
                                          </p:val>
                                        </p:tav>
                                        <p:tav tm="100000">
                                          <p:val>
                                            <p:fltVal val="0"/>
                                          </p:val>
                                        </p:tav>
                                      </p:tavLst>
                                    </p:anim>
                                    <p:animEffect transition="in" filter="fade">
                                      <p:cBhvr>
                                        <p:cTn id="14" dur="500"/>
                                        <p:tgtEl>
                                          <p:spTgt spid="26"/>
                                        </p:tgtEl>
                                      </p:cBhvr>
                                    </p:animEffect>
                                  </p:childTnLst>
                                </p:cTn>
                              </p:par>
                            </p:childTnLst>
                          </p:cTn>
                        </p:par>
                        <p:par>
                          <p:cTn id="15" fill="hold">
                            <p:stCondLst>
                              <p:cond delay="1000"/>
                            </p:stCondLst>
                            <p:childTnLst>
                              <p:par>
                                <p:cTn id="16" presetID="16" presetClass="entr" presetSubtype="21" fill="hold" grpId="0" nodeType="afterEffect">
                                  <p:stCondLst>
                                    <p:cond delay="0"/>
                                  </p:stCondLst>
                                  <p:iterate type="lt">
                                    <p:tmPct val="0"/>
                                  </p:iterate>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par>
                          <p:cTn id="19" fill="hold">
                            <p:stCondLst>
                              <p:cond delay="1500"/>
                            </p:stCondLst>
                            <p:childTnLst>
                              <p:par>
                                <p:cTn id="20" presetID="38" presetClass="entr" presetSubtype="0" accel="50000" fill="hold" grpId="1" nodeType="afterEffect">
                                  <p:stCondLst>
                                    <p:cond delay="0"/>
                                  </p:stCondLst>
                                  <p:iterate type="lt">
                                    <p:tmPct val="50000"/>
                                  </p:iterate>
                                  <p:childTnLst>
                                    <p:set>
                                      <p:cBhvr>
                                        <p:cTn id="21" dur="1" fill="hold">
                                          <p:stCondLst>
                                            <p:cond delay="0"/>
                                          </p:stCondLst>
                                        </p:cTn>
                                        <p:tgtEl>
                                          <p:spTgt spid="25"/>
                                        </p:tgtEl>
                                        <p:attrNameLst>
                                          <p:attrName>style.visibility</p:attrName>
                                        </p:attrNameLst>
                                      </p:cBhvr>
                                      <p:to>
                                        <p:strVal val="visible"/>
                                      </p:to>
                                    </p:set>
                                    <p:set>
                                      <p:cBhvr>
                                        <p:cTn id="22" dur="455" fill="hold">
                                          <p:stCondLst>
                                            <p:cond delay="0"/>
                                          </p:stCondLst>
                                        </p:cTn>
                                        <p:tgtEl>
                                          <p:spTgt spid="25"/>
                                        </p:tgtEl>
                                        <p:attrNameLst>
                                          <p:attrName>style.rotation</p:attrName>
                                        </p:attrNameLst>
                                      </p:cBhvr>
                                      <p:to>
                                        <p:strVal val="-45.0"/>
                                      </p:to>
                                    </p:set>
                                    <p:anim calcmode="lin" valueType="num">
                                      <p:cBhvr>
                                        <p:cTn id="23" dur="455" fill="hold">
                                          <p:stCondLst>
                                            <p:cond delay="455"/>
                                          </p:stCondLst>
                                        </p:cTn>
                                        <p:tgtEl>
                                          <p:spTgt spid="25"/>
                                        </p:tgtEl>
                                        <p:attrNameLst>
                                          <p:attrName>style.rotation</p:attrName>
                                        </p:attrNameLst>
                                      </p:cBhvr>
                                      <p:tavLst>
                                        <p:tav tm="0">
                                          <p:val>
                                            <p:fltVal val="-45"/>
                                          </p:val>
                                        </p:tav>
                                        <p:tav tm="69900">
                                          <p:val>
                                            <p:fltVal val="45"/>
                                          </p:val>
                                        </p:tav>
                                        <p:tav tm="100000">
                                          <p:val>
                                            <p:fltVal val="0"/>
                                          </p:val>
                                        </p:tav>
                                      </p:tavLst>
                                    </p:anim>
                                    <p:anim calcmode="lin" valueType="num">
                                      <p:cBhvr>
                                        <p:cTn id="24" dur="455" fill="hold">
                                          <p:stCondLst>
                                            <p:cond delay="0"/>
                                          </p:stCondLst>
                                        </p:cTn>
                                        <p:tgtEl>
                                          <p:spTgt spid="25"/>
                                        </p:tgtEl>
                                        <p:attrNameLst>
                                          <p:attrName>ppt_y</p:attrName>
                                        </p:attrNameLst>
                                      </p:cBhvr>
                                      <p:tavLst>
                                        <p:tav tm="0">
                                          <p:val>
                                            <p:strVal val="#ppt_y-1"/>
                                          </p:val>
                                        </p:tav>
                                        <p:tav tm="100000">
                                          <p:val>
                                            <p:strVal val="#ppt_y-(0.354*#ppt_w-0.172*#ppt_h)"/>
                                          </p:val>
                                        </p:tav>
                                      </p:tavLst>
                                    </p:anim>
                                    <p:anim calcmode="lin" valueType="num">
                                      <p:cBhvr>
                                        <p:cTn id="25" dur="156" decel="50000" autoRev="1" fill="hold">
                                          <p:stCondLst>
                                            <p:cond delay="455"/>
                                          </p:stCondLst>
                                        </p:cTn>
                                        <p:tgtEl>
                                          <p:spTgt spid="25"/>
                                        </p:tgtEl>
                                        <p:attrNameLst>
                                          <p:attrName>ppt_y</p:attrName>
                                        </p:attrNameLst>
                                      </p:cBhvr>
                                      <p:tavLst>
                                        <p:tav tm="0">
                                          <p:val>
                                            <p:strVal val="#ppt_y-(0.354*#ppt_w-0.172*#ppt_h)"/>
                                          </p:val>
                                        </p:tav>
                                        <p:tav tm="100000">
                                          <p:val>
                                            <p:strVal val="#ppt_y-(0.354*#ppt_w-0.172*#ppt_h)-#ppt_h/2"/>
                                          </p:val>
                                        </p:tav>
                                      </p:tavLst>
                                    </p:anim>
                                    <p:anim calcmode="lin" valueType="num">
                                      <p:cBhvr>
                                        <p:cTn id="26" dur="136" fill="hold">
                                          <p:stCondLst>
                                            <p:cond delay="864"/>
                                          </p:stCondLst>
                                        </p:cTn>
                                        <p:tgtEl>
                                          <p:spTgt spid="2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4">
            <a:extLst>
              <a:ext uri="{FF2B5EF4-FFF2-40B4-BE49-F238E27FC236}">
                <a16:creationId xmlns:a16="http://schemas.microsoft.com/office/drawing/2014/main" id="{63B44561-F657-CE5C-5CAF-F1DF60096BD6}"/>
              </a:ext>
            </a:extLst>
          </p:cNvPr>
          <p:cNvSpPr/>
          <p:nvPr/>
        </p:nvSpPr>
        <p:spPr>
          <a:xfrm>
            <a:off x="1936210" y="363129"/>
            <a:ext cx="4532671" cy="1061882"/>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cs typeface="+mn-cs"/>
              </a:rPr>
              <a:t>THẢO LUẬN</a:t>
            </a:r>
            <a:endParaRPr kumimoji="0" lang="zh-CN" altLang="en-US" sz="6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cs typeface="+mn-cs"/>
            </a:endParaRPr>
          </a:p>
        </p:txBody>
      </p:sp>
      <p:sp>
        <p:nvSpPr>
          <p:cNvPr id="16" name="TextBox 15"/>
          <p:cNvSpPr txBox="1"/>
          <p:nvPr/>
        </p:nvSpPr>
        <p:spPr>
          <a:xfrm>
            <a:off x="1050637" y="1534256"/>
            <a:ext cx="8619836" cy="7848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500" dirty="0">
                <a:solidFill>
                  <a:prstClr val="black"/>
                </a:solidFill>
                <a:latin typeface="Cambria" panose="02040503050406030204" pitchFamily="18" charset="0"/>
                <a:ea typeface="Cambria" panose="02040503050406030204" pitchFamily="18" charset="0"/>
              </a:rPr>
              <a:t>- Mô tả cảm giác ở tay em.</a:t>
            </a:r>
            <a:endParaRPr kumimoji="0" lang="en-US" sz="45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TextBox 16"/>
          <p:cNvSpPr txBox="1"/>
          <p:nvPr/>
        </p:nvSpPr>
        <p:spPr>
          <a:xfrm>
            <a:off x="1050637" y="2500991"/>
            <a:ext cx="5858163"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lang="vi-VN" sz="4500" dirty="0">
                <a:solidFill>
                  <a:prstClr val="black"/>
                </a:solidFill>
                <a:latin typeface="Cambria" panose="02040503050406030204" pitchFamily="18" charset="0"/>
                <a:ea typeface="Cambria" panose="02040503050406030204" pitchFamily="18" charset="0"/>
              </a:rPr>
              <a:t>Thìa nào có nhiệt độ cao hơn so với ban đầu? Thìa nào có nhiệt độ thấp hơn? Vì sao?</a:t>
            </a:r>
            <a:endParaRPr kumimoji="0" lang="en-US" sz="45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9337" y="3020290"/>
            <a:ext cx="4719710" cy="2915115"/>
          </a:xfrm>
          <a:prstGeom prst="rect">
            <a:avLst/>
          </a:prstGeom>
        </p:spPr>
      </p:pic>
    </p:spTree>
    <p:extLst>
      <p:ext uri="{BB962C8B-B14F-4D97-AF65-F5344CB8AC3E}">
        <p14:creationId xmlns:p14="http://schemas.microsoft.com/office/powerpoint/2010/main" val="2353817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68233" y="1334363"/>
            <a:ext cx="5003076" cy="3769622"/>
          </a:xfrm>
          <a:prstGeom prst="rect">
            <a:avLst/>
          </a:prstGeom>
          <a:noFill/>
        </p:spPr>
        <p:txBody>
          <a:bodyPr wrap="square">
            <a:spAutoFit/>
          </a:bodyPr>
          <a:lstStyle/>
          <a:p>
            <a:pPr algn="ctr" fontAlgn="auto">
              <a:lnSpc>
                <a:spcPct val="200000"/>
              </a:lnSpc>
            </a:pPr>
            <a:r>
              <a:rPr lang="vi-VN" altLang="zh-CN" sz="4200" b="1" dirty="0">
                <a:latin typeface="Cambria" panose="02040503050406030204" pitchFamily="18" charset="0"/>
                <a:ea typeface="Cambria" panose="02040503050406030204" pitchFamily="18" charset="0"/>
                <a:cs typeface="+mn-ea"/>
                <a:sym typeface="+mn-lt"/>
              </a:rPr>
              <a:t>Thìa ở cốc nước nóng sẽ có nhiệt độ cao hơn ban đầu.</a:t>
            </a:r>
            <a:endParaRPr lang="zh-CN" altLang="en-US" sz="4200" b="1" dirty="0">
              <a:latin typeface="Cambria" panose="02040503050406030204" pitchFamily="18" charset="0"/>
              <a:cs typeface="+mn-ea"/>
              <a:sym typeface="+mn-lt"/>
            </a:endParaRPr>
          </a:p>
        </p:txBody>
      </p:sp>
      <p:sp>
        <p:nvSpPr>
          <p:cNvPr id="3" name="文本框 2"/>
          <p:cNvSpPr txBox="1"/>
          <p:nvPr/>
        </p:nvSpPr>
        <p:spPr>
          <a:xfrm>
            <a:off x="6416238" y="1566447"/>
            <a:ext cx="4433455" cy="3769622"/>
          </a:xfrm>
          <a:prstGeom prst="rect">
            <a:avLst/>
          </a:prstGeom>
          <a:noFill/>
        </p:spPr>
        <p:txBody>
          <a:bodyPr wrap="square">
            <a:spAutoFit/>
          </a:bodyPr>
          <a:lstStyle/>
          <a:p>
            <a:pPr algn="ctr" fontAlgn="auto">
              <a:lnSpc>
                <a:spcPct val="200000"/>
              </a:lnSpc>
            </a:pPr>
            <a:r>
              <a:rPr lang="vi-VN" altLang="zh-CN" sz="4200" b="1" dirty="0">
                <a:latin typeface="Cambria" panose="02040503050406030204" pitchFamily="18" charset="0"/>
                <a:ea typeface="Cambria" panose="02040503050406030204" pitchFamily="18" charset="0"/>
                <a:cs typeface="+mn-ea"/>
                <a:sym typeface="+mn-lt"/>
              </a:rPr>
              <a:t>Thìa ở cốc nước đá có nhiệt độ thấp hơn.</a:t>
            </a:r>
            <a:endParaRPr lang="zh-CN" altLang="en-US" sz="4200" b="1" dirty="0">
              <a:latin typeface="Cambria" panose="02040503050406030204" pitchFamily="18" charset="0"/>
              <a:cs typeface="+mn-ea"/>
              <a:sym typeface="+mn-lt"/>
            </a:endParaRPr>
          </a:p>
        </p:txBody>
      </p:sp>
      <p:sp>
        <p:nvSpPr>
          <p:cNvPr id="4" name="圆角矩形 3"/>
          <p:cNvSpPr/>
          <p:nvPr/>
        </p:nvSpPr>
        <p:spPr>
          <a:xfrm>
            <a:off x="1023613" y="49033"/>
            <a:ext cx="10549198" cy="151978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a:defRPr sz="2400" b="1"/>
            </a:lvl1pPr>
          </a:lstStyle>
          <a:p>
            <a:pPr lvl="0" algn="ctr">
              <a:buClrTx/>
              <a:buSzTx/>
              <a:buFontTx/>
            </a:pPr>
            <a:r>
              <a:rPr lang="vi-VN" sz="4400" dirty="0">
                <a:solidFill>
                  <a:schemeClr val="bg1"/>
                </a:solidFill>
                <a:latin typeface="Cambria" panose="02040503050406030204" pitchFamily="18" charset="0"/>
                <a:ea typeface="Cambria" panose="02040503050406030204" pitchFamily="18" charset="0"/>
              </a:rPr>
              <a:t>Thìa nào có nhiệt độ cao hơn so với ban đầu? Thìa nào có nhiệt độ thấp hơn?</a:t>
            </a:r>
            <a:endParaRPr lang="zh-CN" altLang="en-US" sz="4400" b="0" dirty="0">
              <a:solidFill>
                <a:schemeClr val="bg1"/>
              </a:solidFill>
              <a:cs typeface="+mn-ea"/>
              <a:sym typeface="+mn-lt"/>
            </a:endParaRPr>
          </a:p>
        </p:txBody>
      </p:sp>
      <p:sp>
        <p:nvSpPr>
          <p:cNvPr id="11" name="矩形 10"/>
          <p:cNvSpPr/>
          <p:nvPr/>
        </p:nvSpPr>
        <p:spPr>
          <a:xfrm>
            <a:off x="1009797" y="1566447"/>
            <a:ext cx="4919948" cy="426510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矩形 11"/>
          <p:cNvSpPr/>
          <p:nvPr/>
        </p:nvSpPr>
        <p:spPr>
          <a:xfrm>
            <a:off x="6298212" y="1800703"/>
            <a:ext cx="4859315" cy="400828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id="{CF95AFD5-17FD-B026-8F8F-89F7AEE021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7281" y="5081455"/>
            <a:ext cx="1908858" cy="1908858"/>
          </a:xfrm>
          <a:prstGeom prst="rect">
            <a:avLst/>
          </a:prstGeom>
        </p:spPr>
      </p:pic>
      <p:pic>
        <p:nvPicPr>
          <p:cNvPr id="14" name="图片 13">
            <a:extLst>
              <a:ext uri="{FF2B5EF4-FFF2-40B4-BE49-F238E27FC236}">
                <a16:creationId xmlns:a16="http://schemas.microsoft.com/office/drawing/2014/main" id="{7D635B05-C755-A75F-19A7-9C4ECBBC90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47447" y="988291"/>
            <a:ext cx="570974" cy="578156"/>
          </a:xfrm>
          <a:prstGeom prst="rect">
            <a:avLst/>
          </a:prstGeom>
        </p:spPr>
      </p:pic>
      <p:pic>
        <p:nvPicPr>
          <p:cNvPr id="9" name="图片 13">
            <a:extLst>
              <a:ext uri="{FF2B5EF4-FFF2-40B4-BE49-F238E27FC236}">
                <a16:creationId xmlns:a16="http://schemas.microsoft.com/office/drawing/2014/main" id="{AC4780AC-62A9-11BA-2CFD-078027501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0506" y="4570783"/>
            <a:ext cx="2758478" cy="27584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238" y="-350982"/>
            <a:ext cx="12306807" cy="8244514"/>
          </a:xfrm>
          <a:prstGeom prst="rect">
            <a:avLst/>
          </a:prstGeom>
          <a:ln>
            <a:noFill/>
          </a:ln>
        </p:spPr>
      </p:pic>
      <p:sp>
        <p:nvSpPr>
          <p:cNvPr id="4" name="TextBox 3"/>
          <p:cNvSpPr txBox="1"/>
          <p:nvPr/>
        </p:nvSpPr>
        <p:spPr>
          <a:xfrm>
            <a:off x="1930400" y="1656246"/>
            <a:ext cx="8672946" cy="3785652"/>
          </a:xfrm>
          <a:prstGeom prst="rect">
            <a:avLst/>
          </a:prstGeom>
          <a:noFill/>
        </p:spPr>
        <p:txBody>
          <a:bodyPr wrap="square" rtlCol="0">
            <a:spAutoFit/>
          </a:bodyPr>
          <a:lstStyle/>
          <a:p>
            <a:pPr algn="just"/>
            <a:r>
              <a:rPr lang="vi-VN" dirty="0"/>
              <a:t> </a:t>
            </a:r>
            <a:r>
              <a:rPr lang="vi-VN" sz="4000" b="1" dirty="0">
                <a:solidFill>
                  <a:srgbClr val="002060"/>
                </a:solidFill>
                <a:latin typeface="Cambria" panose="02040503050406030204" pitchFamily="18" charset="0"/>
                <a:ea typeface="Cambria" panose="02040503050406030204" pitchFamily="18" charset="0"/>
              </a:rPr>
              <a:t>Vì khi cho thìa vào nước nóng, thìa a đã được nước nóng truyền nhiệt cho và tăng nhiệt độ. Thìa b khi được cho vào nước lạnh đã truyền nhiệt độ sang cho nước làm cho nhiệt độ của thìa giảm đi.</a:t>
            </a:r>
            <a:endParaRPr lang="en-US"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45210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p:cNvSpPr/>
          <p:nvPr/>
        </p:nvSpPr>
        <p:spPr>
          <a:xfrm>
            <a:off x="4022899" y="1390269"/>
            <a:ext cx="4146201" cy="91715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a:defRPr sz="2400" b="1"/>
            </a:lvl1pPr>
          </a:lstStyle>
          <a:p>
            <a:pPr lvl="0" algn="ctr">
              <a:buClrTx/>
              <a:buSzTx/>
              <a:buFontTx/>
            </a:pPr>
            <a:r>
              <a:rPr lang="vi-VN" altLang="zh-CN" sz="6000" dirty="0">
                <a:solidFill>
                  <a:schemeClr val="bg1"/>
                </a:solidFill>
                <a:latin typeface="Cambria" panose="02040503050406030204" pitchFamily="18" charset="0"/>
                <a:ea typeface="Cambria" panose="02040503050406030204" pitchFamily="18" charset="0"/>
                <a:cs typeface="+mn-ea"/>
                <a:sym typeface="+mn-lt"/>
              </a:rPr>
              <a:t>KẾT LUẬN</a:t>
            </a:r>
            <a:endParaRPr lang="zh-CN" altLang="en-US" sz="6000" dirty="0">
              <a:solidFill>
                <a:schemeClr val="bg1"/>
              </a:solidFill>
              <a:latin typeface="Cambria" panose="02040503050406030204" pitchFamily="18" charset="0"/>
              <a:cs typeface="+mn-ea"/>
              <a:sym typeface="+mn-lt"/>
            </a:endParaRPr>
          </a:p>
        </p:txBody>
      </p:sp>
      <p:sp>
        <p:nvSpPr>
          <p:cNvPr id="13" name="矩形 12"/>
          <p:cNvSpPr/>
          <p:nvPr/>
        </p:nvSpPr>
        <p:spPr>
          <a:xfrm>
            <a:off x="1745672" y="1400220"/>
            <a:ext cx="9116291" cy="405756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id="{065F7520-4791-5774-B583-66B76D8F59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109" y="5047873"/>
            <a:ext cx="2187621" cy="2187621"/>
          </a:xfrm>
          <a:prstGeom prst="rect">
            <a:avLst/>
          </a:prstGeom>
        </p:spPr>
      </p:pic>
      <p:pic>
        <p:nvPicPr>
          <p:cNvPr id="14" name="图片 13">
            <a:extLst>
              <a:ext uri="{FF2B5EF4-FFF2-40B4-BE49-F238E27FC236}">
                <a16:creationId xmlns:a16="http://schemas.microsoft.com/office/drawing/2014/main" id="{EF64E29F-E157-948F-9CE0-6042B0D960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47447" y="988291"/>
            <a:ext cx="570974" cy="578156"/>
          </a:xfrm>
          <a:prstGeom prst="rect">
            <a:avLst/>
          </a:prstGeom>
        </p:spPr>
      </p:pic>
      <p:sp>
        <p:nvSpPr>
          <p:cNvPr id="15" name="TextBox 14"/>
          <p:cNvSpPr txBox="1"/>
          <p:nvPr/>
        </p:nvSpPr>
        <p:spPr>
          <a:xfrm>
            <a:off x="1354196" y="2382559"/>
            <a:ext cx="9714516" cy="2092881"/>
          </a:xfrm>
          <a:prstGeom prst="rect">
            <a:avLst/>
          </a:prstGeom>
          <a:noFill/>
        </p:spPr>
        <p:txBody>
          <a:bodyPr wrap="square" rtlCol="0">
            <a:spAutoFit/>
          </a:bodyPr>
          <a:lstStyle/>
          <a:p>
            <a:pPr algn="ctr"/>
            <a:r>
              <a:rPr lang="vi-VN" sz="6500" dirty="0">
                <a:latin typeface="Cambria" panose="02040503050406030204" pitchFamily="18" charset="0"/>
                <a:ea typeface="Cambria" panose="02040503050406030204" pitchFamily="18" charset="0"/>
              </a:rPr>
              <a:t>Nhiệt truyền từ vật nóng hơn sang vật lạnh hơn.</a:t>
            </a:r>
            <a:endParaRPr lang="en-US" sz="65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9035" y="1589129"/>
            <a:ext cx="782730" cy="782730"/>
          </a:xfrm>
          <a:prstGeom prst="rect">
            <a:avLst/>
          </a:prstGeom>
        </p:spPr>
      </p:pic>
      <p:sp>
        <p:nvSpPr>
          <p:cNvPr id="11" name="圆角矩形 3">
            <a:extLst>
              <a:ext uri="{FF2B5EF4-FFF2-40B4-BE49-F238E27FC236}">
                <a16:creationId xmlns:a16="http://schemas.microsoft.com/office/drawing/2014/main" id="{953EF38D-3D35-253E-4D91-638355F6BE9E}"/>
              </a:ext>
            </a:extLst>
          </p:cNvPr>
          <p:cNvSpPr/>
          <p:nvPr/>
        </p:nvSpPr>
        <p:spPr>
          <a:xfrm>
            <a:off x="1703190" y="66950"/>
            <a:ext cx="8785619" cy="1981372"/>
          </a:xfrm>
          <a:prstGeom prst="roundRect">
            <a:avLst/>
          </a:prstGeom>
          <a:solidFill>
            <a:schemeClr val="accent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bIns="71755" rtlCol="0" anchor="ctr"/>
          <a:lstStyle/>
          <a:p>
            <a:pPr algn="ctr"/>
            <a:r>
              <a:rPr lang="vi-VN" sz="4700" b="1" dirty="0">
                <a:latin typeface="Cambria" panose="02040503050406030204" pitchFamily="18" charset="0"/>
                <a:ea typeface="Cambria" panose="02040503050406030204" pitchFamily="18" charset="0"/>
              </a:rPr>
              <a:t>Khi chạm vào cốc nước nóng, tay em cảm thấy nóng. Nhiệt truyền từ đâu đến tay em?</a:t>
            </a:r>
            <a:endParaRPr lang="zh-CN" altLang="en-US" sz="4700" b="1" dirty="0">
              <a:latin typeface="Cambria" panose="02040503050406030204" pitchFamily="18" charset="0"/>
              <a:ea typeface="思源宋体 Medium" panose="02020500000000000000" pitchFamily="18" charset="-122"/>
              <a:cs typeface="+mn-ea"/>
              <a:sym typeface="+mn-lt"/>
            </a:endParaRPr>
          </a:p>
        </p:txBody>
      </p:sp>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5272" y="2241258"/>
            <a:ext cx="4393315" cy="4393315"/>
          </a:xfrm>
          <a:prstGeom prst="rect">
            <a:avLst/>
          </a:prstGeom>
        </p:spPr>
      </p:pic>
      <p:sp>
        <p:nvSpPr>
          <p:cNvPr id="13" name="矩形: 圆角 12">
            <a:extLst>
              <a:ext uri="{FF2B5EF4-FFF2-40B4-BE49-F238E27FC236}">
                <a16:creationId xmlns:a16="http://schemas.microsoft.com/office/drawing/2014/main" id="{8954B49A-3A9D-4CD4-A153-0BADAB8DF30D}"/>
              </a:ext>
            </a:extLst>
          </p:cNvPr>
          <p:cNvSpPr/>
          <p:nvPr/>
        </p:nvSpPr>
        <p:spPr>
          <a:xfrm>
            <a:off x="1515593" y="2122154"/>
            <a:ext cx="6304994" cy="3669286"/>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5"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0" y="4699322"/>
            <a:ext cx="4757195" cy="2158678"/>
          </a:xfrm>
          <a:prstGeom prst="rect">
            <a:avLst/>
          </a:prstGeom>
        </p:spPr>
      </p:pic>
      <p:sp>
        <p:nvSpPr>
          <p:cNvPr id="2" name="TextBox 1"/>
          <p:cNvSpPr txBox="1"/>
          <p:nvPr/>
        </p:nvSpPr>
        <p:spPr>
          <a:xfrm>
            <a:off x="1464974" y="2241258"/>
            <a:ext cx="6355613" cy="3093154"/>
          </a:xfrm>
          <a:prstGeom prst="rect">
            <a:avLst/>
          </a:prstGeom>
          <a:noFill/>
        </p:spPr>
        <p:txBody>
          <a:bodyPr wrap="square" rtlCol="0">
            <a:spAutoFit/>
          </a:bodyPr>
          <a:lstStyle/>
          <a:p>
            <a:pPr algn="ctr"/>
            <a:r>
              <a:rPr lang="vi-VN" sz="6500" dirty="0">
                <a:latin typeface="Cambria" panose="02040503050406030204" pitchFamily="18" charset="0"/>
                <a:ea typeface="Cambria" panose="02040503050406030204" pitchFamily="18" charset="0"/>
              </a:rPr>
              <a:t>Nhiệt truyền từ cốc nước nóng đến tay em.</a:t>
            </a:r>
            <a:endParaRPr lang="en-US" sz="65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71340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13"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6331" y="3351344"/>
            <a:ext cx="4142245" cy="2826682"/>
          </a:xfrm>
          <a:prstGeom prst="rect">
            <a:avLst/>
          </a:prstGeom>
        </p:spPr>
      </p:pic>
      <p:sp>
        <p:nvSpPr>
          <p:cNvPr id="15" name="矩形: 圆角 12">
            <a:extLst>
              <a:ext uri="{FF2B5EF4-FFF2-40B4-BE49-F238E27FC236}">
                <a16:creationId xmlns:a16="http://schemas.microsoft.com/office/drawing/2014/main" id="{8954B49A-3A9D-4CD4-A153-0BADAB8DF30D}"/>
              </a:ext>
            </a:extLst>
          </p:cNvPr>
          <p:cNvSpPr/>
          <p:nvPr/>
        </p:nvSpPr>
        <p:spPr>
          <a:xfrm>
            <a:off x="991775" y="1055198"/>
            <a:ext cx="6649264" cy="1422533"/>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6" name="Rectangle 15"/>
          <p:cNvSpPr/>
          <p:nvPr/>
        </p:nvSpPr>
        <p:spPr>
          <a:xfrm>
            <a:off x="1026372" y="1138860"/>
            <a:ext cx="6497613" cy="1200329"/>
          </a:xfrm>
          <a:prstGeom prst="rect">
            <a:avLst/>
          </a:prstGeom>
        </p:spPr>
        <p:txBody>
          <a:bodyPr wrap="none">
            <a:spAutoFit/>
          </a:bodyPr>
          <a:lstStyle/>
          <a:p>
            <a:pPr algn="ctr"/>
            <a:r>
              <a:rPr lang="vi-VN" sz="3600" b="1" dirty="0">
                <a:latin typeface="Cambria" panose="02040503050406030204" pitchFamily="18" charset="0"/>
                <a:ea typeface="Cambria" panose="02040503050406030204" pitchFamily="18" charset="0"/>
              </a:rPr>
              <a:t>Vì sao khi được đun nấu thì </a:t>
            </a:r>
          </a:p>
          <a:p>
            <a:pPr algn="ctr"/>
            <a:r>
              <a:rPr lang="vi-VN" sz="3600" b="1" dirty="0">
                <a:latin typeface="Cambria" panose="02040503050406030204" pitchFamily="18" charset="0"/>
                <a:ea typeface="Cambria" panose="02040503050406030204" pitchFamily="18" charset="0"/>
              </a:rPr>
              <a:t>nhiệt độ của thức ăn tăng lên?</a:t>
            </a:r>
            <a:endParaRPr lang="en-US" sz="3600" b="1" dirty="0">
              <a:latin typeface="Cambria" panose="02040503050406030204" pitchFamily="18" charset="0"/>
              <a:ea typeface="Cambria" panose="02040503050406030204" pitchFamily="18" charset="0"/>
            </a:endParaRPr>
          </a:p>
        </p:txBody>
      </p:sp>
      <p:sp>
        <p:nvSpPr>
          <p:cNvPr id="17" name="矩形: 圆角 12">
            <a:extLst>
              <a:ext uri="{FF2B5EF4-FFF2-40B4-BE49-F238E27FC236}">
                <a16:creationId xmlns:a16="http://schemas.microsoft.com/office/drawing/2014/main" id="{8954B49A-3A9D-4CD4-A153-0BADAB8DF30D}"/>
              </a:ext>
            </a:extLst>
          </p:cNvPr>
          <p:cNvSpPr/>
          <p:nvPr/>
        </p:nvSpPr>
        <p:spPr>
          <a:xfrm>
            <a:off x="975004" y="2640079"/>
            <a:ext cx="6746596" cy="1422533"/>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Rectangle 18"/>
          <p:cNvSpPr/>
          <p:nvPr/>
        </p:nvSpPr>
        <p:spPr>
          <a:xfrm>
            <a:off x="1078115" y="2766569"/>
            <a:ext cx="6643485" cy="1169551"/>
          </a:xfrm>
          <a:prstGeom prst="rect">
            <a:avLst/>
          </a:prstGeom>
        </p:spPr>
        <p:txBody>
          <a:bodyPr wrap="none">
            <a:spAutoFit/>
          </a:bodyPr>
          <a:lstStyle/>
          <a:p>
            <a:pPr algn="ctr"/>
            <a:r>
              <a:rPr lang="vi-VN" sz="3500" b="1" dirty="0">
                <a:latin typeface="Cambria" panose="02040503050406030204" pitchFamily="18" charset="0"/>
                <a:ea typeface="Cambria" panose="02040503050406030204" pitchFamily="18" charset="0"/>
              </a:rPr>
              <a:t>Vì sao vào mùa đông mọi người</a:t>
            </a:r>
          </a:p>
          <a:p>
            <a:pPr algn="ctr"/>
            <a:r>
              <a:rPr lang="vi-VN" sz="3500" b="1" dirty="0">
                <a:latin typeface="Cambria" panose="02040503050406030204" pitchFamily="18" charset="0"/>
                <a:ea typeface="Cambria" panose="02040503050406030204" pitchFamily="18" charset="0"/>
              </a:rPr>
              <a:t> thích ngồi bên bếp lửa?</a:t>
            </a:r>
            <a:endParaRPr lang="en-US" sz="3500" b="1" dirty="0">
              <a:latin typeface="Cambria" panose="02040503050406030204" pitchFamily="18" charset="0"/>
              <a:ea typeface="Cambria" panose="02040503050406030204" pitchFamily="18" charset="0"/>
            </a:endParaRPr>
          </a:p>
        </p:txBody>
      </p:sp>
      <p:sp>
        <p:nvSpPr>
          <p:cNvPr id="20" name="矩形: 圆角 12">
            <a:extLst>
              <a:ext uri="{FF2B5EF4-FFF2-40B4-BE49-F238E27FC236}">
                <a16:creationId xmlns:a16="http://schemas.microsoft.com/office/drawing/2014/main" id="{8954B49A-3A9D-4CD4-A153-0BADAB8DF30D}"/>
              </a:ext>
            </a:extLst>
          </p:cNvPr>
          <p:cNvSpPr/>
          <p:nvPr/>
        </p:nvSpPr>
        <p:spPr>
          <a:xfrm>
            <a:off x="876196" y="4224960"/>
            <a:ext cx="6746596" cy="1422533"/>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1" name="Rectangle 20"/>
          <p:cNvSpPr/>
          <p:nvPr/>
        </p:nvSpPr>
        <p:spPr>
          <a:xfrm>
            <a:off x="771698" y="4397617"/>
            <a:ext cx="6761522" cy="1077218"/>
          </a:xfrm>
          <a:prstGeom prst="rect">
            <a:avLst/>
          </a:prstGeom>
        </p:spPr>
        <p:txBody>
          <a:bodyPr wrap="square">
            <a:spAutoFit/>
          </a:bodyPr>
          <a:lstStyle/>
          <a:p>
            <a:pPr algn="ctr"/>
            <a:r>
              <a:rPr lang="en-US" sz="3200" b="1" dirty="0" err="1">
                <a:latin typeface="Cambria" panose="02040503050406030204" pitchFamily="18" charset="0"/>
                <a:ea typeface="Cambria" panose="02040503050406030204" pitchFamily="18" charset="0"/>
              </a:rPr>
              <a:t>Nêu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một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khác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nóng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lên</a:t>
            </a:r>
            <a:r>
              <a:rPr lang="en-US" sz="3200" b="1" dirty="0">
                <a:latin typeface="Cambria" panose="02040503050406030204" pitchFamily="18" charset="0"/>
                <a:ea typeface="Cambria" panose="02040503050406030204" pitchFamily="18" charset="0"/>
              </a:rPr>
              <a:t> hay </a:t>
            </a:r>
            <a:r>
              <a:rPr lang="en-US" sz="3200" b="1" dirty="0" err="1">
                <a:latin typeface="Cambria" panose="02040503050406030204" pitchFamily="18" charset="0"/>
                <a:ea typeface="Cambria" panose="02040503050406030204" pitchFamily="18" charset="0"/>
              </a:rPr>
              <a:t>lạnh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cuộc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sống</a:t>
            </a:r>
            <a:r>
              <a:rPr lang="en-US" sz="3200" b="1" dirty="0">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animBg="1"/>
      <p:bldP spid="19" grpId="0"/>
      <p:bldP spid="20" grpId="0" animBg="1"/>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4182" y="746063"/>
            <a:ext cx="5994399" cy="61119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圆角 12">
            <a:extLst>
              <a:ext uri="{FF2B5EF4-FFF2-40B4-BE49-F238E27FC236}">
                <a16:creationId xmlns:a16="http://schemas.microsoft.com/office/drawing/2014/main" id="{8954B49A-3A9D-4CD4-A153-0BADAB8DF30D}"/>
              </a:ext>
            </a:extLst>
          </p:cNvPr>
          <p:cNvSpPr/>
          <p:nvPr/>
        </p:nvSpPr>
        <p:spPr>
          <a:xfrm>
            <a:off x="1505657" y="83127"/>
            <a:ext cx="9685461" cy="1881966"/>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2" name="Rectangle 11"/>
          <p:cNvSpPr/>
          <p:nvPr/>
        </p:nvSpPr>
        <p:spPr>
          <a:xfrm>
            <a:off x="1603904" y="177724"/>
            <a:ext cx="9304242" cy="1692771"/>
          </a:xfrm>
          <a:prstGeom prst="rect">
            <a:avLst/>
          </a:prstGeom>
        </p:spPr>
        <p:txBody>
          <a:bodyPr wrap="square">
            <a:spAutoFit/>
          </a:bodyPr>
          <a:lstStyle/>
          <a:p>
            <a:pPr algn="ctr"/>
            <a:r>
              <a:rPr lang="vi-VN" sz="5200" b="1" dirty="0">
                <a:solidFill>
                  <a:srgbClr val="002060"/>
                </a:solidFill>
                <a:latin typeface="Cambria" panose="02040503050406030204" pitchFamily="18" charset="0"/>
                <a:ea typeface="Cambria" panose="02040503050406030204" pitchFamily="18" charset="0"/>
              </a:rPr>
              <a:t>Vì sao khi được đun nấu thì </a:t>
            </a:r>
          </a:p>
          <a:p>
            <a:pPr algn="ctr"/>
            <a:r>
              <a:rPr lang="vi-VN" sz="5200" b="1" dirty="0">
                <a:solidFill>
                  <a:srgbClr val="002060"/>
                </a:solidFill>
                <a:latin typeface="Cambria" panose="02040503050406030204" pitchFamily="18" charset="0"/>
                <a:ea typeface="Cambria" panose="02040503050406030204" pitchFamily="18" charset="0"/>
              </a:rPr>
              <a:t>nhiệt độ của thức ăn tăng lên?</a:t>
            </a:r>
            <a:endParaRPr lang="en-US" sz="5200" b="1" dirty="0">
              <a:solidFill>
                <a:srgbClr val="002060"/>
              </a:solidFill>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261" y="2059690"/>
            <a:ext cx="9945527" cy="4075233"/>
          </a:xfrm>
          <a:prstGeom prst="rect">
            <a:avLst/>
          </a:prstGeom>
        </p:spPr>
      </p:pic>
      <p:sp>
        <p:nvSpPr>
          <p:cNvPr id="20" name="Rectangle 19"/>
          <p:cNvSpPr/>
          <p:nvPr/>
        </p:nvSpPr>
        <p:spPr>
          <a:xfrm>
            <a:off x="2447637" y="2660255"/>
            <a:ext cx="6567054" cy="2554545"/>
          </a:xfrm>
          <a:prstGeom prst="rect">
            <a:avLst/>
          </a:prstGeom>
        </p:spPr>
        <p:txBody>
          <a:bodyPr wrap="square">
            <a:spAutoFit/>
          </a:bodyPr>
          <a:lstStyle/>
          <a:p>
            <a:pPr algn="ctr"/>
            <a:r>
              <a:rPr lang="vi-VN" sz="4000" b="1" dirty="0">
                <a:latin typeface="Cambria" panose="02040503050406030204" pitchFamily="18" charset="0"/>
                <a:ea typeface="Cambria" panose="02040503050406030204" pitchFamily="18" charset="0"/>
              </a:rPr>
              <a:t>Khi được đun nấu thì nhiệt độ của thức ăn tăng lên vì đã có nhiệt truyền từ bếp sang thức ăn.</a:t>
            </a:r>
            <a:endParaRPr lang="en-US" sz="4000" b="1" dirty="0">
              <a:latin typeface="Cambria" panose="02040503050406030204" pitchFamily="18" charset="0"/>
              <a:ea typeface="Cambria" panose="02040503050406030204" pitchFamily="18" charset="0"/>
            </a:endParaRPr>
          </a:p>
        </p:txBody>
      </p:sp>
      <p:pic>
        <p:nvPicPr>
          <p:cNvPr id="21" name="图片 13">
            <a:extLst>
              <a:ext uri="{FF2B5EF4-FFF2-40B4-BE49-F238E27FC236}">
                <a16:creationId xmlns:a16="http://schemas.microsoft.com/office/drawing/2014/main" id="{AC4780AC-62A9-11BA-2CFD-078027501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3716" y="3306944"/>
            <a:ext cx="4236835" cy="42368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圆角 12">
            <a:extLst>
              <a:ext uri="{FF2B5EF4-FFF2-40B4-BE49-F238E27FC236}">
                <a16:creationId xmlns:a16="http://schemas.microsoft.com/office/drawing/2014/main" id="{8954B49A-3A9D-4CD4-A153-0BADAB8DF30D}"/>
              </a:ext>
            </a:extLst>
          </p:cNvPr>
          <p:cNvSpPr/>
          <p:nvPr/>
        </p:nvSpPr>
        <p:spPr>
          <a:xfrm>
            <a:off x="1448083" y="79797"/>
            <a:ext cx="9148051" cy="1580939"/>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4" name="Rectangle 13"/>
          <p:cNvSpPr/>
          <p:nvPr/>
        </p:nvSpPr>
        <p:spPr>
          <a:xfrm>
            <a:off x="1782934" y="79797"/>
            <a:ext cx="8478348" cy="1477328"/>
          </a:xfrm>
          <a:prstGeom prst="rect">
            <a:avLst/>
          </a:prstGeom>
        </p:spPr>
        <p:txBody>
          <a:bodyPr wrap="none">
            <a:spAutoFit/>
          </a:bodyPr>
          <a:lstStyle/>
          <a:p>
            <a:pPr algn="ctr"/>
            <a:r>
              <a:rPr lang="vi-VN" sz="4500" b="1" dirty="0">
                <a:solidFill>
                  <a:srgbClr val="002060"/>
                </a:solidFill>
                <a:latin typeface="Cambria" panose="02040503050406030204" pitchFamily="18" charset="0"/>
                <a:ea typeface="Cambria" panose="02040503050406030204" pitchFamily="18" charset="0"/>
              </a:rPr>
              <a:t>Vì sao vào mùa đông mọi người</a:t>
            </a:r>
          </a:p>
          <a:p>
            <a:pPr algn="ctr"/>
            <a:r>
              <a:rPr lang="vi-VN" sz="4500" b="1" dirty="0">
                <a:solidFill>
                  <a:srgbClr val="002060"/>
                </a:solidFill>
                <a:latin typeface="Cambria" panose="02040503050406030204" pitchFamily="18" charset="0"/>
                <a:ea typeface="Cambria" panose="02040503050406030204" pitchFamily="18" charset="0"/>
              </a:rPr>
              <a:t> thích ngồi bên bếp lửa?</a:t>
            </a:r>
            <a:endParaRPr lang="en-US" sz="4500" b="1" dirty="0">
              <a:solidFill>
                <a:srgbClr val="002060"/>
              </a:solidFill>
              <a:latin typeface="Cambria" panose="02040503050406030204" pitchFamily="18" charset="0"/>
              <a:ea typeface="Cambria" panose="02040503050406030204" pitchFamily="18" charset="0"/>
            </a:endParaRPr>
          </a:p>
        </p:txBody>
      </p:sp>
      <p:sp>
        <p:nvSpPr>
          <p:cNvPr id="12" name="Rectangle 11"/>
          <p:cNvSpPr/>
          <p:nvPr/>
        </p:nvSpPr>
        <p:spPr>
          <a:xfrm>
            <a:off x="1097101" y="1923718"/>
            <a:ext cx="7815990" cy="3323987"/>
          </a:xfrm>
          <a:prstGeom prst="rect">
            <a:avLst/>
          </a:prstGeom>
        </p:spPr>
        <p:txBody>
          <a:bodyPr wrap="square">
            <a:spAutoFit/>
          </a:bodyPr>
          <a:lstStyle/>
          <a:p>
            <a:pPr algn="just"/>
            <a:r>
              <a:rPr lang="en-US" sz="3500" b="1" dirty="0">
                <a:latin typeface="Cambria" panose="02040503050406030204" pitchFamily="18" charset="0"/>
                <a:ea typeface="Cambria" panose="02040503050406030204" pitchFamily="18" charset="0"/>
              </a:rPr>
              <a:t>    </a:t>
            </a:r>
            <a:r>
              <a:rPr lang="vi-VN" sz="3500" b="1" dirty="0">
                <a:latin typeface="Cambria" panose="02040503050406030204" pitchFamily="18" charset="0"/>
                <a:ea typeface="Cambria" panose="02040503050406030204" pitchFamily="18" charset="0"/>
              </a:rPr>
              <a:t>Vào mùa đông mọi người thích ngồi bên bếp lửa vì mùa đông trời lạnh làm nhiệt độ từ người truyền ra môi trường khiến cho người bị lạnh.</a:t>
            </a:r>
          </a:p>
          <a:p>
            <a:pPr algn="just"/>
            <a:r>
              <a:rPr lang="vi-VN" sz="3500" b="1" dirty="0">
                <a:latin typeface="Cambria" panose="02040503050406030204" pitchFamily="18" charset="0"/>
                <a:ea typeface="Cambria" panose="02040503050406030204" pitchFamily="18" charset="0"/>
              </a:rPr>
              <a:t>→ Khi ngồi gần bếp lửa, nhiệt truyền từ bếp lửa sang làm người ấm lên.</a:t>
            </a:r>
            <a:endParaRPr lang="vi-VN" sz="3500" b="1" i="0" dirty="0">
              <a:effectLst/>
              <a:latin typeface="Cambria" panose="02040503050406030204" pitchFamily="18" charset="0"/>
              <a:ea typeface="Cambria" panose="02040503050406030204" pitchFamily="18" charset="0"/>
            </a:endParaRPr>
          </a:p>
        </p:txBody>
      </p:sp>
      <p:pic>
        <p:nvPicPr>
          <p:cNvPr id="20" name="图片 5">
            <a:extLst>
              <a:ext uri="{FF2B5EF4-FFF2-40B4-BE49-F238E27FC236}">
                <a16:creationId xmlns:a16="http://schemas.microsoft.com/office/drawing/2014/main" id="{EFF00C9B-044A-15AA-8C35-AD01E55104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63346" y="3782680"/>
            <a:ext cx="4530835" cy="3456014"/>
          </a:xfrm>
          <a:prstGeom prst="rect">
            <a:avLst/>
          </a:prstGeom>
        </p:spPr>
      </p:pic>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12">
            <a:extLst>
              <a:ext uri="{FF2B5EF4-FFF2-40B4-BE49-F238E27FC236}">
                <a16:creationId xmlns:a16="http://schemas.microsoft.com/office/drawing/2014/main" id="{8954B49A-3A9D-4CD4-A153-0BADAB8DF30D}"/>
              </a:ext>
            </a:extLst>
          </p:cNvPr>
          <p:cNvSpPr/>
          <p:nvPr/>
        </p:nvSpPr>
        <p:spPr>
          <a:xfrm>
            <a:off x="1135443" y="59493"/>
            <a:ext cx="9921113" cy="1422533"/>
          </a:xfrm>
          <a:prstGeom prst="roundRect">
            <a:avLst>
              <a:gd name="adj" fmla="val 16763"/>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0" name="Rectangle 9"/>
          <p:cNvSpPr/>
          <p:nvPr/>
        </p:nvSpPr>
        <p:spPr>
          <a:xfrm>
            <a:off x="1316641" y="32095"/>
            <a:ext cx="9693102" cy="1477328"/>
          </a:xfrm>
          <a:prstGeom prst="rect">
            <a:avLst/>
          </a:prstGeom>
        </p:spPr>
        <p:txBody>
          <a:bodyPr wrap="square">
            <a:spAutoFit/>
          </a:bodyPr>
          <a:lstStyle/>
          <a:p>
            <a:pPr algn="just"/>
            <a:r>
              <a:rPr lang="en-US" sz="4500" b="1" dirty="0" err="1">
                <a:solidFill>
                  <a:srgbClr val="002060"/>
                </a:solidFill>
                <a:latin typeface="Cambria" panose="02040503050406030204" pitchFamily="18" charset="0"/>
                <a:ea typeface="Cambria" panose="02040503050406030204" pitchFamily="18" charset="0"/>
              </a:rPr>
              <a:t>Nêu</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một</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số</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cách</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khác</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làm</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vật</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nóng</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lên</a:t>
            </a:r>
            <a:r>
              <a:rPr lang="en-US" sz="4500" b="1" dirty="0">
                <a:solidFill>
                  <a:srgbClr val="002060"/>
                </a:solidFill>
                <a:latin typeface="Cambria" panose="02040503050406030204" pitchFamily="18" charset="0"/>
                <a:ea typeface="Cambria" panose="02040503050406030204" pitchFamily="18" charset="0"/>
              </a:rPr>
              <a:t> hay </a:t>
            </a:r>
            <a:r>
              <a:rPr lang="en-US" sz="4500" b="1" dirty="0" err="1">
                <a:solidFill>
                  <a:srgbClr val="002060"/>
                </a:solidFill>
                <a:latin typeface="Cambria" panose="02040503050406030204" pitchFamily="18" charset="0"/>
                <a:ea typeface="Cambria" panose="02040503050406030204" pitchFamily="18" charset="0"/>
              </a:rPr>
              <a:t>lạnh</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đi</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trong</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cuộc</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sống</a:t>
            </a:r>
            <a:r>
              <a:rPr lang="en-US" sz="4500" b="1" dirty="0">
                <a:solidFill>
                  <a:srgbClr val="002060"/>
                </a:solidFill>
                <a:latin typeface="Cambria" panose="02040503050406030204" pitchFamily="18" charset="0"/>
                <a:ea typeface="Cambria" panose="02040503050406030204" pitchFamily="18" charset="0"/>
              </a:rPr>
              <a:t>.</a:t>
            </a:r>
          </a:p>
        </p:txBody>
      </p:sp>
      <p:sp>
        <p:nvSpPr>
          <p:cNvPr id="7" name="Rectangle 6"/>
          <p:cNvSpPr/>
          <p:nvPr/>
        </p:nvSpPr>
        <p:spPr>
          <a:xfrm>
            <a:off x="1316641" y="1841621"/>
            <a:ext cx="6728232" cy="3450815"/>
          </a:xfrm>
          <a:prstGeom prst="rect">
            <a:avLst/>
          </a:prstGeom>
        </p:spPr>
        <p:txBody>
          <a:bodyPr wrap="square">
            <a:spAutoFit/>
          </a:bodyPr>
          <a:lstStyle/>
          <a:p>
            <a:pPr algn="ctr"/>
            <a:r>
              <a:rPr lang="vi-VN" sz="3800" b="1" dirty="0">
                <a:solidFill>
                  <a:srgbClr val="C00000"/>
                </a:solidFill>
                <a:latin typeface="Cambria" panose="02040503050406030204" pitchFamily="18" charset="0"/>
                <a:ea typeface="Cambria" panose="02040503050406030204" pitchFamily="18" charset="0"/>
              </a:rPr>
              <a:t>Cách làm</a:t>
            </a:r>
            <a:r>
              <a:rPr lang="en-US" sz="3800" b="1" dirty="0">
                <a:solidFill>
                  <a:srgbClr val="C00000"/>
                </a:solidFill>
                <a:latin typeface="Cambria" panose="02040503050406030204" pitchFamily="18" charset="0"/>
                <a:ea typeface="Cambria" panose="02040503050406030204" pitchFamily="18" charset="0"/>
              </a:rPr>
              <a:t> </a:t>
            </a:r>
            <a:r>
              <a:rPr lang="en-US" sz="3800" b="1" dirty="0" err="1">
                <a:solidFill>
                  <a:srgbClr val="C00000"/>
                </a:solidFill>
                <a:latin typeface="Cambria" panose="02040503050406030204" pitchFamily="18" charset="0"/>
                <a:ea typeface="Cambria" panose="02040503050406030204" pitchFamily="18" charset="0"/>
              </a:rPr>
              <a:t>vật</a:t>
            </a:r>
            <a:r>
              <a:rPr lang="en-US" sz="3800" b="1" dirty="0">
                <a:solidFill>
                  <a:srgbClr val="C00000"/>
                </a:solidFill>
                <a:latin typeface="Cambria" panose="02040503050406030204" pitchFamily="18" charset="0"/>
                <a:ea typeface="Cambria" panose="02040503050406030204" pitchFamily="18" charset="0"/>
              </a:rPr>
              <a:t> </a:t>
            </a:r>
            <a:r>
              <a:rPr lang="en-US" sz="3800" b="1" dirty="0" err="1">
                <a:solidFill>
                  <a:srgbClr val="C00000"/>
                </a:solidFill>
                <a:latin typeface="Cambria" panose="02040503050406030204" pitchFamily="18" charset="0"/>
                <a:ea typeface="Cambria" panose="02040503050406030204" pitchFamily="18" charset="0"/>
              </a:rPr>
              <a:t>nóng</a:t>
            </a:r>
            <a:r>
              <a:rPr lang="en-US" sz="3800" b="1" dirty="0">
                <a:solidFill>
                  <a:srgbClr val="C00000"/>
                </a:solidFill>
                <a:latin typeface="Cambria" panose="02040503050406030204" pitchFamily="18" charset="0"/>
                <a:ea typeface="Cambria" panose="02040503050406030204" pitchFamily="18" charset="0"/>
              </a:rPr>
              <a:t> </a:t>
            </a:r>
            <a:r>
              <a:rPr lang="en-US" sz="3800" b="1" dirty="0" err="1">
                <a:solidFill>
                  <a:srgbClr val="C00000"/>
                </a:solidFill>
                <a:latin typeface="Cambria" panose="02040503050406030204" pitchFamily="18" charset="0"/>
                <a:ea typeface="Cambria" panose="02040503050406030204" pitchFamily="18" charset="0"/>
              </a:rPr>
              <a:t>lên</a:t>
            </a:r>
            <a:r>
              <a:rPr lang="en-US" sz="3800" b="1" dirty="0">
                <a:solidFill>
                  <a:srgbClr val="C00000"/>
                </a:solidFill>
                <a:latin typeface="Cambria" panose="02040503050406030204" pitchFamily="18" charset="0"/>
                <a:ea typeface="Cambria" panose="02040503050406030204" pitchFamily="18" charset="0"/>
              </a:rPr>
              <a:t>:</a:t>
            </a:r>
            <a:r>
              <a:rPr lang="vi-VN" sz="3800" b="1" dirty="0">
                <a:solidFill>
                  <a:srgbClr val="C00000"/>
                </a:solidFill>
                <a:latin typeface="Cambria" panose="02040503050406030204" pitchFamily="18" charset="0"/>
                <a:ea typeface="Cambria" panose="02040503050406030204" pitchFamily="18" charset="0"/>
              </a:rPr>
              <a:t> </a:t>
            </a:r>
          </a:p>
          <a:p>
            <a:r>
              <a:rPr lang="vi-VN" sz="4500" b="1" dirty="0">
                <a:latin typeface="Cambria" panose="02040503050406030204" pitchFamily="18" charset="0"/>
                <a:ea typeface="Cambria" panose="02040503050406030204" pitchFamily="18" charset="0"/>
              </a:rPr>
              <a:t>Rót nước sôi vào cốc.</a:t>
            </a:r>
          </a:p>
          <a:p>
            <a:r>
              <a:rPr lang="vi-VN" sz="4500" b="1" dirty="0">
                <a:latin typeface="Cambria" panose="02040503050406030204" pitchFamily="18" charset="0"/>
                <a:ea typeface="Cambria" panose="02040503050406030204" pitchFamily="18" charset="0"/>
              </a:rPr>
              <a:t>Múc canh nóng vào bát.</a:t>
            </a:r>
          </a:p>
          <a:p>
            <a:r>
              <a:rPr lang="vi-VN" sz="4500" b="1" dirty="0">
                <a:latin typeface="Cambria" panose="02040503050406030204" pitchFamily="18" charset="0"/>
                <a:ea typeface="Cambria" panose="02040503050406030204" pitchFamily="18" charset="0"/>
              </a:rPr>
              <a:t>Cắm bàn là vào ổ điện, bàn là nóng lên.</a:t>
            </a:r>
          </a:p>
        </p:txBody>
      </p:sp>
      <p:pic>
        <p:nvPicPr>
          <p:cNvPr id="11" name="图片 13">
            <a:extLst>
              <a:ext uri="{FF2B5EF4-FFF2-40B4-BE49-F238E27FC236}">
                <a16:creationId xmlns:a16="http://schemas.microsoft.com/office/drawing/2014/main" id="{AC4780AC-62A9-11BA-2CFD-0780275010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1922" y="2179782"/>
            <a:ext cx="4512511" cy="45125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8" name="Google Shape;131;p5">
            <a:extLst>
              <a:ext uri="{FF2B5EF4-FFF2-40B4-BE49-F238E27FC236}">
                <a16:creationId xmlns:a16="http://schemas.microsoft.com/office/drawing/2014/main" id="{BE1AB2F1-7175-4934-A18A-2843C677CD6C}"/>
              </a:ext>
            </a:extLst>
          </p:cNvPr>
          <p:cNvSpPr/>
          <p:nvPr/>
        </p:nvSpPr>
        <p:spPr>
          <a:xfrm>
            <a:off x="239621" y="1032585"/>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9" name="Google Shape;132;p5">
            <a:extLst>
              <a:ext uri="{FF2B5EF4-FFF2-40B4-BE49-F238E27FC236}">
                <a16:creationId xmlns:a16="http://schemas.microsoft.com/office/drawing/2014/main" id="{B6D4E024-905E-41EA-B520-AF4113AA69CC}"/>
              </a:ext>
            </a:extLst>
          </p:cNvPr>
          <p:cNvSpPr/>
          <p:nvPr/>
        </p:nvSpPr>
        <p:spPr>
          <a:xfrm>
            <a:off x="161283" y="2478166"/>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0" name="Google Shape;133;p5">
            <a:extLst>
              <a:ext uri="{FF2B5EF4-FFF2-40B4-BE49-F238E27FC236}">
                <a16:creationId xmlns:a16="http://schemas.microsoft.com/office/drawing/2014/main" id="{B969B5FE-ABD5-4158-AB88-B65FB9E24257}"/>
              </a:ext>
            </a:extLst>
          </p:cNvPr>
          <p:cNvSpPr/>
          <p:nvPr/>
        </p:nvSpPr>
        <p:spPr>
          <a:xfrm>
            <a:off x="161077" y="3200866"/>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1" name="Google Shape;134;p5">
            <a:extLst>
              <a:ext uri="{FF2B5EF4-FFF2-40B4-BE49-F238E27FC236}">
                <a16:creationId xmlns:a16="http://schemas.microsoft.com/office/drawing/2014/main" id="{49CA1922-396C-45A6-AF5D-0DBE9F2C7F23}"/>
              </a:ext>
            </a:extLst>
          </p:cNvPr>
          <p:cNvSpPr/>
          <p:nvPr/>
        </p:nvSpPr>
        <p:spPr>
          <a:xfrm>
            <a:off x="161077" y="4483756"/>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2" name="Google Shape;135;p5">
            <a:extLst>
              <a:ext uri="{FF2B5EF4-FFF2-40B4-BE49-F238E27FC236}">
                <a16:creationId xmlns:a16="http://schemas.microsoft.com/office/drawing/2014/main" id="{BA0ED8AB-F2C5-406A-88E7-3A3899170237}"/>
              </a:ext>
            </a:extLst>
          </p:cNvPr>
          <p:cNvSpPr/>
          <p:nvPr/>
        </p:nvSpPr>
        <p:spPr>
          <a:xfrm>
            <a:off x="161077" y="3534310"/>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3" name="Google Shape;136;p5">
            <a:extLst>
              <a:ext uri="{FF2B5EF4-FFF2-40B4-BE49-F238E27FC236}">
                <a16:creationId xmlns:a16="http://schemas.microsoft.com/office/drawing/2014/main" id="{1A1451DC-D46E-463D-9956-E8C03B88F2EA}"/>
              </a:ext>
            </a:extLst>
          </p:cNvPr>
          <p:cNvSpPr/>
          <p:nvPr/>
        </p:nvSpPr>
        <p:spPr>
          <a:xfrm>
            <a:off x="161077" y="3164583"/>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4" name="Google Shape;137;p5">
            <a:extLst>
              <a:ext uri="{FF2B5EF4-FFF2-40B4-BE49-F238E27FC236}">
                <a16:creationId xmlns:a16="http://schemas.microsoft.com/office/drawing/2014/main" id="{A6F5C1BC-B6C3-4CB0-8F8F-3CF3A5F07F07}"/>
              </a:ext>
            </a:extLst>
          </p:cNvPr>
          <p:cNvSpPr/>
          <p:nvPr/>
        </p:nvSpPr>
        <p:spPr>
          <a:xfrm>
            <a:off x="161077" y="5404332"/>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5" name="Google Shape;139;p5">
            <a:extLst>
              <a:ext uri="{FF2B5EF4-FFF2-40B4-BE49-F238E27FC236}">
                <a16:creationId xmlns:a16="http://schemas.microsoft.com/office/drawing/2014/main" id="{B1F78BA8-9B4A-4EBD-8111-211DCB93DF17}"/>
              </a:ext>
            </a:extLst>
          </p:cNvPr>
          <p:cNvSpPr/>
          <p:nvPr/>
        </p:nvSpPr>
        <p:spPr>
          <a:xfrm>
            <a:off x="894916"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140;p5">
            <a:extLst>
              <a:ext uri="{FF2B5EF4-FFF2-40B4-BE49-F238E27FC236}">
                <a16:creationId xmlns:a16="http://schemas.microsoft.com/office/drawing/2014/main" id="{2970374B-FB5B-4EA5-A8D6-4D7C92B3A4FB}"/>
              </a:ext>
            </a:extLst>
          </p:cNvPr>
          <p:cNvSpPr/>
          <p:nvPr/>
        </p:nvSpPr>
        <p:spPr>
          <a:xfrm>
            <a:off x="161077" y="5699685"/>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7" name="Google Shape;141;p5">
            <a:extLst>
              <a:ext uri="{FF2B5EF4-FFF2-40B4-BE49-F238E27FC236}">
                <a16:creationId xmlns:a16="http://schemas.microsoft.com/office/drawing/2014/main" id="{3F3EDF16-33D5-4DF6-9E19-71696BDE9F24}"/>
              </a:ext>
            </a:extLst>
          </p:cNvPr>
          <p:cNvSpPr/>
          <p:nvPr/>
        </p:nvSpPr>
        <p:spPr>
          <a:xfrm>
            <a:off x="161077" y="5910332"/>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8" name="Google Shape;156;p5">
            <a:extLst>
              <a:ext uri="{FF2B5EF4-FFF2-40B4-BE49-F238E27FC236}">
                <a16:creationId xmlns:a16="http://schemas.microsoft.com/office/drawing/2014/main" id="{5122535A-A2F5-4A96-A959-3587B4798FB2}"/>
              </a:ext>
            </a:extLst>
          </p:cNvPr>
          <p:cNvSpPr/>
          <p:nvPr/>
        </p:nvSpPr>
        <p:spPr>
          <a:xfrm>
            <a:off x="161077" y="6198048"/>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nvGrpSpPr>
          <p:cNvPr id="19" name="Google Shape;157;p5">
            <a:extLst>
              <a:ext uri="{FF2B5EF4-FFF2-40B4-BE49-F238E27FC236}">
                <a16:creationId xmlns:a16="http://schemas.microsoft.com/office/drawing/2014/main" id="{223C0965-3039-41CF-9C66-7C30FDC36ECE}"/>
              </a:ext>
            </a:extLst>
          </p:cNvPr>
          <p:cNvGrpSpPr/>
          <p:nvPr/>
        </p:nvGrpSpPr>
        <p:grpSpPr>
          <a:xfrm>
            <a:off x="408742" y="5428546"/>
            <a:ext cx="1734707" cy="1138399"/>
            <a:chOff x="975725" y="5557227"/>
            <a:chExt cx="2040352" cy="1338977"/>
          </a:xfrm>
        </p:grpSpPr>
        <p:sp>
          <p:nvSpPr>
            <p:cNvPr id="113" name="Google Shape;158;p5">
              <a:extLst>
                <a:ext uri="{FF2B5EF4-FFF2-40B4-BE49-F238E27FC236}">
                  <a16:creationId xmlns:a16="http://schemas.microsoft.com/office/drawing/2014/main" id="{FDAAB0BC-B49C-4F9C-8E5E-57575BDAC805}"/>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grpSp>
          <p:nvGrpSpPr>
            <p:cNvPr id="114" name="Google Shape;159;p5">
              <a:extLst>
                <a:ext uri="{FF2B5EF4-FFF2-40B4-BE49-F238E27FC236}">
                  <a16:creationId xmlns:a16="http://schemas.microsoft.com/office/drawing/2014/main" id="{AD4427A7-9840-4995-AF40-7CFB40D482C9}"/>
                </a:ext>
              </a:extLst>
            </p:cNvPr>
            <p:cNvGrpSpPr/>
            <p:nvPr/>
          </p:nvGrpSpPr>
          <p:grpSpPr>
            <a:xfrm flipH="1">
              <a:off x="1071688" y="5557227"/>
              <a:ext cx="835252" cy="890789"/>
              <a:chOff x="-4259888" y="2290454"/>
              <a:chExt cx="4283344" cy="4568148"/>
            </a:xfrm>
          </p:grpSpPr>
          <p:sp>
            <p:nvSpPr>
              <p:cNvPr id="130" name="Google Shape;160;p5">
                <a:extLst>
                  <a:ext uri="{FF2B5EF4-FFF2-40B4-BE49-F238E27FC236}">
                    <a16:creationId xmlns:a16="http://schemas.microsoft.com/office/drawing/2014/main" id="{6B5EFD92-BB17-495E-AC73-8140798ACF41}"/>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31" name="Google Shape;161;p5">
                <a:extLst>
                  <a:ext uri="{FF2B5EF4-FFF2-40B4-BE49-F238E27FC236}">
                    <a16:creationId xmlns:a16="http://schemas.microsoft.com/office/drawing/2014/main" id="{6F944491-0619-4D0B-94AA-F91EB8D70057}"/>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32" name="Google Shape;162;p5">
                <a:extLst>
                  <a:ext uri="{FF2B5EF4-FFF2-40B4-BE49-F238E27FC236}">
                    <a16:creationId xmlns:a16="http://schemas.microsoft.com/office/drawing/2014/main" id="{D83001DE-34F8-4D42-9F99-7BC6E5C854D8}"/>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33" name="Google Shape;163;p5">
                <a:extLst>
                  <a:ext uri="{FF2B5EF4-FFF2-40B4-BE49-F238E27FC236}">
                    <a16:creationId xmlns:a16="http://schemas.microsoft.com/office/drawing/2014/main" id="{5D2EB3EA-49E0-4C52-8296-B2AE7E8E24EC}"/>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34" name="Google Shape;164;p5">
                <a:extLst>
                  <a:ext uri="{FF2B5EF4-FFF2-40B4-BE49-F238E27FC236}">
                    <a16:creationId xmlns:a16="http://schemas.microsoft.com/office/drawing/2014/main" id="{2D5C4B91-F14B-4D0B-883E-6C8E835DEEB6}"/>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165;p5">
                <a:extLst>
                  <a:ext uri="{FF2B5EF4-FFF2-40B4-BE49-F238E27FC236}">
                    <a16:creationId xmlns:a16="http://schemas.microsoft.com/office/drawing/2014/main" id="{CBC493E6-1C72-4138-B175-31B94F504114}"/>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grpSp>
        <p:sp>
          <p:nvSpPr>
            <p:cNvPr id="115" name="Google Shape;166;p5">
              <a:extLst>
                <a:ext uri="{FF2B5EF4-FFF2-40B4-BE49-F238E27FC236}">
                  <a16:creationId xmlns:a16="http://schemas.microsoft.com/office/drawing/2014/main" id="{8E265BB9-A98D-4FDA-BE15-59F72A9B366C}"/>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16" name="Google Shape;167;p5">
              <a:extLst>
                <a:ext uri="{FF2B5EF4-FFF2-40B4-BE49-F238E27FC236}">
                  <a16:creationId xmlns:a16="http://schemas.microsoft.com/office/drawing/2014/main" id="{A1B839E5-907A-4482-BF02-57D903967FE7}"/>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17" name="Google Shape;168;p5">
              <a:extLst>
                <a:ext uri="{FF2B5EF4-FFF2-40B4-BE49-F238E27FC236}">
                  <a16:creationId xmlns:a16="http://schemas.microsoft.com/office/drawing/2014/main" id="{2E8BC56A-F7F3-4812-B1F5-48974556164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18" name="Google Shape;169;p5">
              <a:extLst>
                <a:ext uri="{FF2B5EF4-FFF2-40B4-BE49-F238E27FC236}">
                  <a16:creationId xmlns:a16="http://schemas.microsoft.com/office/drawing/2014/main" id="{EC1E53E3-9EC3-49B6-B9CD-99AEFA497D2B}"/>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19" name="Google Shape;170;p5">
              <a:extLst>
                <a:ext uri="{FF2B5EF4-FFF2-40B4-BE49-F238E27FC236}">
                  <a16:creationId xmlns:a16="http://schemas.microsoft.com/office/drawing/2014/main" id="{BEEC7784-2A5A-4986-AF0A-FDCED37E17A1}"/>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20" name="Google Shape;171;p5">
              <a:extLst>
                <a:ext uri="{FF2B5EF4-FFF2-40B4-BE49-F238E27FC236}">
                  <a16:creationId xmlns:a16="http://schemas.microsoft.com/office/drawing/2014/main" id="{094228DD-74DF-4C81-BEF4-5DF64B64BA1B}"/>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21" name="Google Shape;172;p5">
              <a:extLst>
                <a:ext uri="{FF2B5EF4-FFF2-40B4-BE49-F238E27FC236}">
                  <a16:creationId xmlns:a16="http://schemas.microsoft.com/office/drawing/2014/main" id="{526FF432-09E9-4DFF-BCF8-D344F8111A13}"/>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22" name="Google Shape;173;p5">
              <a:extLst>
                <a:ext uri="{FF2B5EF4-FFF2-40B4-BE49-F238E27FC236}">
                  <a16:creationId xmlns:a16="http://schemas.microsoft.com/office/drawing/2014/main" id="{F9FA884C-73A6-4822-B296-8847C8EDE5C1}"/>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grpSp>
          <p:nvGrpSpPr>
            <p:cNvPr id="123" name="Google Shape;174;p5">
              <a:extLst>
                <a:ext uri="{FF2B5EF4-FFF2-40B4-BE49-F238E27FC236}">
                  <a16:creationId xmlns:a16="http://schemas.microsoft.com/office/drawing/2014/main" id="{B970EC3D-E82C-4B37-A9BD-7753BFA43945}"/>
                </a:ext>
              </a:extLst>
            </p:cNvPr>
            <p:cNvGrpSpPr/>
            <p:nvPr/>
          </p:nvGrpSpPr>
          <p:grpSpPr>
            <a:xfrm rot="-568258">
              <a:off x="1768426" y="6089716"/>
              <a:ext cx="479762" cy="573137"/>
              <a:chOff x="12650622" y="-224128"/>
              <a:chExt cx="1467358" cy="1752944"/>
            </a:xfrm>
          </p:grpSpPr>
          <p:sp>
            <p:nvSpPr>
              <p:cNvPr id="124" name="Google Shape;175;p5">
                <a:extLst>
                  <a:ext uri="{FF2B5EF4-FFF2-40B4-BE49-F238E27FC236}">
                    <a16:creationId xmlns:a16="http://schemas.microsoft.com/office/drawing/2014/main" id="{B21A09B2-DF24-409D-8F1D-6D29CBC4812A}"/>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25" name="Google Shape;176;p5">
                <a:extLst>
                  <a:ext uri="{FF2B5EF4-FFF2-40B4-BE49-F238E27FC236}">
                    <a16:creationId xmlns:a16="http://schemas.microsoft.com/office/drawing/2014/main" id="{3833E999-3DF8-4D43-A4A7-34807007FDB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26" name="Google Shape;177;p5">
                <a:extLst>
                  <a:ext uri="{FF2B5EF4-FFF2-40B4-BE49-F238E27FC236}">
                    <a16:creationId xmlns:a16="http://schemas.microsoft.com/office/drawing/2014/main" id="{5A2E28C7-9C84-440F-AFB2-35D2EE973AD5}"/>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27" name="Google Shape;178;p5">
                <a:extLst>
                  <a:ext uri="{FF2B5EF4-FFF2-40B4-BE49-F238E27FC236}">
                    <a16:creationId xmlns:a16="http://schemas.microsoft.com/office/drawing/2014/main" id="{441F5634-3041-4C39-B5B6-540D3DDB0F5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28" name="Google Shape;179;p5">
                <a:extLst>
                  <a:ext uri="{FF2B5EF4-FFF2-40B4-BE49-F238E27FC236}">
                    <a16:creationId xmlns:a16="http://schemas.microsoft.com/office/drawing/2014/main" id="{C9474D01-CC5F-4212-A79F-D91756CC47F6}"/>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29" name="Google Shape;180;p5">
                <a:extLst>
                  <a:ext uri="{FF2B5EF4-FFF2-40B4-BE49-F238E27FC236}">
                    <a16:creationId xmlns:a16="http://schemas.microsoft.com/office/drawing/2014/main" id="{1C6B82FA-02DD-4E58-BFB9-31278F436D8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20" name="Google Shape;181;p5">
            <a:extLst>
              <a:ext uri="{FF2B5EF4-FFF2-40B4-BE49-F238E27FC236}">
                <a16:creationId xmlns:a16="http://schemas.microsoft.com/office/drawing/2014/main" id="{97183473-14FC-44E5-B023-20FA17C263C1}"/>
              </a:ext>
            </a:extLst>
          </p:cNvPr>
          <p:cNvGrpSpPr/>
          <p:nvPr/>
        </p:nvGrpSpPr>
        <p:grpSpPr>
          <a:xfrm>
            <a:off x="-514919" y="0"/>
            <a:ext cx="4138029" cy="6868885"/>
            <a:chOff x="10890" y="0"/>
            <a:chExt cx="4138029" cy="6868885"/>
          </a:xfrm>
        </p:grpSpPr>
        <p:sp>
          <p:nvSpPr>
            <p:cNvPr id="108" name="Google Shape;182;p5">
              <a:extLst>
                <a:ext uri="{FF2B5EF4-FFF2-40B4-BE49-F238E27FC236}">
                  <a16:creationId xmlns:a16="http://schemas.microsoft.com/office/drawing/2014/main" id="{78A29A19-5056-4550-B678-A4DCDDB2D768}"/>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09" name="Google Shape;183;p5">
              <a:extLst>
                <a:ext uri="{FF2B5EF4-FFF2-40B4-BE49-F238E27FC236}">
                  <a16:creationId xmlns:a16="http://schemas.microsoft.com/office/drawing/2014/main" id="{D9BFCB3A-F3B3-44C1-9B8E-919B991DEDEC}"/>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10" name="Google Shape;184;p5">
              <a:extLst>
                <a:ext uri="{FF2B5EF4-FFF2-40B4-BE49-F238E27FC236}">
                  <a16:creationId xmlns:a16="http://schemas.microsoft.com/office/drawing/2014/main" id="{DC6AF7D7-C929-482B-9AC6-F439A75D6151}"/>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11" name="Google Shape;185;p5">
              <a:extLst>
                <a:ext uri="{FF2B5EF4-FFF2-40B4-BE49-F238E27FC236}">
                  <a16:creationId xmlns:a16="http://schemas.microsoft.com/office/drawing/2014/main" id="{DC922FC8-AD0A-4D5F-AAD0-3A86B65BD030}"/>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112" name="Google Shape;186;p5">
              <a:extLst>
                <a:ext uri="{FF2B5EF4-FFF2-40B4-BE49-F238E27FC236}">
                  <a16:creationId xmlns:a16="http://schemas.microsoft.com/office/drawing/2014/main" id="{23C91355-6B19-4239-BAC8-F734061BE1CE}"/>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grpSp>
        <p:nvGrpSpPr>
          <p:cNvPr id="21" name="Google Shape;329;p10">
            <a:extLst>
              <a:ext uri="{FF2B5EF4-FFF2-40B4-BE49-F238E27FC236}">
                <a16:creationId xmlns:a16="http://schemas.microsoft.com/office/drawing/2014/main" id="{95904172-257C-4265-95BE-ECEC057C6A4A}"/>
              </a:ext>
            </a:extLst>
          </p:cNvPr>
          <p:cNvGrpSpPr/>
          <p:nvPr userDrawn="1"/>
        </p:nvGrpSpPr>
        <p:grpSpPr>
          <a:xfrm flipH="1">
            <a:off x="1503355" y="3945012"/>
            <a:ext cx="1738239" cy="1743417"/>
            <a:chOff x="4067175" y="-2019300"/>
            <a:chExt cx="4220050" cy="4232623"/>
          </a:xfrm>
        </p:grpSpPr>
        <p:sp>
          <p:nvSpPr>
            <p:cNvPr id="95" name="Google Shape;330;p10">
              <a:extLst>
                <a:ext uri="{FF2B5EF4-FFF2-40B4-BE49-F238E27FC236}">
                  <a16:creationId xmlns:a16="http://schemas.microsoft.com/office/drawing/2014/main" id="{D9A1BFF8-F775-483E-8EA7-55C5A8578AAE}"/>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96" name="Google Shape;331;p10">
              <a:extLst>
                <a:ext uri="{FF2B5EF4-FFF2-40B4-BE49-F238E27FC236}">
                  <a16:creationId xmlns:a16="http://schemas.microsoft.com/office/drawing/2014/main" id="{4ECF882E-7145-46FA-8A1B-74CA0A63C86B}"/>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97" name="Google Shape;332;p10">
              <a:extLst>
                <a:ext uri="{FF2B5EF4-FFF2-40B4-BE49-F238E27FC236}">
                  <a16:creationId xmlns:a16="http://schemas.microsoft.com/office/drawing/2014/main" id="{05B51674-F511-4F1C-AFDF-870244D1A198}"/>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98" name="Google Shape;333;p10">
              <a:extLst>
                <a:ext uri="{FF2B5EF4-FFF2-40B4-BE49-F238E27FC236}">
                  <a16:creationId xmlns:a16="http://schemas.microsoft.com/office/drawing/2014/main" id="{AEEB1F4C-398B-4B7D-B6EC-D94352A4C630}"/>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99" name="Google Shape;334;p10">
              <a:extLst>
                <a:ext uri="{FF2B5EF4-FFF2-40B4-BE49-F238E27FC236}">
                  <a16:creationId xmlns:a16="http://schemas.microsoft.com/office/drawing/2014/main" id="{3486D52D-8806-49B0-A090-973E65F53F2E}"/>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00" name="Google Shape;335;p10">
              <a:extLst>
                <a:ext uri="{FF2B5EF4-FFF2-40B4-BE49-F238E27FC236}">
                  <a16:creationId xmlns:a16="http://schemas.microsoft.com/office/drawing/2014/main" id="{31963093-C2B5-4EF2-954A-76B0C772C47A}"/>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01" name="Google Shape;336;p10">
              <a:extLst>
                <a:ext uri="{FF2B5EF4-FFF2-40B4-BE49-F238E27FC236}">
                  <a16:creationId xmlns:a16="http://schemas.microsoft.com/office/drawing/2014/main" id="{6B6288F1-5DF9-49EA-9FF4-A424ED314645}"/>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02" name="Google Shape;337;p10">
              <a:extLst>
                <a:ext uri="{FF2B5EF4-FFF2-40B4-BE49-F238E27FC236}">
                  <a16:creationId xmlns:a16="http://schemas.microsoft.com/office/drawing/2014/main" id="{A554839A-3315-4A91-B44D-E1A1D6E67F9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03" name="Google Shape;338;p10">
              <a:extLst>
                <a:ext uri="{FF2B5EF4-FFF2-40B4-BE49-F238E27FC236}">
                  <a16:creationId xmlns:a16="http://schemas.microsoft.com/office/drawing/2014/main" id="{9CF5FA59-7AF1-49FD-BBB5-1FB53ECDBBB9}"/>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04" name="Google Shape;339;p10">
              <a:extLst>
                <a:ext uri="{FF2B5EF4-FFF2-40B4-BE49-F238E27FC236}">
                  <a16:creationId xmlns:a16="http://schemas.microsoft.com/office/drawing/2014/main" id="{92FD3FA2-00C3-460D-A3B5-AD1564ED30EE}"/>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05" name="Google Shape;340;p10">
              <a:extLst>
                <a:ext uri="{FF2B5EF4-FFF2-40B4-BE49-F238E27FC236}">
                  <a16:creationId xmlns:a16="http://schemas.microsoft.com/office/drawing/2014/main" id="{18EC5FE2-CF7B-4455-B13D-7DA04F6F518F}"/>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06" name="Google Shape;341;p10">
              <a:extLst>
                <a:ext uri="{FF2B5EF4-FFF2-40B4-BE49-F238E27FC236}">
                  <a16:creationId xmlns:a16="http://schemas.microsoft.com/office/drawing/2014/main" id="{D9B772F8-FA3C-4DE8-881C-9BB64A08DA5A}"/>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107" name="Google Shape;342;p10">
              <a:extLst>
                <a:ext uri="{FF2B5EF4-FFF2-40B4-BE49-F238E27FC236}">
                  <a16:creationId xmlns:a16="http://schemas.microsoft.com/office/drawing/2014/main" id="{C59D041E-1CF5-4AC3-AA7D-450BF28FD22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2" name="Google Shape;343;p10">
            <a:extLst>
              <a:ext uri="{FF2B5EF4-FFF2-40B4-BE49-F238E27FC236}">
                <a16:creationId xmlns:a16="http://schemas.microsoft.com/office/drawing/2014/main" id="{2E8AAFB6-B559-41F6-B4C5-F543119D4FC0}"/>
              </a:ext>
            </a:extLst>
          </p:cNvPr>
          <p:cNvGrpSpPr/>
          <p:nvPr userDrawn="1"/>
        </p:nvGrpSpPr>
        <p:grpSpPr>
          <a:xfrm flipH="1">
            <a:off x="284515" y="5665199"/>
            <a:ext cx="647105" cy="773048"/>
            <a:chOff x="12650622" y="-224128"/>
            <a:chExt cx="1467358" cy="1752944"/>
          </a:xfrm>
        </p:grpSpPr>
        <p:sp>
          <p:nvSpPr>
            <p:cNvPr id="89" name="Google Shape;344;p10">
              <a:extLst>
                <a:ext uri="{FF2B5EF4-FFF2-40B4-BE49-F238E27FC236}">
                  <a16:creationId xmlns:a16="http://schemas.microsoft.com/office/drawing/2014/main" id="{4F3F78FA-B9E2-498E-9193-D292252CBAE7}"/>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345;p10">
              <a:extLst>
                <a:ext uri="{FF2B5EF4-FFF2-40B4-BE49-F238E27FC236}">
                  <a16:creationId xmlns:a16="http://schemas.microsoft.com/office/drawing/2014/main" id="{C7B2F9E9-6929-4E64-A586-70D4E6F62606}"/>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346;p10">
              <a:extLst>
                <a:ext uri="{FF2B5EF4-FFF2-40B4-BE49-F238E27FC236}">
                  <a16:creationId xmlns:a16="http://schemas.microsoft.com/office/drawing/2014/main" id="{F264E82F-7081-421F-9ECF-0D4EA451BB36}"/>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347;p10">
              <a:extLst>
                <a:ext uri="{FF2B5EF4-FFF2-40B4-BE49-F238E27FC236}">
                  <a16:creationId xmlns:a16="http://schemas.microsoft.com/office/drawing/2014/main" id="{C6B733C5-2494-4AFA-8785-B44634A0412C}"/>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348;p10">
              <a:extLst>
                <a:ext uri="{FF2B5EF4-FFF2-40B4-BE49-F238E27FC236}">
                  <a16:creationId xmlns:a16="http://schemas.microsoft.com/office/drawing/2014/main" id="{36A9D5F7-853E-4C7C-ACE2-8EFCA1230F52}"/>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94" name="Google Shape;349;p10">
              <a:extLst>
                <a:ext uri="{FF2B5EF4-FFF2-40B4-BE49-F238E27FC236}">
                  <a16:creationId xmlns:a16="http://schemas.microsoft.com/office/drawing/2014/main" id="{1B4B5DB8-0F23-4C2A-97EE-FDB8BD39131D}"/>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23" name="Google Shape;351;p10">
            <a:extLst>
              <a:ext uri="{FF2B5EF4-FFF2-40B4-BE49-F238E27FC236}">
                <a16:creationId xmlns:a16="http://schemas.microsoft.com/office/drawing/2014/main" id="{581E725F-8AA1-45BD-BA5F-6303F9D92F54}"/>
              </a:ext>
            </a:extLst>
          </p:cNvPr>
          <p:cNvGrpSpPr/>
          <p:nvPr userDrawn="1"/>
        </p:nvGrpSpPr>
        <p:grpSpPr>
          <a:xfrm flipH="1">
            <a:off x="2093678" y="5337522"/>
            <a:ext cx="923998" cy="943211"/>
            <a:chOff x="2148829" y="2424101"/>
            <a:chExt cx="2454481" cy="2453871"/>
          </a:xfrm>
        </p:grpSpPr>
        <p:sp>
          <p:nvSpPr>
            <p:cNvPr id="81" name="Google Shape;352;p10">
              <a:extLst>
                <a:ext uri="{FF2B5EF4-FFF2-40B4-BE49-F238E27FC236}">
                  <a16:creationId xmlns:a16="http://schemas.microsoft.com/office/drawing/2014/main" id="{6B2854EC-C6D9-496B-9FD2-02BD348D9B0B}"/>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353;p10">
              <a:extLst>
                <a:ext uri="{FF2B5EF4-FFF2-40B4-BE49-F238E27FC236}">
                  <a16:creationId xmlns:a16="http://schemas.microsoft.com/office/drawing/2014/main" id="{376FBCC1-8A89-4384-9329-96C34E7F20DF}"/>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354;p10">
              <a:extLst>
                <a:ext uri="{FF2B5EF4-FFF2-40B4-BE49-F238E27FC236}">
                  <a16:creationId xmlns:a16="http://schemas.microsoft.com/office/drawing/2014/main" id="{263AFD13-4350-4B2E-A9EB-9F47CD6961F2}"/>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355;p10">
              <a:extLst>
                <a:ext uri="{FF2B5EF4-FFF2-40B4-BE49-F238E27FC236}">
                  <a16:creationId xmlns:a16="http://schemas.microsoft.com/office/drawing/2014/main" id="{1328A865-02C2-40BA-8C0E-923A1CF20B17}"/>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356;p10">
              <a:extLst>
                <a:ext uri="{FF2B5EF4-FFF2-40B4-BE49-F238E27FC236}">
                  <a16:creationId xmlns:a16="http://schemas.microsoft.com/office/drawing/2014/main" id="{0C098CFA-645E-4ED5-8670-04DAC381D0F7}"/>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357;p10">
              <a:extLst>
                <a:ext uri="{FF2B5EF4-FFF2-40B4-BE49-F238E27FC236}">
                  <a16:creationId xmlns:a16="http://schemas.microsoft.com/office/drawing/2014/main" id="{0BA3A811-FF5D-49EF-8C84-E62F8F94EC2F}"/>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358;p10">
              <a:extLst>
                <a:ext uri="{FF2B5EF4-FFF2-40B4-BE49-F238E27FC236}">
                  <a16:creationId xmlns:a16="http://schemas.microsoft.com/office/drawing/2014/main" id="{8E0499B2-F059-4233-B1E6-A5BE889DC0D3}"/>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359;p10">
              <a:extLst>
                <a:ext uri="{FF2B5EF4-FFF2-40B4-BE49-F238E27FC236}">
                  <a16:creationId xmlns:a16="http://schemas.microsoft.com/office/drawing/2014/main" id="{2E1A4549-E924-43C9-A992-52793F4AD2C5}"/>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Arial"/>
                <a:sym typeface="Arial"/>
              </a:endParaRPr>
            </a:p>
          </p:txBody>
        </p:sp>
      </p:grpSp>
      <p:sp>
        <p:nvSpPr>
          <p:cNvPr id="24" name="Google Shape;276;p8">
            <a:extLst>
              <a:ext uri="{FF2B5EF4-FFF2-40B4-BE49-F238E27FC236}">
                <a16:creationId xmlns:a16="http://schemas.microsoft.com/office/drawing/2014/main" id="{842231E6-8ED7-420A-B8A8-1755A766D869}"/>
              </a:ext>
            </a:extLst>
          </p:cNvPr>
          <p:cNvSpPr/>
          <p:nvPr userDrawn="1"/>
        </p:nvSpPr>
        <p:spPr>
          <a:xfrm>
            <a:off x="9893962"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25" name="Google Shape;277;p8">
            <a:extLst>
              <a:ext uri="{FF2B5EF4-FFF2-40B4-BE49-F238E27FC236}">
                <a16:creationId xmlns:a16="http://schemas.microsoft.com/office/drawing/2014/main" id="{DFEF55CD-6C6A-4DD0-B89F-2B01E5A310F6}"/>
              </a:ext>
            </a:extLst>
          </p:cNvPr>
          <p:cNvSpPr/>
          <p:nvPr userDrawn="1"/>
        </p:nvSpPr>
        <p:spPr>
          <a:xfrm>
            <a:off x="11695719"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26" name="Google Shape;287;p8">
            <a:extLst>
              <a:ext uri="{FF2B5EF4-FFF2-40B4-BE49-F238E27FC236}">
                <a16:creationId xmlns:a16="http://schemas.microsoft.com/office/drawing/2014/main" id="{02E5511C-84E0-4921-872C-4ECF9BFB35C5}"/>
              </a:ext>
            </a:extLst>
          </p:cNvPr>
          <p:cNvSpPr/>
          <p:nvPr userDrawn="1"/>
        </p:nvSpPr>
        <p:spPr>
          <a:xfrm>
            <a:off x="10199569"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27" name="Google Shape;288;p8">
            <a:extLst>
              <a:ext uri="{FF2B5EF4-FFF2-40B4-BE49-F238E27FC236}">
                <a16:creationId xmlns:a16="http://schemas.microsoft.com/office/drawing/2014/main" id="{0D81BA09-166A-4E43-BE42-CDA1BEEC3816}"/>
              </a:ext>
            </a:extLst>
          </p:cNvPr>
          <p:cNvSpPr/>
          <p:nvPr userDrawn="1"/>
        </p:nvSpPr>
        <p:spPr>
          <a:xfrm>
            <a:off x="10199569"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28" name="Google Shape;289;p8">
            <a:extLst>
              <a:ext uri="{FF2B5EF4-FFF2-40B4-BE49-F238E27FC236}">
                <a16:creationId xmlns:a16="http://schemas.microsoft.com/office/drawing/2014/main" id="{1C2AEB62-E825-4350-A618-740F532659B1}"/>
              </a:ext>
            </a:extLst>
          </p:cNvPr>
          <p:cNvSpPr/>
          <p:nvPr userDrawn="1"/>
        </p:nvSpPr>
        <p:spPr>
          <a:xfrm>
            <a:off x="9275358"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29" name="Google Shape;290;p8">
            <a:extLst>
              <a:ext uri="{FF2B5EF4-FFF2-40B4-BE49-F238E27FC236}">
                <a16:creationId xmlns:a16="http://schemas.microsoft.com/office/drawing/2014/main" id="{E8D85359-EC10-4022-BB77-FF7BB69C8AB8}"/>
              </a:ext>
            </a:extLst>
          </p:cNvPr>
          <p:cNvSpPr/>
          <p:nvPr userDrawn="1"/>
        </p:nvSpPr>
        <p:spPr>
          <a:xfrm>
            <a:off x="9003567"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30" name="Google Shape;291;p8">
            <a:extLst>
              <a:ext uri="{FF2B5EF4-FFF2-40B4-BE49-F238E27FC236}">
                <a16:creationId xmlns:a16="http://schemas.microsoft.com/office/drawing/2014/main" id="{F6C0F711-2DC7-497C-B658-3D7C18AE4F1B}"/>
              </a:ext>
            </a:extLst>
          </p:cNvPr>
          <p:cNvSpPr/>
          <p:nvPr userDrawn="1"/>
        </p:nvSpPr>
        <p:spPr>
          <a:xfrm>
            <a:off x="9816169"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31" name="Google Shape;292;p8">
            <a:extLst>
              <a:ext uri="{FF2B5EF4-FFF2-40B4-BE49-F238E27FC236}">
                <a16:creationId xmlns:a16="http://schemas.microsoft.com/office/drawing/2014/main" id="{31FD747A-F5D2-4B2C-A7C1-8E507A8941BA}"/>
              </a:ext>
            </a:extLst>
          </p:cNvPr>
          <p:cNvSpPr/>
          <p:nvPr userDrawn="1"/>
        </p:nvSpPr>
        <p:spPr>
          <a:xfrm>
            <a:off x="11298731"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32" name="Google Shape;293;p8">
            <a:extLst>
              <a:ext uri="{FF2B5EF4-FFF2-40B4-BE49-F238E27FC236}">
                <a16:creationId xmlns:a16="http://schemas.microsoft.com/office/drawing/2014/main" id="{8E07BAA9-863B-490F-97C3-3D10CEA00BCA}"/>
              </a:ext>
            </a:extLst>
          </p:cNvPr>
          <p:cNvSpPr/>
          <p:nvPr userDrawn="1"/>
        </p:nvSpPr>
        <p:spPr>
          <a:xfrm>
            <a:off x="12213281"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33" name="Google Shape;295;p8">
            <a:extLst>
              <a:ext uri="{FF2B5EF4-FFF2-40B4-BE49-F238E27FC236}">
                <a16:creationId xmlns:a16="http://schemas.microsoft.com/office/drawing/2014/main" id="{99BFDCAD-3C0D-4C5D-B365-49B4F439938C}"/>
              </a:ext>
            </a:extLst>
          </p:cNvPr>
          <p:cNvSpPr/>
          <p:nvPr userDrawn="1"/>
        </p:nvSpPr>
        <p:spPr>
          <a:xfrm>
            <a:off x="10590531"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34" name="Google Shape;296;p8">
            <a:extLst>
              <a:ext uri="{FF2B5EF4-FFF2-40B4-BE49-F238E27FC236}">
                <a16:creationId xmlns:a16="http://schemas.microsoft.com/office/drawing/2014/main" id="{2E933CF7-A5BF-4A0B-BF93-DBD401326FF6}"/>
              </a:ext>
            </a:extLst>
          </p:cNvPr>
          <p:cNvSpPr/>
          <p:nvPr userDrawn="1"/>
        </p:nvSpPr>
        <p:spPr>
          <a:xfrm>
            <a:off x="11049735"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nvGrpSpPr>
          <p:cNvPr id="35" name="Google Shape;149;p5">
            <a:extLst>
              <a:ext uri="{FF2B5EF4-FFF2-40B4-BE49-F238E27FC236}">
                <a16:creationId xmlns:a16="http://schemas.microsoft.com/office/drawing/2014/main" id="{7422CDC1-4A1A-4EF0-B9C8-CDD03517A785}"/>
              </a:ext>
            </a:extLst>
          </p:cNvPr>
          <p:cNvGrpSpPr/>
          <p:nvPr/>
        </p:nvGrpSpPr>
        <p:grpSpPr>
          <a:xfrm flipH="1">
            <a:off x="11842704" y="5487486"/>
            <a:ext cx="435283" cy="1050406"/>
            <a:chOff x="4028392" y="3097874"/>
            <a:chExt cx="1270158" cy="3065088"/>
          </a:xfrm>
        </p:grpSpPr>
        <p:sp>
          <p:nvSpPr>
            <p:cNvPr id="75" name="Google Shape;150;p5">
              <a:extLst>
                <a:ext uri="{FF2B5EF4-FFF2-40B4-BE49-F238E27FC236}">
                  <a16:creationId xmlns:a16="http://schemas.microsoft.com/office/drawing/2014/main" id="{E489BE1A-38FC-4EE1-A836-106830DD62C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76" name="Google Shape;151;p5">
              <a:extLst>
                <a:ext uri="{FF2B5EF4-FFF2-40B4-BE49-F238E27FC236}">
                  <a16:creationId xmlns:a16="http://schemas.microsoft.com/office/drawing/2014/main" id="{AB5B1566-2AF4-4FDA-982C-C19830E84EDE}"/>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77" name="Google Shape;152;p5">
              <a:extLst>
                <a:ext uri="{FF2B5EF4-FFF2-40B4-BE49-F238E27FC236}">
                  <a16:creationId xmlns:a16="http://schemas.microsoft.com/office/drawing/2014/main" id="{FE88B982-AACC-4B54-873E-D19CE8A2704B}"/>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78" name="Google Shape;153;p5">
              <a:extLst>
                <a:ext uri="{FF2B5EF4-FFF2-40B4-BE49-F238E27FC236}">
                  <a16:creationId xmlns:a16="http://schemas.microsoft.com/office/drawing/2014/main" id="{43EA5AEE-5E18-4FA1-83C3-9CCF62811B0B}"/>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79" name="Google Shape;154;p5">
              <a:extLst>
                <a:ext uri="{FF2B5EF4-FFF2-40B4-BE49-F238E27FC236}">
                  <a16:creationId xmlns:a16="http://schemas.microsoft.com/office/drawing/2014/main" id="{0447224E-829F-432D-A677-7E65811D2498}"/>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80" name="Google Shape;155;p5">
              <a:extLst>
                <a:ext uri="{FF2B5EF4-FFF2-40B4-BE49-F238E27FC236}">
                  <a16:creationId xmlns:a16="http://schemas.microsoft.com/office/drawing/2014/main" id="{54EF7B1C-6C69-4C87-8328-C0395FEABA62}"/>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grpSp>
        <p:nvGrpSpPr>
          <p:cNvPr id="36" name="Google Shape;251;p7">
            <a:extLst>
              <a:ext uri="{FF2B5EF4-FFF2-40B4-BE49-F238E27FC236}">
                <a16:creationId xmlns:a16="http://schemas.microsoft.com/office/drawing/2014/main" id="{48DFC28F-E5D4-47CB-8608-CCD8023F3F76}"/>
              </a:ext>
            </a:extLst>
          </p:cNvPr>
          <p:cNvGrpSpPr/>
          <p:nvPr userDrawn="1"/>
        </p:nvGrpSpPr>
        <p:grpSpPr>
          <a:xfrm>
            <a:off x="8725121" y="4143243"/>
            <a:ext cx="2993503" cy="1873569"/>
            <a:chOff x="6689597" y="4026978"/>
            <a:chExt cx="1992915" cy="994886"/>
          </a:xfrm>
        </p:grpSpPr>
        <p:sp>
          <p:nvSpPr>
            <p:cNvPr id="71" name="Google Shape;252;p7">
              <a:extLst>
                <a:ext uri="{FF2B5EF4-FFF2-40B4-BE49-F238E27FC236}">
                  <a16:creationId xmlns:a16="http://schemas.microsoft.com/office/drawing/2014/main" id="{0708D739-00F8-404B-8FC2-DE9A2059C6D6}"/>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72" name="Google Shape;253;p7">
              <a:extLst>
                <a:ext uri="{FF2B5EF4-FFF2-40B4-BE49-F238E27FC236}">
                  <a16:creationId xmlns:a16="http://schemas.microsoft.com/office/drawing/2014/main" id="{E1020974-1F1B-402A-A81A-CA8015110448}"/>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73" name="Google Shape;254;p7">
              <a:extLst>
                <a:ext uri="{FF2B5EF4-FFF2-40B4-BE49-F238E27FC236}">
                  <a16:creationId xmlns:a16="http://schemas.microsoft.com/office/drawing/2014/main" id="{B1888C1A-E3AD-4D62-BD78-7B6369EE1FF4}"/>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74" name="Google Shape;255;p7">
              <a:extLst>
                <a:ext uri="{FF2B5EF4-FFF2-40B4-BE49-F238E27FC236}">
                  <a16:creationId xmlns:a16="http://schemas.microsoft.com/office/drawing/2014/main" id="{6DF137FB-F58C-438F-8023-C32A76CE45D4}"/>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grpSp>
        <p:nvGrpSpPr>
          <p:cNvPr id="37" name="Google Shape;187;p5">
            <a:extLst>
              <a:ext uri="{FF2B5EF4-FFF2-40B4-BE49-F238E27FC236}">
                <a16:creationId xmlns:a16="http://schemas.microsoft.com/office/drawing/2014/main" id="{CE326856-B150-4045-98C4-C8D058FA0C0B}"/>
              </a:ext>
            </a:extLst>
          </p:cNvPr>
          <p:cNvGrpSpPr/>
          <p:nvPr/>
        </p:nvGrpSpPr>
        <p:grpSpPr>
          <a:xfrm>
            <a:off x="10462310" y="5437584"/>
            <a:ext cx="778382" cy="1138235"/>
            <a:chOff x="4610438" y="3689854"/>
            <a:chExt cx="2773002" cy="4054987"/>
          </a:xfrm>
        </p:grpSpPr>
        <p:sp>
          <p:nvSpPr>
            <p:cNvPr id="48" name="Google Shape;188;p5">
              <a:extLst>
                <a:ext uri="{FF2B5EF4-FFF2-40B4-BE49-F238E27FC236}">
                  <a16:creationId xmlns:a16="http://schemas.microsoft.com/office/drawing/2014/main" id="{ED555FA7-975E-4793-97A0-5C0B85A37B3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nvGrpSpPr>
            <p:cNvPr id="49" name="Google Shape;189;p5">
              <a:extLst>
                <a:ext uri="{FF2B5EF4-FFF2-40B4-BE49-F238E27FC236}">
                  <a16:creationId xmlns:a16="http://schemas.microsoft.com/office/drawing/2014/main" id="{3161E187-2429-416E-A10D-08B0208DEDD5}"/>
                </a:ext>
              </a:extLst>
            </p:cNvPr>
            <p:cNvGrpSpPr/>
            <p:nvPr/>
          </p:nvGrpSpPr>
          <p:grpSpPr>
            <a:xfrm>
              <a:off x="4610438" y="3689854"/>
              <a:ext cx="2773002" cy="4054987"/>
              <a:chOff x="4768606" y="1356086"/>
              <a:chExt cx="2773002" cy="4054987"/>
            </a:xfrm>
          </p:grpSpPr>
          <p:sp>
            <p:nvSpPr>
              <p:cNvPr id="50" name="Google Shape;190;p5">
                <a:extLst>
                  <a:ext uri="{FF2B5EF4-FFF2-40B4-BE49-F238E27FC236}">
                    <a16:creationId xmlns:a16="http://schemas.microsoft.com/office/drawing/2014/main" id="{BFC3C8B2-35AD-4D6D-AD86-12F53E2821BA}"/>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51" name="Google Shape;191;p5">
                <a:extLst>
                  <a:ext uri="{FF2B5EF4-FFF2-40B4-BE49-F238E27FC236}">
                    <a16:creationId xmlns:a16="http://schemas.microsoft.com/office/drawing/2014/main" id="{1874D93A-1361-49E2-80EB-92D7AFB8C911}"/>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52" name="Google Shape;192;p5">
                <a:extLst>
                  <a:ext uri="{FF2B5EF4-FFF2-40B4-BE49-F238E27FC236}">
                    <a16:creationId xmlns:a16="http://schemas.microsoft.com/office/drawing/2014/main" id="{29FA44CF-C3BF-479C-A97F-9B5929D5601E}"/>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53" name="Google Shape;193;p5">
                <a:extLst>
                  <a:ext uri="{FF2B5EF4-FFF2-40B4-BE49-F238E27FC236}">
                    <a16:creationId xmlns:a16="http://schemas.microsoft.com/office/drawing/2014/main" id="{E3A1326E-5D02-4429-9A70-DE848E75755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54" name="Google Shape;194;p5">
                <a:extLst>
                  <a:ext uri="{FF2B5EF4-FFF2-40B4-BE49-F238E27FC236}">
                    <a16:creationId xmlns:a16="http://schemas.microsoft.com/office/drawing/2014/main" id="{D6B91FB0-EAA6-477E-86BC-45F2E94E0DE5}"/>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55" name="Google Shape;195;p5">
                <a:extLst>
                  <a:ext uri="{FF2B5EF4-FFF2-40B4-BE49-F238E27FC236}">
                    <a16:creationId xmlns:a16="http://schemas.microsoft.com/office/drawing/2014/main" id="{A6B93185-4C33-4F8C-B358-5E50ED987C4A}"/>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56" name="Google Shape;196;p5">
                <a:extLst>
                  <a:ext uri="{FF2B5EF4-FFF2-40B4-BE49-F238E27FC236}">
                    <a16:creationId xmlns:a16="http://schemas.microsoft.com/office/drawing/2014/main" id="{9212F188-15B6-4AF4-BDA8-52D905D9300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57" name="Google Shape;197;p5">
                <a:extLst>
                  <a:ext uri="{FF2B5EF4-FFF2-40B4-BE49-F238E27FC236}">
                    <a16:creationId xmlns:a16="http://schemas.microsoft.com/office/drawing/2014/main" id="{4E511001-B8A6-42BE-85E2-B866DE53FA4A}"/>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58" name="Google Shape;198;p5">
                <a:extLst>
                  <a:ext uri="{FF2B5EF4-FFF2-40B4-BE49-F238E27FC236}">
                    <a16:creationId xmlns:a16="http://schemas.microsoft.com/office/drawing/2014/main" id="{7D9B6AEA-857F-4272-8653-F05EB02D9D8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59" name="Google Shape;199;p5">
                <a:extLst>
                  <a:ext uri="{FF2B5EF4-FFF2-40B4-BE49-F238E27FC236}">
                    <a16:creationId xmlns:a16="http://schemas.microsoft.com/office/drawing/2014/main" id="{84E64108-58E7-4F76-9440-2685F327A4B1}"/>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60" name="Google Shape;200;p5">
                <a:extLst>
                  <a:ext uri="{FF2B5EF4-FFF2-40B4-BE49-F238E27FC236}">
                    <a16:creationId xmlns:a16="http://schemas.microsoft.com/office/drawing/2014/main" id="{1AE7F3AB-367C-40AD-9958-17A72DDA5535}"/>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61" name="Google Shape;201;p5">
                <a:extLst>
                  <a:ext uri="{FF2B5EF4-FFF2-40B4-BE49-F238E27FC236}">
                    <a16:creationId xmlns:a16="http://schemas.microsoft.com/office/drawing/2014/main" id="{1E403777-5672-4048-A7A5-47FF7D534EE6}"/>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62" name="Google Shape;202;p5">
                <a:extLst>
                  <a:ext uri="{FF2B5EF4-FFF2-40B4-BE49-F238E27FC236}">
                    <a16:creationId xmlns:a16="http://schemas.microsoft.com/office/drawing/2014/main" id="{E077740C-F3C1-45A6-B4FE-49023C035B4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63" name="Google Shape;203;p5">
                <a:extLst>
                  <a:ext uri="{FF2B5EF4-FFF2-40B4-BE49-F238E27FC236}">
                    <a16:creationId xmlns:a16="http://schemas.microsoft.com/office/drawing/2014/main" id="{761C9EF3-059F-4FF3-A6DA-CAACA3CA395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64" name="Google Shape;204;p5">
                <a:extLst>
                  <a:ext uri="{FF2B5EF4-FFF2-40B4-BE49-F238E27FC236}">
                    <a16:creationId xmlns:a16="http://schemas.microsoft.com/office/drawing/2014/main" id="{61F5BDDB-8602-4A2E-B5B7-A5D6E91624F8}"/>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nvGrpSpPr>
              <p:cNvPr id="65" name="Google Shape;205;p5">
                <a:extLst>
                  <a:ext uri="{FF2B5EF4-FFF2-40B4-BE49-F238E27FC236}">
                    <a16:creationId xmlns:a16="http://schemas.microsoft.com/office/drawing/2014/main" id="{D61164DA-03E3-4A66-A41B-E08853882621}"/>
                  </a:ext>
                </a:extLst>
              </p:cNvPr>
              <p:cNvGrpSpPr/>
              <p:nvPr/>
            </p:nvGrpSpPr>
            <p:grpSpPr>
              <a:xfrm>
                <a:off x="6306235" y="1356086"/>
                <a:ext cx="1235373" cy="1660293"/>
                <a:chOff x="6306235" y="1356086"/>
                <a:chExt cx="1235373" cy="1660293"/>
              </a:xfrm>
            </p:grpSpPr>
            <p:sp>
              <p:nvSpPr>
                <p:cNvPr id="66" name="Google Shape;206;p5">
                  <a:extLst>
                    <a:ext uri="{FF2B5EF4-FFF2-40B4-BE49-F238E27FC236}">
                      <a16:creationId xmlns:a16="http://schemas.microsoft.com/office/drawing/2014/main" id="{CF72DDE8-8F07-4F7E-BC67-1EA9E2378B3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nvGrpSpPr>
                <p:cNvPr id="67" name="Google Shape;207;p5">
                  <a:extLst>
                    <a:ext uri="{FF2B5EF4-FFF2-40B4-BE49-F238E27FC236}">
                      <a16:creationId xmlns:a16="http://schemas.microsoft.com/office/drawing/2014/main" id="{B6D2468F-F2DE-4676-BE2D-E7A0A38A7D24}"/>
                    </a:ext>
                  </a:extLst>
                </p:cNvPr>
                <p:cNvGrpSpPr/>
                <p:nvPr/>
              </p:nvGrpSpPr>
              <p:grpSpPr>
                <a:xfrm>
                  <a:off x="6306235" y="1356086"/>
                  <a:ext cx="1235373" cy="1647158"/>
                  <a:chOff x="6306235" y="1356086"/>
                  <a:chExt cx="1235373" cy="1647158"/>
                </a:xfrm>
              </p:grpSpPr>
              <p:sp>
                <p:nvSpPr>
                  <p:cNvPr id="68" name="Google Shape;208;p5">
                    <a:extLst>
                      <a:ext uri="{FF2B5EF4-FFF2-40B4-BE49-F238E27FC236}">
                        <a16:creationId xmlns:a16="http://schemas.microsoft.com/office/drawing/2014/main" id="{1270CC42-C38C-409A-BF88-4D87997E05DC}"/>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69" name="Google Shape;209;p5">
                    <a:extLst>
                      <a:ext uri="{FF2B5EF4-FFF2-40B4-BE49-F238E27FC236}">
                        <a16:creationId xmlns:a16="http://schemas.microsoft.com/office/drawing/2014/main" id="{63A47B16-5718-49C5-808F-E159EFB1A157}"/>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70" name="Google Shape;210;p5">
                    <a:extLst>
                      <a:ext uri="{FF2B5EF4-FFF2-40B4-BE49-F238E27FC236}">
                        <a16:creationId xmlns:a16="http://schemas.microsoft.com/office/drawing/2014/main" id="{106D3D48-2879-4FE7-909B-2E346F4CD4C3}"/>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grpSp>
        </p:grpSp>
      </p:grpSp>
      <p:grpSp>
        <p:nvGrpSpPr>
          <p:cNvPr id="38" name="Google Shape;142;p5">
            <a:extLst>
              <a:ext uri="{FF2B5EF4-FFF2-40B4-BE49-F238E27FC236}">
                <a16:creationId xmlns:a16="http://schemas.microsoft.com/office/drawing/2014/main" id="{290960DD-7E97-478B-BEB9-F5E2814D15B5}"/>
              </a:ext>
            </a:extLst>
          </p:cNvPr>
          <p:cNvGrpSpPr/>
          <p:nvPr/>
        </p:nvGrpSpPr>
        <p:grpSpPr>
          <a:xfrm>
            <a:off x="11341485" y="5468317"/>
            <a:ext cx="435283" cy="1050406"/>
            <a:chOff x="4028392" y="3097874"/>
            <a:chExt cx="1270158" cy="3065088"/>
          </a:xfrm>
        </p:grpSpPr>
        <p:sp>
          <p:nvSpPr>
            <p:cNvPr id="42" name="Google Shape;143;p5">
              <a:extLst>
                <a:ext uri="{FF2B5EF4-FFF2-40B4-BE49-F238E27FC236}">
                  <a16:creationId xmlns:a16="http://schemas.microsoft.com/office/drawing/2014/main" id="{644F6681-FC45-493F-895D-453B2FCC1291}"/>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43" name="Google Shape;144;p5">
              <a:extLst>
                <a:ext uri="{FF2B5EF4-FFF2-40B4-BE49-F238E27FC236}">
                  <a16:creationId xmlns:a16="http://schemas.microsoft.com/office/drawing/2014/main" id="{65724720-5E33-4B2B-802E-0FB974BF9267}"/>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44" name="Google Shape;145;p5">
              <a:extLst>
                <a:ext uri="{FF2B5EF4-FFF2-40B4-BE49-F238E27FC236}">
                  <a16:creationId xmlns:a16="http://schemas.microsoft.com/office/drawing/2014/main" id="{5F33027D-248F-4B4C-9152-C0B5C85C9B3D}"/>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45" name="Google Shape;146;p5">
              <a:extLst>
                <a:ext uri="{FF2B5EF4-FFF2-40B4-BE49-F238E27FC236}">
                  <a16:creationId xmlns:a16="http://schemas.microsoft.com/office/drawing/2014/main" id="{CD8E6CA8-6B7E-415A-B00A-4DC75B94F4C9}"/>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46" name="Google Shape;147;p5">
              <a:extLst>
                <a:ext uri="{FF2B5EF4-FFF2-40B4-BE49-F238E27FC236}">
                  <a16:creationId xmlns:a16="http://schemas.microsoft.com/office/drawing/2014/main" id="{C90EC12D-12A6-4D58-A786-4D5B7113936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47" name="Google Shape;148;p5">
              <a:extLst>
                <a:ext uri="{FF2B5EF4-FFF2-40B4-BE49-F238E27FC236}">
                  <a16:creationId xmlns:a16="http://schemas.microsoft.com/office/drawing/2014/main" id="{BDAFEA18-795C-4E5B-B96E-D05787B6FCC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sp>
        <p:nvSpPr>
          <p:cNvPr id="39" name="Google Shape;222;p6">
            <a:extLst>
              <a:ext uri="{FF2B5EF4-FFF2-40B4-BE49-F238E27FC236}">
                <a16:creationId xmlns:a16="http://schemas.microsoft.com/office/drawing/2014/main" id="{B87917B5-5A90-4EF6-8F6D-038D5A87AE11}"/>
              </a:ext>
            </a:extLst>
          </p:cNvPr>
          <p:cNvSpPr/>
          <p:nvPr userDrawn="1"/>
        </p:nvSpPr>
        <p:spPr>
          <a:xfrm>
            <a:off x="3127055"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40" name="Google Shape;223;p6">
            <a:extLst>
              <a:ext uri="{FF2B5EF4-FFF2-40B4-BE49-F238E27FC236}">
                <a16:creationId xmlns:a16="http://schemas.microsoft.com/office/drawing/2014/main" id="{77A35F63-CFB1-4DD5-A637-A25BD43586C4}"/>
              </a:ext>
            </a:extLst>
          </p:cNvPr>
          <p:cNvSpPr/>
          <p:nvPr userDrawn="1"/>
        </p:nvSpPr>
        <p:spPr>
          <a:xfrm>
            <a:off x="909881" y="2235127"/>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sp>
        <p:nvSpPr>
          <p:cNvPr id="41" name="Google Shape;224;p6">
            <a:extLst>
              <a:ext uri="{FF2B5EF4-FFF2-40B4-BE49-F238E27FC236}">
                <a16:creationId xmlns:a16="http://schemas.microsoft.com/office/drawing/2014/main" id="{0A124FEE-D72E-46FD-A18B-2733A0F3378B}"/>
              </a:ext>
            </a:extLst>
          </p:cNvPr>
          <p:cNvSpPr/>
          <p:nvPr userDrawn="1"/>
        </p:nvSpPr>
        <p:spPr>
          <a:xfrm>
            <a:off x="7192734"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3000" b="1" i="0" u="none" strike="noStrike" kern="0" cap="none" spc="0" normalizeH="0" baseline="0" noProof="0">
              <a:ln>
                <a:noFill/>
              </a:ln>
              <a:solidFill>
                <a:schemeClr val="tx1">
                  <a:lumMod val="10000"/>
                </a:schemeClr>
              </a:solidFill>
              <a:effectLst/>
              <a:uLnTx/>
              <a:uFillTx/>
              <a:latin typeface="Cambria" panose="02040503050406030204" pitchFamily="18" charset="0"/>
              <a:ea typeface="Cambria" panose="02040503050406030204" pitchFamily="18" charset="0"/>
              <a:cs typeface="Calibri"/>
              <a:sym typeface="Calibri"/>
            </a:endParaRPr>
          </a:p>
        </p:txBody>
      </p:sp>
      <p:grpSp>
        <p:nvGrpSpPr>
          <p:cNvPr id="136" name="Group 135">
            <a:extLst>
              <a:ext uri="{FF2B5EF4-FFF2-40B4-BE49-F238E27FC236}">
                <a16:creationId xmlns:a16="http://schemas.microsoft.com/office/drawing/2014/main" id="{04626132-7375-425A-853C-8625B140384D}"/>
              </a:ext>
            </a:extLst>
          </p:cNvPr>
          <p:cNvGrpSpPr/>
          <p:nvPr/>
        </p:nvGrpSpPr>
        <p:grpSpPr>
          <a:xfrm>
            <a:off x="1982549" y="951315"/>
            <a:ext cx="9034726" cy="981529"/>
            <a:chOff x="1186930" y="-804401"/>
            <a:chExt cx="10268386" cy="1504950"/>
          </a:xfrm>
          <a:solidFill>
            <a:schemeClr val="accent4">
              <a:lumMod val="50000"/>
              <a:alpha val="29000"/>
            </a:schemeClr>
          </a:solidFill>
        </p:grpSpPr>
        <p:sp>
          <p:nvSpPr>
            <p:cNvPr id="137" name="Rounded Rectangle 13">
              <a:extLst>
                <a:ext uri="{FF2B5EF4-FFF2-40B4-BE49-F238E27FC236}">
                  <a16:creationId xmlns:a16="http://schemas.microsoft.com/office/drawing/2014/main" id="{5B139C47-B781-401E-B292-6C5E60294746}"/>
                </a:ext>
              </a:extLst>
            </p:cNvPr>
            <p:cNvSpPr/>
            <p:nvPr/>
          </p:nvSpPr>
          <p:spPr>
            <a:xfrm>
              <a:off x="1324216" y="-804401"/>
              <a:ext cx="10131100" cy="1504950"/>
            </a:xfrm>
            <a:custGeom>
              <a:avLst/>
              <a:gdLst>
                <a:gd name="connsiteX0" fmla="*/ 0 w 10131100"/>
                <a:gd name="connsiteY0" fmla="*/ 250830 h 1504950"/>
                <a:gd name="connsiteX1" fmla="*/ 250830 w 10131100"/>
                <a:gd name="connsiteY1" fmla="*/ 0 h 1504950"/>
                <a:gd name="connsiteX2" fmla="*/ 817268 w 10131100"/>
                <a:gd name="connsiteY2" fmla="*/ 0 h 1504950"/>
                <a:gd name="connsiteX3" fmla="*/ 1480000 w 10131100"/>
                <a:gd name="connsiteY3" fmla="*/ 0 h 1504950"/>
                <a:gd name="connsiteX4" fmla="*/ 1950143 w 10131100"/>
                <a:gd name="connsiteY4" fmla="*/ 0 h 1504950"/>
                <a:gd name="connsiteX5" fmla="*/ 2227697 w 10131100"/>
                <a:gd name="connsiteY5" fmla="*/ 0 h 1504950"/>
                <a:gd name="connsiteX6" fmla="*/ 2505252 w 10131100"/>
                <a:gd name="connsiteY6" fmla="*/ 0 h 1504950"/>
                <a:gd name="connsiteX7" fmla="*/ 2879101 w 10131100"/>
                <a:gd name="connsiteY7" fmla="*/ 0 h 1504950"/>
                <a:gd name="connsiteX8" fmla="*/ 3638127 w 10131100"/>
                <a:gd name="connsiteY8" fmla="*/ 0 h 1504950"/>
                <a:gd name="connsiteX9" fmla="*/ 4011976 w 10131100"/>
                <a:gd name="connsiteY9" fmla="*/ 0 h 1504950"/>
                <a:gd name="connsiteX10" fmla="*/ 4289530 w 10131100"/>
                <a:gd name="connsiteY10" fmla="*/ 0 h 1504950"/>
                <a:gd name="connsiteX11" fmla="*/ 4567085 w 10131100"/>
                <a:gd name="connsiteY11" fmla="*/ 0 h 1504950"/>
                <a:gd name="connsiteX12" fmla="*/ 5133523 w 10131100"/>
                <a:gd name="connsiteY12" fmla="*/ 0 h 1504950"/>
                <a:gd name="connsiteX13" fmla="*/ 5411077 w 10131100"/>
                <a:gd name="connsiteY13" fmla="*/ 0 h 1504950"/>
                <a:gd name="connsiteX14" fmla="*/ 5977515 w 10131100"/>
                <a:gd name="connsiteY14" fmla="*/ 0 h 1504950"/>
                <a:gd name="connsiteX15" fmla="*/ 6640247 w 10131100"/>
                <a:gd name="connsiteY15" fmla="*/ 0 h 1504950"/>
                <a:gd name="connsiteX16" fmla="*/ 7399273 w 10131100"/>
                <a:gd name="connsiteY16" fmla="*/ 0 h 1504950"/>
                <a:gd name="connsiteX17" fmla="*/ 8062005 w 10131100"/>
                <a:gd name="connsiteY17" fmla="*/ 0 h 1504950"/>
                <a:gd name="connsiteX18" fmla="*/ 8435854 w 10131100"/>
                <a:gd name="connsiteY18" fmla="*/ 0 h 1504950"/>
                <a:gd name="connsiteX19" fmla="*/ 9002292 w 10131100"/>
                <a:gd name="connsiteY19" fmla="*/ 0 h 1504950"/>
                <a:gd name="connsiteX20" fmla="*/ 9880270 w 10131100"/>
                <a:gd name="connsiteY20" fmla="*/ 0 h 1504950"/>
                <a:gd name="connsiteX21" fmla="*/ 10131100 w 10131100"/>
                <a:gd name="connsiteY21" fmla="*/ 250830 h 1504950"/>
                <a:gd name="connsiteX22" fmla="*/ 10131100 w 10131100"/>
                <a:gd name="connsiteY22" fmla="*/ 742442 h 1504950"/>
                <a:gd name="connsiteX23" fmla="*/ 10131100 w 10131100"/>
                <a:gd name="connsiteY23" fmla="*/ 1254120 h 1504950"/>
                <a:gd name="connsiteX24" fmla="*/ 9880270 w 10131100"/>
                <a:gd name="connsiteY24" fmla="*/ 1504950 h 1504950"/>
                <a:gd name="connsiteX25" fmla="*/ 9410127 w 10131100"/>
                <a:gd name="connsiteY25" fmla="*/ 1504950 h 1504950"/>
                <a:gd name="connsiteX26" fmla="*/ 8843689 w 10131100"/>
                <a:gd name="connsiteY26" fmla="*/ 1504950 h 1504950"/>
                <a:gd name="connsiteX27" fmla="*/ 8373546 w 10131100"/>
                <a:gd name="connsiteY27" fmla="*/ 1504950 h 1504950"/>
                <a:gd name="connsiteX28" fmla="*/ 7807108 w 10131100"/>
                <a:gd name="connsiteY28" fmla="*/ 1504950 h 1504950"/>
                <a:gd name="connsiteX29" fmla="*/ 7336965 w 10131100"/>
                <a:gd name="connsiteY29" fmla="*/ 1504950 h 1504950"/>
                <a:gd name="connsiteX30" fmla="*/ 6866822 w 10131100"/>
                <a:gd name="connsiteY30" fmla="*/ 1504950 h 1504950"/>
                <a:gd name="connsiteX31" fmla="*/ 6300384 w 10131100"/>
                <a:gd name="connsiteY31" fmla="*/ 1504950 h 1504950"/>
                <a:gd name="connsiteX32" fmla="*/ 6022830 w 10131100"/>
                <a:gd name="connsiteY32" fmla="*/ 1504950 h 1504950"/>
                <a:gd name="connsiteX33" fmla="*/ 5263803 w 10131100"/>
                <a:gd name="connsiteY33" fmla="*/ 1504950 h 1504950"/>
                <a:gd name="connsiteX34" fmla="*/ 4601071 w 10131100"/>
                <a:gd name="connsiteY34" fmla="*/ 1504950 h 1504950"/>
                <a:gd name="connsiteX35" fmla="*/ 3842045 w 10131100"/>
                <a:gd name="connsiteY35" fmla="*/ 1504950 h 1504950"/>
                <a:gd name="connsiteX36" fmla="*/ 3083018 w 10131100"/>
                <a:gd name="connsiteY36" fmla="*/ 1504950 h 1504950"/>
                <a:gd name="connsiteX37" fmla="*/ 2420286 w 10131100"/>
                <a:gd name="connsiteY37" fmla="*/ 1504950 h 1504950"/>
                <a:gd name="connsiteX38" fmla="*/ 2142732 w 10131100"/>
                <a:gd name="connsiteY38" fmla="*/ 1504950 h 1504950"/>
                <a:gd name="connsiteX39" fmla="*/ 1672588 w 10131100"/>
                <a:gd name="connsiteY39" fmla="*/ 1504950 h 1504950"/>
                <a:gd name="connsiteX40" fmla="*/ 1298740 w 10131100"/>
                <a:gd name="connsiteY40" fmla="*/ 1504950 h 1504950"/>
                <a:gd name="connsiteX41" fmla="*/ 250830 w 10131100"/>
                <a:gd name="connsiteY41" fmla="*/ 1504950 h 1504950"/>
                <a:gd name="connsiteX42" fmla="*/ 0 w 10131100"/>
                <a:gd name="connsiteY42" fmla="*/ 1254120 h 1504950"/>
                <a:gd name="connsiteX43" fmla="*/ 0 w 10131100"/>
                <a:gd name="connsiteY43" fmla="*/ 782574 h 1504950"/>
                <a:gd name="connsiteX44" fmla="*/ 0 w 10131100"/>
                <a:gd name="connsiteY44" fmla="*/ 25083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31100" h="1504950" fill="none" extrusionOk="0">
                  <a:moveTo>
                    <a:pt x="0" y="250830"/>
                  </a:moveTo>
                  <a:cubicBezTo>
                    <a:pt x="2452" y="128033"/>
                    <a:pt x="107654" y="-26643"/>
                    <a:pt x="250830" y="0"/>
                  </a:cubicBezTo>
                  <a:cubicBezTo>
                    <a:pt x="372455" y="-24100"/>
                    <a:pt x="637390" y="23658"/>
                    <a:pt x="817268" y="0"/>
                  </a:cubicBezTo>
                  <a:cubicBezTo>
                    <a:pt x="997146" y="-23658"/>
                    <a:pt x="1323057" y="29557"/>
                    <a:pt x="1480000" y="0"/>
                  </a:cubicBezTo>
                  <a:cubicBezTo>
                    <a:pt x="1636943" y="-29557"/>
                    <a:pt x="1764077" y="53162"/>
                    <a:pt x="1950143" y="0"/>
                  </a:cubicBezTo>
                  <a:cubicBezTo>
                    <a:pt x="2136209" y="-53162"/>
                    <a:pt x="2151005" y="27321"/>
                    <a:pt x="2227697" y="0"/>
                  </a:cubicBezTo>
                  <a:cubicBezTo>
                    <a:pt x="2304389" y="-27321"/>
                    <a:pt x="2403580" y="32383"/>
                    <a:pt x="2505252" y="0"/>
                  </a:cubicBezTo>
                  <a:cubicBezTo>
                    <a:pt x="2606925" y="-32383"/>
                    <a:pt x="2776348" y="15841"/>
                    <a:pt x="2879101" y="0"/>
                  </a:cubicBezTo>
                  <a:cubicBezTo>
                    <a:pt x="2981854" y="-15841"/>
                    <a:pt x="3296810" y="53229"/>
                    <a:pt x="3638127" y="0"/>
                  </a:cubicBezTo>
                  <a:cubicBezTo>
                    <a:pt x="3979444" y="-53229"/>
                    <a:pt x="3916217" y="16254"/>
                    <a:pt x="4011976" y="0"/>
                  </a:cubicBezTo>
                  <a:cubicBezTo>
                    <a:pt x="4107735" y="-16254"/>
                    <a:pt x="4191056" y="6450"/>
                    <a:pt x="4289530" y="0"/>
                  </a:cubicBezTo>
                  <a:cubicBezTo>
                    <a:pt x="4388004" y="-6450"/>
                    <a:pt x="4478155" y="11921"/>
                    <a:pt x="4567085" y="0"/>
                  </a:cubicBezTo>
                  <a:cubicBezTo>
                    <a:pt x="4656015" y="-11921"/>
                    <a:pt x="4973524" y="35667"/>
                    <a:pt x="5133523" y="0"/>
                  </a:cubicBezTo>
                  <a:cubicBezTo>
                    <a:pt x="5293522" y="-35667"/>
                    <a:pt x="5280261" y="17161"/>
                    <a:pt x="5411077" y="0"/>
                  </a:cubicBezTo>
                  <a:cubicBezTo>
                    <a:pt x="5541893" y="-17161"/>
                    <a:pt x="5783659" y="4455"/>
                    <a:pt x="5977515" y="0"/>
                  </a:cubicBezTo>
                  <a:cubicBezTo>
                    <a:pt x="6171371" y="-4455"/>
                    <a:pt x="6429919" y="18199"/>
                    <a:pt x="6640247" y="0"/>
                  </a:cubicBezTo>
                  <a:cubicBezTo>
                    <a:pt x="6850575" y="-18199"/>
                    <a:pt x="7121041" y="23967"/>
                    <a:pt x="7399273" y="0"/>
                  </a:cubicBezTo>
                  <a:cubicBezTo>
                    <a:pt x="7677505" y="-23967"/>
                    <a:pt x="7836727" y="64531"/>
                    <a:pt x="8062005" y="0"/>
                  </a:cubicBezTo>
                  <a:cubicBezTo>
                    <a:pt x="8287283" y="-64531"/>
                    <a:pt x="8280658" y="28404"/>
                    <a:pt x="8435854" y="0"/>
                  </a:cubicBezTo>
                  <a:cubicBezTo>
                    <a:pt x="8591050" y="-28404"/>
                    <a:pt x="8821341" y="23170"/>
                    <a:pt x="9002292" y="0"/>
                  </a:cubicBezTo>
                  <a:cubicBezTo>
                    <a:pt x="9183243" y="-23170"/>
                    <a:pt x="9542011" y="2158"/>
                    <a:pt x="9880270" y="0"/>
                  </a:cubicBezTo>
                  <a:cubicBezTo>
                    <a:pt x="10017652" y="4997"/>
                    <a:pt x="10110190" y="117639"/>
                    <a:pt x="10131100" y="250830"/>
                  </a:cubicBezTo>
                  <a:cubicBezTo>
                    <a:pt x="10186393" y="381931"/>
                    <a:pt x="10123784" y="642984"/>
                    <a:pt x="10131100" y="742442"/>
                  </a:cubicBezTo>
                  <a:cubicBezTo>
                    <a:pt x="10138416" y="841900"/>
                    <a:pt x="10103014" y="1029301"/>
                    <a:pt x="10131100" y="1254120"/>
                  </a:cubicBezTo>
                  <a:cubicBezTo>
                    <a:pt x="10150040" y="1400090"/>
                    <a:pt x="10014613" y="1503223"/>
                    <a:pt x="9880270" y="1504950"/>
                  </a:cubicBezTo>
                  <a:cubicBezTo>
                    <a:pt x="9781080" y="1530065"/>
                    <a:pt x="9564203" y="1503083"/>
                    <a:pt x="9410127" y="1504950"/>
                  </a:cubicBezTo>
                  <a:cubicBezTo>
                    <a:pt x="9256051" y="1506817"/>
                    <a:pt x="9064026" y="1492621"/>
                    <a:pt x="8843689" y="1504950"/>
                  </a:cubicBezTo>
                  <a:cubicBezTo>
                    <a:pt x="8623352" y="1517279"/>
                    <a:pt x="8473129" y="1461901"/>
                    <a:pt x="8373546" y="1504950"/>
                  </a:cubicBezTo>
                  <a:cubicBezTo>
                    <a:pt x="8273963" y="1547999"/>
                    <a:pt x="7942213" y="1461280"/>
                    <a:pt x="7807108" y="1504950"/>
                  </a:cubicBezTo>
                  <a:cubicBezTo>
                    <a:pt x="7672003" y="1548620"/>
                    <a:pt x="7564954" y="1450404"/>
                    <a:pt x="7336965" y="1504950"/>
                  </a:cubicBezTo>
                  <a:cubicBezTo>
                    <a:pt x="7108976" y="1559496"/>
                    <a:pt x="6972070" y="1456822"/>
                    <a:pt x="6866822" y="1504950"/>
                  </a:cubicBezTo>
                  <a:cubicBezTo>
                    <a:pt x="6761574" y="1553078"/>
                    <a:pt x="6480220" y="1443783"/>
                    <a:pt x="6300384" y="1504950"/>
                  </a:cubicBezTo>
                  <a:cubicBezTo>
                    <a:pt x="6120548" y="1566117"/>
                    <a:pt x="6145395" y="1495747"/>
                    <a:pt x="6022830" y="1504950"/>
                  </a:cubicBezTo>
                  <a:cubicBezTo>
                    <a:pt x="5900265" y="1514153"/>
                    <a:pt x="5537810" y="1452045"/>
                    <a:pt x="5263803" y="1504950"/>
                  </a:cubicBezTo>
                  <a:cubicBezTo>
                    <a:pt x="4989796" y="1557855"/>
                    <a:pt x="4879011" y="1455889"/>
                    <a:pt x="4601071" y="1504950"/>
                  </a:cubicBezTo>
                  <a:cubicBezTo>
                    <a:pt x="4323131" y="1554011"/>
                    <a:pt x="4174414" y="1437199"/>
                    <a:pt x="3842045" y="1504950"/>
                  </a:cubicBezTo>
                  <a:cubicBezTo>
                    <a:pt x="3509676" y="1572701"/>
                    <a:pt x="3238796" y="1439640"/>
                    <a:pt x="3083018" y="1504950"/>
                  </a:cubicBezTo>
                  <a:cubicBezTo>
                    <a:pt x="2927240" y="1570260"/>
                    <a:pt x="2586812" y="1472534"/>
                    <a:pt x="2420286" y="1504950"/>
                  </a:cubicBezTo>
                  <a:cubicBezTo>
                    <a:pt x="2253760" y="1537366"/>
                    <a:pt x="2239707" y="1495709"/>
                    <a:pt x="2142732" y="1504950"/>
                  </a:cubicBezTo>
                  <a:cubicBezTo>
                    <a:pt x="2045757" y="1514191"/>
                    <a:pt x="1802405" y="1484727"/>
                    <a:pt x="1672588" y="1504950"/>
                  </a:cubicBezTo>
                  <a:cubicBezTo>
                    <a:pt x="1542771" y="1525173"/>
                    <a:pt x="1419512" y="1494017"/>
                    <a:pt x="1298740" y="1504950"/>
                  </a:cubicBezTo>
                  <a:cubicBezTo>
                    <a:pt x="1177968" y="1515883"/>
                    <a:pt x="757056" y="1435063"/>
                    <a:pt x="250830" y="1504950"/>
                  </a:cubicBezTo>
                  <a:cubicBezTo>
                    <a:pt x="80850" y="1492127"/>
                    <a:pt x="3983" y="1406097"/>
                    <a:pt x="0" y="1254120"/>
                  </a:cubicBezTo>
                  <a:cubicBezTo>
                    <a:pt x="-19265" y="1076876"/>
                    <a:pt x="40470" y="965755"/>
                    <a:pt x="0" y="782574"/>
                  </a:cubicBezTo>
                  <a:cubicBezTo>
                    <a:pt x="-40470" y="599393"/>
                    <a:pt x="45987" y="411120"/>
                    <a:pt x="0" y="250830"/>
                  </a:cubicBezTo>
                  <a:close/>
                </a:path>
                <a:path w="10131100" h="1504950" stroke="0" extrusionOk="0">
                  <a:moveTo>
                    <a:pt x="0" y="250830"/>
                  </a:moveTo>
                  <a:cubicBezTo>
                    <a:pt x="-5857" y="112877"/>
                    <a:pt x="116100" y="-39353"/>
                    <a:pt x="250830" y="0"/>
                  </a:cubicBezTo>
                  <a:cubicBezTo>
                    <a:pt x="436822" y="-6742"/>
                    <a:pt x="713030" y="52408"/>
                    <a:pt x="913562" y="0"/>
                  </a:cubicBezTo>
                  <a:cubicBezTo>
                    <a:pt x="1114094" y="-52408"/>
                    <a:pt x="1362912" y="28833"/>
                    <a:pt x="1480000" y="0"/>
                  </a:cubicBezTo>
                  <a:cubicBezTo>
                    <a:pt x="1597088" y="-28833"/>
                    <a:pt x="1808473" y="24497"/>
                    <a:pt x="2046437" y="0"/>
                  </a:cubicBezTo>
                  <a:cubicBezTo>
                    <a:pt x="2284401" y="-24497"/>
                    <a:pt x="2326981" y="1782"/>
                    <a:pt x="2516581" y="0"/>
                  </a:cubicBezTo>
                  <a:cubicBezTo>
                    <a:pt x="2706181" y="-1782"/>
                    <a:pt x="2993337" y="27825"/>
                    <a:pt x="3179313" y="0"/>
                  </a:cubicBezTo>
                  <a:cubicBezTo>
                    <a:pt x="3365289" y="-27825"/>
                    <a:pt x="3505563" y="40873"/>
                    <a:pt x="3649456" y="0"/>
                  </a:cubicBezTo>
                  <a:cubicBezTo>
                    <a:pt x="3793349" y="-40873"/>
                    <a:pt x="3897168" y="34309"/>
                    <a:pt x="4023305" y="0"/>
                  </a:cubicBezTo>
                  <a:cubicBezTo>
                    <a:pt x="4149442" y="-34309"/>
                    <a:pt x="4238413" y="43413"/>
                    <a:pt x="4397154" y="0"/>
                  </a:cubicBezTo>
                  <a:cubicBezTo>
                    <a:pt x="4555895" y="-43413"/>
                    <a:pt x="4594727" y="1160"/>
                    <a:pt x="4674708" y="0"/>
                  </a:cubicBezTo>
                  <a:cubicBezTo>
                    <a:pt x="4754689" y="-1160"/>
                    <a:pt x="5093280" y="41659"/>
                    <a:pt x="5241146" y="0"/>
                  </a:cubicBezTo>
                  <a:cubicBezTo>
                    <a:pt x="5389012" y="-41659"/>
                    <a:pt x="5696113" y="76444"/>
                    <a:pt x="5903878" y="0"/>
                  </a:cubicBezTo>
                  <a:cubicBezTo>
                    <a:pt x="6111643" y="-76444"/>
                    <a:pt x="6256063" y="24357"/>
                    <a:pt x="6470315" y="0"/>
                  </a:cubicBezTo>
                  <a:cubicBezTo>
                    <a:pt x="6684567" y="-24357"/>
                    <a:pt x="7063572" y="16759"/>
                    <a:pt x="7229342" y="0"/>
                  </a:cubicBezTo>
                  <a:cubicBezTo>
                    <a:pt x="7395112" y="-16759"/>
                    <a:pt x="7756697" y="35903"/>
                    <a:pt x="7892074" y="0"/>
                  </a:cubicBezTo>
                  <a:cubicBezTo>
                    <a:pt x="8027451" y="-35903"/>
                    <a:pt x="8169109" y="932"/>
                    <a:pt x="8265923" y="0"/>
                  </a:cubicBezTo>
                  <a:cubicBezTo>
                    <a:pt x="8362737" y="-932"/>
                    <a:pt x="8425724" y="16871"/>
                    <a:pt x="8543477" y="0"/>
                  </a:cubicBezTo>
                  <a:cubicBezTo>
                    <a:pt x="8661230" y="-16871"/>
                    <a:pt x="8855261" y="27623"/>
                    <a:pt x="9109915" y="0"/>
                  </a:cubicBezTo>
                  <a:cubicBezTo>
                    <a:pt x="9364569" y="-27623"/>
                    <a:pt x="9256758" y="23031"/>
                    <a:pt x="9387469" y="0"/>
                  </a:cubicBezTo>
                  <a:cubicBezTo>
                    <a:pt x="9518180" y="-23031"/>
                    <a:pt x="9724384" y="27768"/>
                    <a:pt x="9880270" y="0"/>
                  </a:cubicBezTo>
                  <a:cubicBezTo>
                    <a:pt x="10045774" y="16441"/>
                    <a:pt x="10163506" y="129932"/>
                    <a:pt x="10131100" y="250830"/>
                  </a:cubicBezTo>
                  <a:cubicBezTo>
                    <a:pt x="10143733" y="474315"/>
                    <a:pt x="10073741" y="572872"/>
                    <a:pt x="10131100" y="762508"/>
                  </a:cubicBezTo>
                  <a:cubicBezTo>
                    <a:pt x="10188459" y="952144"/>
                    <a:pt x="10092945" y="1100245"/>
                    <a:pt x="10131100" y="1254120"/>
                  </a:cubicBezTo>
                  <a:cubicBezTo>
                    <a:pt x="10146444" y="1408823"/>
                    <a:pt x="10000461" y="1531878"/>
                    <a:pt x="9880270" y="1504950"/>
                  </a:cubicBezTo>
                  <a:cubicBezTo>
                    <a:pt x="9676687" y="1549779"/>
                    <a:pt x="9643413" y="1493925"/>
                    <a:pt x="9410127" y="1504950"/>
                  </a:cubicBezTo>
                  <a:cubicBezTo>
                    <a:pt x="9176841" y="1515975"/>
                    <a:pt x="8978315" y="1472577"/>
                    <a:pt x="8843689" y="1504950"/>
                  </a:cubicBezTo>
                  <a:cubicBezTo>
                    <a:pt x="8709063" y="1537323"/>
                    <a:pt x="8358504" y="1439815"/>
                    <a:pt x="8084663" y="1504950"/>
                  </a:cubicBezTo>
                  <a:cubicBezTo>
                    <a:pt x="7810822" y="1570085"/>
                    <a:pt x="7892857" y="1460192"/>
                    <a:pt x="7710814" y="1504950"/>
                  </a:cubicBezTo>
                  <a:cubicBezTo>
                    <a:pt x="7528771" y="1549708"/>
                    <a:pt x="7367685" y="1450158"/>
                    <a:pt x="7240671" y="1504950"/>
                  </a:cubicBezTo>
                  <a:cubicBezTo>
                    <a:pt x="7113657" y="1559742"/>
                    <a:pt x="6678306" y="1490975"/>
                    <a:pt x="6481644" y="1504950"/>
                  </a:cubicBezTo>
                  <a:cubicBezTo>
                    <a:pt x="6284982" y="1518925"/>
                    <a:pt x="6306870" y="1472960"/>
                    <a:pt x="6204090" y="1504950"/>
                  </a:cubicBezTo>
                  <a:cubicBezTo>
                    <a:pt x="6101310" y="1536940"/>
                    <a:pt x="5739309" y="1466307"/>
                    <a:pt x="5445063" y="1504950"/>
                  </a:cubicBezTo>
                  <a:cubicBezTo>
                    <a:pt x="5150817" y="1543593"/>
                    <a:pt x="5277785" y="1503792"/>
                    <a:pt x="5167509" y="1504950"/>
                  </a:cubicBezTo>
                  <a:cubicBezTo>
                    <a:pt x="5057233" y="1506108"/>
                    <a:pt x="4728518" y="1486031"/>
                    <a:pt x="4408482" y="1504950"/>
                  </a:cubicBezTo>
                  <a:cubicBezTo>
                    <a:pt x="4088446" y="1523869"/>
                    <a:pt x="3935034" y="1452222"/>
                    <a:pt x="3745750" y="1504950"/>
                  </a:cubicBezTo>
                  <a:cubicBezTo>
                    <a:pt x="3556466" y="1557678"/>
                    <a:pt x="3332903" y="1466318"/>
                    <a:pt x="3179313" y="1504950"/>
                  </a:cubicBezTo>
                  <a:cubicBezTo>
                    <a:pt x="3025723" y="1543582"/>
                    <a:pt x="2980983" y="1477891"/>
                    <a:pt x="2805464" y="1504950"/>
                  </a:cubicBezTo>
                  <a:cubicBezTo>
                    <a:pt x="2629945" y="1532009"/>
                    <a:pt x="2543822" y="1459089"/>
                    <a:pt x="2335321" y="1504950"/>
                  </a:cubicBezTo>
                  <a:cubicBezTo>
                    <a:pt x="2126820" y="1550811"/>
                    <a:pt x="1957854" y="1499519"/>
                    <a:pt x="1768883" y="1504950"/>
                  </a:cubicBezTo>
                  <a:cubicBezTo>
                    <a:pt x="1579912" y="1510381"/>
                    <a:pt x="1383233" y="1443813"/>
                    <a:pt x="1106151" y="1504950"/>
                  </a:cubicBezTo>
                  <a:cubicBezTo>
                    <a:pt x="829069" y="1566087"/>
                    <a:pt x="467794" y="1478195"/>
                    <a:pt x="250830" y="1504950"/>
                  </a:cubicBezTo>
                  <a:cubicBezTo>
                    <a:pt x="146869" y="1514183"/>
                    <a:pt x="5897" y="1392287"/>
                    <a:pt x="0" y="1254120"/>
                  </a:cubicBezTo>
                  <a:cubicBezTo>
                    <a:pt x="-46252" y="1098517"/>
                    <a:pt x="18960" y="839955"/>
                    <a:pt x="0" y="732409"/>
                  </a:cubicBezTo>
                  <a:cubicBezTo>
                    <a:pt x="-18960" y="624863"/>
                    <a:pt x="5332" y="476214"/>
                    <a:pt x="0" y="250830"/>
                  </a:cubicBezTo>
                  <a:close/>
                </a:path>
              </a:pathLst>
            </a:custGeom>
            <a:solidFill>
              <a:schemeClr val="tx1"/>
            </a:solidFill>
            <a:ln w="38100">
              <a:solidFill>
                <a:srgbClr val="FF0000"/>
              </a:solidFill>
              <a:prstDash val="sysDash"/>
              <a:extLst>
                <a:ext uri="{C807C97D-BFC1-408E-A445-0C87EB9F89A2}">
                  <ask:lineSketchStyleProps xmlns:ask="http://schemas.microsoft.com/office/drawing/2018/sketchyshapes" sd="174321504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000" b="1" i="0" u="none" strike="noStrike" kern="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sp>
          <p:nvSpPr>
            <p:cNvPr id="138" name="TextBox 137">
              <a:extLst>
                <a:ext uri="{FF2B5EF4-FFF2-40B4-BE49-F238E27FC236}">
                  <a16:creationId xmlns:a16="http://schemas.microsoft.com/office/drawing/2014/main" id="{D72E6EEF-65D3-415D-90D4-D26F27E71C8E}"/>
                </a:ext>
              </a:extLst>
            </p:cNvPr>
            <p:cNvSpPr txBox="1"/>
            <p:nvPr/>
          </p:nvSpPr>
          <p:spPr>
            <a:xfrm>
              <a:off x="1186930" y="-595295"/>
              <a:ext cx="10043515" cy="1085381"/>
            </a:xfrm>
            <a:prstGeom prst="rect">
              <a:avLst/>
            </a:prstGeom>
            <a:noFill/>
          </p:spPr>
          <p:txBody>
            <a:bodyPr wrap="square" rtlCol="0">
              <a:spAutoFit/>
            </a:bodyPr>
            <a:lstStyle/>
            <a:p>
              <a:pPr lvl="0" algn="ctr">
                <a:buClr>
                  <a:srgbClr val="000000"/>
                </a:buClr>
                <a:defRPr/>
              </a:pPr>
              <a:r>
                <a:rPr lang="en-US" sz="4000" b="1" dirty="0" err="1">
                  <a:solidFill>
                    <a:schemeClr val="tx1">
                      <a:lumMod val="10000"/>
                    </a:schemeClr>
                  </a:solidFill>
                  <a:latin typeface="Cambria" panose="02040503050406030204" pitchFamily="18" charset="0"/>
                  <a:ea typeface="Cambria" panose="02040503050406030204" pitchFamily="18" charset="0"/>
                </a:rPr>
                <a:t>Số</a:t>
              </a:r>
              <a:r>
                <a:rPr lang="en-US" sz="4000" b="1" dirty="0">
                  <a:solidFill>
                    <a:schemeClr val="tx1">
                      <a:lumMod val="10000"/>
                    </a:schemeClr>
                  </a:solidFill>
                  <a:latin typeface="Cambria" panose="02040503050406030204" pitchFamily="18" charset="0"/>
                  <a:ea typeface="Cambria" panose="02040503050406030204" pitchFamily="18" charset="0"/>
                </a:rPr>
                <a:t> </a:t>
              </a:r>
              <a:r>
                <a:rPr lang="en-US" sz="4000" b="1" dirty="0" err="1">
                  <a:solidFill>
                    <a:schemeClr val="tx1">
                      <a:lumMod val="10000"/>
                    </a:schemeClr>
                  </a:solidFill>
                  <a:latin typeface="Cambria" panose="02040503050406030204" pitchFamily="18" charset="0"/>
                  <a:ea typeface="Cambria" panose="02040503050406030204" pitchFamily="18" charset="0"/>
                </a:rPr>
                <a:t>chỉ</a:t>
              </a:r>
              <a:r>
                <a:rPr lang="en-US" sz="4000" b="1" dirty="0">
                  <a:solidFill>
                    <a:schemeClr val="tx1">
                      <a:lumMod val="10000"/>
                    </a:schemeClr>
                  </a:solidFill>
                  <a:latin typeface="Cambria" panose="02040503050406030204" pitchFamily="18" charset="0"/>
                  <a:ea typeface="Cambria" panose="02040503050406030204" pitchFamily="18" charset="0"/>
                </a:rPr>
                <a:t> </a:t>
              </a:r>
              <a:r>
                <a:rPr lang="en-US" sz="4000" b="1" dirty="0" err="1">
                  <a:solidFill>
                    <a:schemeClr val="tx1">
                      <a:lumMod val="10000"/>
                    </a:schemeClr>
                  </a:solidFill>
                  <a:latin typeface="Cambria" panose="02040503050406030204" pitchFamily="18" charset="0"/>
                  <a:ea typeface="Cambria" panose="02040503050406030204" pitchFamily="18" charset="0"/>
                </a:rPr>
                <a:t>của</a:t>
              </a:r>
              <a:r>
                <a:rPr lang="en-US" sz="4000" b="1" dirty="0">
                  <a:solidFill>
                    <a:schemeClr val="tx1">
                      <a:lumMod val="10000"/>
                    </a:schemeClr>
                  </a:solidFill>
                  <a:latin typeface="Cambria" panose="02040503050406030204" pitchFamily="18" charset="0"/>
                  <a:ea typeface="Cambria" panose="02040503050406030204" pitchFamily="18" charset="0"/>
                </a:rPr>
                <a:t> </a:t>
              </a:r>
              <a:r>
                <a:rPr lang="en-US" sz="4000" b="1" dirty="0" err="1">
                  <a:solidFill>
                    <a:schemeClr val="tx1">
                      <a:lumMod val="10000"/>
                    </a:schemeClr>
                  </a:solidFill>
                  <a:latin typeface="Cambria" panose="02040503050406030204" pitchFamily="18" charset="0"/>
                  <a:ea typeface="Cambria" panose="02040503050406030204" pitchFamily="18" charset="0"/>
                </a:rPr>
                <a:t>nhiệt</a:t>
              </a:r>
              <a:r>
                <a:rPr lang="en-US" sz="4000" b="1" dirty="0">
                  <a:solidFill>
                    <a:schemeClr val="tx1">
                      <a:lumMod val="10000"/>
                    </a:schemeClr>
                  </a:solidFill>
                  <a:latin typeface="Cambria" panose="02040503050406030204" pitchFamily="18" charset="0"/>
                  <a:ea typeface="Cambria" panose="02040503050406030204" pitchFamily="18" charset="0"/>
                </a:rPr>
                <a:t> </a:t>
              </a:r>
              <a:r>
                <a:rPr lang="en-US" sz="4000" b="1" dirty="0" err="1">
                  <a:solidFill>
                    <a:schemeClr val="tx1">
                      <a:lumMod val="10000"/>
                    </a:schemeClr>
                  </a:solidFill>
                  <a:latin typeface="Cambria" panose="02040503050406030204" pitchFamily="18" charset="0"/>
                  <a:ea typeface="Cambria" panose="02040503050406030204" pitchFamily="18" charset="0"/>
                </a:rPr>
                <a:t>kế</a:t>
              </a:r>
              <a:r>
                <a:rPr lang="en-US" sz="4000" b="1" dirty="0">
                  <a:solidFill>
                    <a:schemeClr val="tx1">
                      <a:lumMod val="10000"/>
                    </a:schemeClr>
                  </a:solidFill>
                  <a:latin typeface="Cambria" panose="02040503050406030204" pitchFamily="18" charset="0"/>
                  <a:ea typeface="Cambria" panose="02040503050406030204" pitchFamily="18" charset="0"/>
                </a:rPr>
                <a:t> </a:t>
              </a:r>
              <a:r>
                <a:rPr lang="en-US" sz="4000" b="1" dirty="0" err="1">
                  <a:solidFill>
                    <a:schemeClr val="tx1">
                      <a:lumMod val="10000"/>
                    </a:schemeClr>
                  </a:solidFill>
                  <a:latin typeface="Cambria" panose="02040503050406030204" pitchFamily="18" charset="0"/>
                  <a:ea typeface="Cambria" panose="02040503050406030204" pitchFamily="18" charset="0"/>
                </a:rPr>
                <a:t>cho</a:t>
              </a:r>
              <a:r>
                <a:rPr lang="en-US" sz="4000" b="1" dirty="0">
                  <a:solidFill>
                    <a:schemeClr val="tx1">
                      <a:lumMod val="10000"/>
                    </a:schemeClr>
                  </a:solidFill>
                  <a:latin typeface="Cambria" panose="02040503050406030204" pitchFamily="18" charset="0"/>
                  <a:ea typeface="Cambria" panose="02040503050406030204" pitchFamily="18" charset="0"/>
                </a:rPr>
                <a:t> ta </a:t>
              </a:r>
              <a:r>
                <a:rPr lang="vi-VN" sz="4000" b="1" dirty="0">
                  <a:solidFill>
                    <a:schemeClr val="tx1">
                      <a:lumMod val="10000"/>
                    </a:schemeClr>
                  </a:solidFill>
                  <a:latin typeface="Cambria" panose="02040503050406030204" pitchFamily="18" charset="0"/>
                  <a:ea typeface="Cambria" panose="02040503050406030204" pitchFamily="18" charset="0"/>
                </a:rPr>
                <a:t>biết:</a:t>
              </a:r>
              <a:endParaRPr kumimoji="0" lang="en-US" sz="4000" b="1" i="0" u="none" strike="noStrike" kern="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grpSp>
        <p:nvGrpSpPr>
          <p:cNvPr id="2" name="Group 1">
            <a:extLst>
              <a:ext uri="{FF2B5EF4-FFF2-40B4-BE49-F238E27FC236}">
                <a16:creationId xmlns:a16="http://schemas.microsoft.com/office/drawing/2014/main" id="{7B795FD0-1A9C-446F-AB9B-A7AB4365D43D}"/>
              </a:ext>
            </a:extLst>
          </p:cNvPr>
          <p:cNvGrpSpPr/>
          <p:nvPr/>
        </p:nvGrpSpPr>
        <p:grpSpPr>
          <a:xfrm>
            <a:off x="2475092" y="2494020"/>
            <a:ext cx="6940531" cy="903888"/>
            <a:chOff x="2534913" y="2749522"/>
            <a:chExt cx="6940531" cy="903888"/>
          </a:xfrm>
        </p:grpSpPr>
        <p:sp>
          <p:nvSpPr>
            <p:cNvPr id="143" name="Rounded Rectangle 16">
              <a:extLst>
                <a:ext uri="{FF2B5EF4-FFF2-40B4-BE49-F238E27FC236}">
                  <a16:creationId xmlns:a16="http://schemas.microsoft.com/office/drawing/2014/main" id="{F1EB9B43-39E4-465A-8D8A-FB708107A99F}"/>
                </a:ext>
              </a:extLst>
            </p:cNvPr>
            <p:cNvSpPr/>
            <p:nvPr/>
          </p:nvSpPr>
          <p:spPr>
            <a:xfrm>
              <a:off x="2983605" y="2892860"/>
              <a:ext cx="6491839" cy="703012"/>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3000" b="1" dirty="0" err="1">
                  <a:solidFill>
                    <a:schemeClr val="tx1">
                      <a:lumMod val="10000"/>
                    </a:schemeClr>
                  </a:solidFill>
                  <a:latin typeface="Cambria" panose="02040503050406030204" pitchFamily="18" charset="0"/>
                  <a:ea typeface="Cambria" panose="02040503050406030204" pitchFamily="18" charset="0"/>
                </a:rPr>
                <a:t>Nhiệt</a:t>
              </a:r>
              <a:r>
                <a:rPr lang="en-US" sz="3000" b="1" dirty="0">
                  <a:solidFill>
                    <a:schemeClr val="tx1">
                      <a:lumMod val="10000"/>
                    </a:schemeClr>
                  </a:solidFill>
                  <a:latin typeface="Cambria" panose="02040503050406030204" pitchFamily="18" charset="0"/>
                  <a:ea typeface="Cambria" panose="02040503050406030204" pitchFamily="18" charset="0"/>
                </a:rPr>
                <a:t> </a:t>
              </a:r>
              <a:r>
                <a:rPr lang="en-US" sz="3000" b="1" dirty="0" err="1">
                  <a:solidFill>
                    <a:schemeClr val="tx1">
                      <a:lumMod val="10000"/>
                    </a:schemeClr>
                  </a:solidFill>
                  <a:latin typeface="Cambria" panose="02040503050406030204" pitchFamily="18" charset="0"/>
                  <a:ea typeface="Cambria" panose="02040503050406030204" pitchFamily="18" charset="0"/>
                </a:rPr>
                <a:t>độ</a:t>
              </a:r>
              <a:r>
                <a:rPr lang="en-US" sz="3000" b="1" dirty="0">
                  <a:solidFill>
                    <a:schemeClr val="tx1">
                      <a:lumMod val="10000"/>
                    </a:schemeClr>
                  </a:solidFill>
                  <a:latin typeface="Cambria" panose="02040503050406030204" pitchFamily="18" charset="0"/>
                  <a:ea typeface="Cambria" panose="02040503050406030204" pitchFamily="18" charset="0"/>
                </a:rPr>
                <a:t> </a:t>
              </a:r>
              <a:r>
                <a:rPr lang="en-US" sz="3000" b="1" dirty="0" err="1">
                  <a:solidFill>
                    <a:schemeClr val="tx1">
                      <a:lumMod val="10000"/>
                    </a:schemeClr>
                  </a:solidFill>
                  <a:latin typeface="Cambria" panose="02040503050406030204" pitchFamily="18" charset="0"/>
                  <a:ea typeface="Cambria" panose="02040503050406030204" pitchFamily="18" charset="0"/>
                </a:rPr>
                <a:t>của</a:t>
              </a:r>
              <a:r>
                <a:rPr lang="en-US" sz="3000" b="1" dirty="0">
                  <a:solidFill>
                    <a:schemeClr val="tx1">
                      <a:lumMod val="10000"/>
                    </a:schemeClr>
                  </a:solidFill>
                  <a:latin typeface="Cambria" panose="02040503050406030204" pitchFamily="18" charset="0"/>
                  <a:ea typeface="Cambria" panose="02040503050406030204" pitchFamily="18" charset="0"/>
                </a:rPr>
                <a:t> </a:t>
              </a:r>
              <a:r>
                <a:rPr lang="en-US" sz="3000" b="1" dirty="0" err="1">
                  <a:solidFill>
                    <a:schemeClr val="tx1">
                      <a:lumMod val="10000"/>
                    </a:schemeClr>
                  </a:solidFill>
                  <a:latin typeface="Cambria" panose="02040503050406030204" pitchFamily="18" charset="0"/>
                  <a:ea typeface="Cambria" panose="02040503050406030204" pitchFamily="18" charset="0"/>
                </a:rPr>
                <a:t>vật</a:t>
              </a:r>
              <a:endParaRPr kumimoji="0" lang="en-US" sz="3000" b="1" i="0" u="none" strike="noStrike" kern="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184" name="Google Shape;766;p25">
              <a:extLst>
                <a:ext uri="{FF2B5EF4-FFF2-40B4-BE49-F238E27FC236}">
                  <a16:creationId xmlns:a16="http://schemas.microsoft.com/office/drawing/2014/main" id="{97280F94-25E9-400D-B2F0-D9DE7369EE14}"/>
                </a:ext>
              </a:extLst>
            </p:cNvPr>
            <p:cNvGrpSpPr/>
            <p:nvPr/>
          </p:nvGrpSpPr>
          <p:grpSpPr>
            <a:xfrm>
              <a:off x="2534913" y="2749522"/>
              <a:ext cx="809298" cy="903888"/>
              <a:chOff x="3688121" y="2981594"/>
              <a:chExt cx="3319085" cy="3319078"/>
            </a:xfrm>
          </p:grpSpPr>
          <p:sp>
            <p:nvSpPr>
              <p:cNvPr id="185" name="Google Shape;767;p25">
                <a:extLst>
                  <a:ext uri="{FF2B5EF4-FFF2-40B4-BE49-F238E27FC236}">
                    <a16:creationId xmlns:a16="http://schemas.microsoft.com/office/drawing/2014/main" id="{3BF624FB-D36E-4D38-9D20-B3E1C2B788FE}"/>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86" name="Google Shape;768;p25">
                <a:extLst>
                  <a:ext uri="{FF2B5EF4-FFF2-40B4-BE49-F238E27FC236}">
                    <a16:creationId xmlns:a16="http://schemas.microsoft.com/office/drawing/2014/main" id="{2AA904A7-EFE5-45B8-91A2-328624A668DD}"/>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nvGrpSpPr>
              <p:cNvPr id="187" name="Google Shape;769;p25">
                <a:extLst>
                  <a:ext uri="{FF2B5EF4-FFF2-40B4-BE49-F238E27FC236}">
                    <a16:creationId xmlns:a16="http://schemas.microsoft.com/office/drawing/2014/main" id="{4C5A3424-2C14-4335-8C67-D5AC186F5DB1}"/>
                  </a:ext>
                </a:extLst>
              </p:cNvPr>
              <p:cNvGrpSpPr/>
              <p:nvPr/>
            </p:nvGrpSpPr>
            <p:grpSpPr>
              <a:xfrm>
                <a:off x="3772727" y="3222908"/>
                <a:ext cx="1113024" cy="1160787"/>
                <a:chOff x="6515927" y="3100079"/>
                <a:chExt cx="1113024" cy="1160787"/>
              </a:xfrm>
            </p:grpSpPr>
            <p:sp>
              <p:nvSpPr>
                <p:cNvPr id="195" name="Google Shape;770;p25">
                  <a:extLst>
                    <a:ext uri="{FF2B5EF4-FFF2-40B4-BE49-F238E27FC236}">
                      <a16:creationId xmlns:a16="http://schemas.microsoft.com/office/drawing/2014/main" id="{12B62038-21E6-4BAF-AF4A-8FBAFFE7D664}"/>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6" name="Google Shape;771;p25">
                  <a:extLst>
                    <a:ext uri="{FF2B5EF4-FFF2-40B4-BE49-F238E27FC236}">
                      <a16:creationId xmlns:a16="http://schemas.microsoft.com/office/drawing/2014/main" id="{6B0344D3-C721-465A-9786-85D61F4D91FA}"/>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nvGrpSpPr>
              <p:cNvPr id="188" name="Google Shape;772;p25">
                <a:extLst>
                  <a:ext uri="{FF2B5EF4-FFF2-40B4-BE49-F238E27FC236}">
                    <a16:creationId xmlns:a16="http://schemas.microsoft.com/office/drawing/2014/main" id="{988DC9A5-3C55-4D31-B028-65589AB7512E}"/>
                  </a:ext>
                </a:extLst>
              </p:cNvPr>
              <p:cNvGrpSpPr/>
              <p:nvPr/>
            </p:nvGrpSpPr>
            <p:grpSpPr>
              <a:xfrm>
                <a:off x="5805957" y="3222908"/>
                <a:ext cx="1113021" cy="1160787"/>
                <a:chOff x="8549157" y="3100079"/>
                <a:chExt cx="1113021" cy="1160787"/>
              </a:xfrm>
            </p:grpSpPr>
            <p:sp>
              <p:nvSpPr>
                <p:cNvPr id="193" name="Google Shape;773;p25">
                  <a:extLst>
                    <a:ext uri="{FF2B5EF4-FFF2-40B4-BE49-F238E27FC236}">
                      <a16:creationId xmlns:a16="http://schemas.microsoft.com/office/drawing/2014/main" id="{701A75D7-0D5A-4E99-8F15-52F848D3F05F}"/>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4" name="Google Shape;774;p25">
                  <a:extLst>
                    <a:ext uri="{FF2B5EF4-FFF2-40B4-BE49-F238E27FC236}">
                      <a16:creationId xmlns:a16="http://schemas.microsoft.com/office/drawing/2014/main" id="{94B00D2F-0CA6-4AAF-B799-3E9C8E324C1E}"/>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sp>
            <p:nvSpPr>
              <p:cNvPr id="189" name="Google Shape;775;p25">
                <a:extLst>
                  <a:ext uri="{FF2B5EF4-FFF2-40B4-BE49-F238E27FC236}">
                    <a16:creationId xmlns:a16="http://schemas.microsoft.com/office/drawing/2014/main" id="{A6412B5D-2C7A-4E49-99EA-E5A671D6CB03}"/>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0" name="Google Shape;776;p25">
                <a:extLst>
                  <a:ext uri="{FF2B5EF4-FFF2-40B4-BE49-F238E27FC236}">
                    <a16:creationId xmlns:a16="http://schemas.microsoft.com/office/drawing/2014/main" id="{F566D92F-D02E-4DF6-AAD0-02810B60CE63}"/>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1" name="Google Shape;777;p25">
                <a:extLst>
                  <a:ext uri="{FF2B5EF4-FFF2-40B4-BE49-F238E27FC236}">
                    <a16:creationId xmlns:a16="http://schemas.microsoft.com/office/drawing/2014/main" id="{64B14CA4-DE36-4A5E-BB4C-37058FAFD02A}"/>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2" name="Google Shape;778;p25">
                <a:extLst>
                  <a:ext uri="{FF2B5EF4-FFF2-40B4-BE49-F238E27FC236}">
                    <a16:creationId xmlns:a16="http://schemas.microsoft.com/office/drawing/2014/main" id="{E194410E-E70A-4D0E-8C51-8A6151E354B6}"/>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grpSp>
        <p:nvGrpSpPr>
          <p:cNvPr id="5" name="Group 4">
            <a:extLst>
              <a:ext uri="{FF2B5EF4-FFF2-40B4-BE49-F238E27FC236}">
                <a16:creationId xmlns:a16="http://schemas.microsoft.com/office/drawing/2014/main" id="{6BC2A907-FCC6-4C0C-A80A-1462FC277B4B}"/>
              </a:ext>
            </a:extLst>
          </p:cNvPr>
          <p:cNvGrpSpPr/>
          <p:nvPr/>
        </p:nvGrpSpPr>
        <p:grpSpPr>
          <a:xfrm>
            <a:off x="2479333" y="3661799"/>
            <a:ext cx="6973288" cy="914576"/>
            <a:chOff x="2478247" y="3927464"/>
            <a:chExt cx="6973288" cy="914576"/>
          </a:xfrm>
        </p:grpSpPr>
        <p:sp>
          <p:nvSpPr>
            <p:cNvPr id="147" name="Rounded Rectangle 18">
              <a:extLst>
                <a:ext uri="{FF2B5EF4-FFF2-40B4-BE49-F238E27FC236}">
                  <a16:creationId xmlns:a16="http://schemas.microsoft.com/office/drawing/2014/main" id="{3FD77AC1-2778-4BC8-B194-779866A525F1}"/>
                </a:ext>
              </a:extLst>
            </p:cNvPr>
            <p:cNvSpPr/>
            <p:nvPr/>
          </p:nvSpPr>
          <p:spPr>
            <a:xfrm>
              <a:off x="2948209" y="4028904"/>
              <a:ext cx="6503326" cy="813136"/>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3000" b="1" dirty="0" err="1">
                  <a:solidFill>
                    <a:schemeClr val="tx1">
                      <a:lumMod val="10000"/>
                    </a:schemeClr>
                  </a:solidFill>
                  <a:latin typeface="Cambria" panose="02040503050406030204" pitchFamily="18" charset="0"/>
                  <a:ea typeface="Cambria" panose="02040503050406030204" pitchFamily="18" charset="0"/>
                </a:rPr>
                <a:t>Độ</a:t>
              </a:r>
              <a:r>
                <a:rPr lang="en-US" sz="3000" b="1" dirty="0">
                  <a:solidFill>
                    <a:schemeClr val="tx1">
                      <a:lumMod val="10000"/>
                    </a:schemeClr>
                  </a:solidFill>
                  <a:latin typeface="Cambria" panose="02040503050406030204" pitchFamily="18" charset="0"/>
                  <a:ea typeface="Cambria" panose="02040503050406030204" pitchFamily="18" charset="0"/>
                </a:rPr>
                <a:t> </a:t>
              </a:r>
              <a:r>
                <a:rPr lang="en-US" sz="3000" b="1" dirty="0" err="1">
                  <a:solidFill>
                    <a:schemeClr val="tx1">
                      <a:lumMod val="10000"/>
                    </a:schemeClr>
                  </a:solidFill>
                  <a:latin typeface="Cambria" panose="02040503050406030204" pitchFamily="18" charset="0"/>
                  <a:ea typeface="Cambria" panose="02040503050406030204" pitchFamily="18" charset="0"/>
                </a:rPr>
                <a:t>ẩm</a:t>
              </a:r>
              <a:r>
                <a:rPr lang="en-US" sz="3000" b="1" dirty="0">
                  <a:solidFill>
                    <a:schemeClr val="tx1">
                      <a:lumMod val="10000"/>
                    </a:schemeClr>
                  </a:solidFill>
                  <a:latin typeface="Cambria" panose="02040503050406030204" pitchFamily="18" charset="0"/>
                  <a:ea typeface="Cambria" panose="02040503050406030204" pitchFamily="18" charset="0"/>
                </a:rPr>
                <a:t> </a:t>
              </a:r>
              <a:r>
                <a:rPr lang="en-US" sz="3000" b="1" dirty="0" err="1">
                  <a:solidFill>
                    <a:schemeClr val="tx1">
                      <a:lumMod val="10000"/>
                    </a:schemeClr>
                  </a:solidFill>
                  <a:latin typeface="Cambria" panose="02040503050406030204" pitchFamily="18" charset="0"/>
                  <a:ea typeface="Cambria" panose="02040503050406030204" pitchFamily="18" charset="0"/>
                </a:rPr>
                <a:t>của</a:t>
              </a:r>
              <a:r>
                <a:rPr lang="en-US" sz="3000" b="1" dirty="0">
                  <a:solidFill>
                    <a:schemeClr val="tx1">
                      <a:lumMod val="10000"/>
                    </a:schemeClr>
                  </a:solidFill>
                  <a:latin typeface="Cambria" panose="02040503050406030204" pitchFamily="18" charset="0"/>
                  <a:ea typeface="Cambria" panose="02040503050406030204" pitchFamily="18" charset="0"/>
                </a:rPr>
                <a:t> </a:t>
              </a:r>
              <a:r>
                <a:rPr lang="en-US" sz="3000" b="1" dirty="0" err="1">
                  <a:solidFill>
                    <a:schemeClr val="tx1">
                      <a:lumMod val="10000"/>
                    </a:schemeClr>
                  </a:solidFill>
                  <a:latin typeface="Cambria" panose="02040503050406030204" pitchFamily="18" charset="0"/>
                  <a:ea typeface="Cambria" panose="02040503050406030204" pitchFamily="18" charset="0"/>
                </a:rPr>
                <a:t>không</a:t>
              </a:r>
              <a:r>
                <a:rPr lang="en-US" sz="3000" b="1" dirty="0">
                  <a:solidFill>
                    <a:schemeClr val="tx1">
                      <a:lumMod val="10000"/>
                    </a:schemeClr>
                  </a:solidFill>
                  <a:latin typeface="Cambria" panose="02040503050406030204" pitchFamily="18" charset="0"/>
                  <a:ea typeface="Cambria" panose="02040503050406030204" pitchFamily="18" charset="0"/>
                </a:rPr>
                <a:t> </a:t>
              </a:r>
              <a:r>
                <a:rPr lang="en-US" sz="3000" b="1" dirty="0" err="1">
                  <a:solidFill>
                    <a:schemeClr val="tx1">
                      <a:lumMod val="10000"/>
                    </a:schemeClr>
                  </a:solidFill>
                  <a:latin typeface="Cambria" panose="02040503050406030204" pitchFamily="18" charset="0"/>
                  <a:ea typeface="Cambria" panose="02040503050406030204" pitchFamily="18" charset="0"/>
                </a:rPr>
                <a:t>khí</a:t>
              </a:r>
              <a:r>
                <a:rPr lang="en-US" sz="3000" b="1" dirty="0">
                  <a:solidFill>
                    <a:schemeClr val="tx1">
                      <a:lumMod val="10000"/>
                    </a:schemeClr>
                  </a:solidFill>
                  <a:latin typeface="Cambria" panose="02040503050406030204" pitchFamily="18" charset="0"/>
                  <a:ea typeface="Cambria" panose="02040503050406030204" pitchFamily="18" charset="0"/>
                </a:rPr>
                <a:t> </a:t>
              </a:r>
              <a:r>
                <a:rPr lang="en-US" sz="3000" b="1" dirty="0" err="1">
                  <a:solidFill>
                    <a:schemeClr val="tx1">
                      <a:lumMod val="10000"/>
                    </a:schemeClr>
                  </a:solidFill>
                  <a:latin typeface="Cambria" panose="02040503050406030204" pitchFamily="18" charset="0"/>
                  <a:ea typeface="Cambria" panose="02040503050406030204" pitchFamily="18" charset="0"/>
                </a:rPr>
                <a:t>xung</a:t>
              </a:r>
              <a:r>
                <a:rPr lang="en-US" sz="3000" b="1" dirty="0">
                  <a:solidFill>
                    <a:schemeClr val="tx1">
                      <a:lumMod val="10000"/>
                    </a:schemeClr>
                  </a:solidFill>
                  <a:latin typeface="Cambria" panose="02040503050406030204" pitchFamily="18" charset="0"/>
                  <a:ea typeface="Cambria" panose="02040503050406030204" pitchFamily="18" charset="0"/>
                </a:rPr>
                <a:t> </a:t>
              </a:r>
              <a:r>
                <a:rPr lang="en-US" sz="3000" b="1" dirty="0" err="1">
                  <a:solidFill>
                    <a:schemeClr val="tx1">
                      <a:lumMod val="10000"/>
                    </a:schemeClr>
                  </a:solidFill>
                  <a:latin typeface="Cambria" panose="02040503050406030204" pitchFamily="18" charset="0"/>
                  <a:ea typeface="Cambria" panose="02040503050406030204" pitchFamily="18" charset="0"/>
                </a:rPr>
                <a:t>quanh</a:t>
              </a:r>
              <a:r>
                <a:rPr lang="en-US" sz="3000" b="1" dirty="0">
                  <a:solidFill>
                    <a:schemeClr val="tx1">
                      <a:lumMod val="10000"/>
                    </a:schemeClr>
                  </a:solidFill>
                  <a:latin typeface="Cambria" panose="02040503050406030204" pitchFamily="18" charset="0"/>
                  <a:ea typeface="Cambria" panose="02040503050406030204" pitchFamily="18" charset="0"/>
                </a:rPr>
                <a:t> </a:t>
              </a:r>
              <a:r>
                <a:rPr lang="en-US" sz="3000" b="1" dirty="0" err="1">
                  <a:solidFill>
                    <a:schemeClr val="tx1">
                      <a:lumMod val="10000"/>
                    </a:schemeClr>
                  </a:solidFill>
                  <a:latin typeface="Cambria" panose="02040503050406030204" pitchFamily="18" charset="0"/>
                  <a:ea typeface="Cambria" panose="02040503050406030204" pitchFamily="18" charset="0"/>
                </a:rPr>
                <a:t>vật</a:t>
              </a:r>
              <a:endParaRPr kumimoji="0" lang="en-US" sz="3000" b="1" i="0" u="none" strike="noStrike" kern="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197" name="Google Shape;766;p25">
              <a:extLst>
                <a:ext uri="{FF2B5EF4-FFF2-40B4-BE49-F238E27FC236}">
                  <a16:creationId xmlns:a16="http://schemas.microsoft.com/office/drawing/2014/main" id="{4AF6FC7E-50DD-43A4-9BFF-9CC6D5D54675}"/>
                </a:ext>
              </a:extLst>
            </p:cNvPr>
            <p:cNvGrpSpPr/>
            <p:nvPr/>
          </p:nvGrpSpPr>
          <p:grpSpPr>
            <a:xfrm>
              <a:off x="2478247" y="3927464"/>
              <a:ext cx="809298" cy="903888"/>
              <a:chOff x="3688121" y="2981595"/>
              <a:chExt cx="3319086" cy="3319078"/>
            </a:xfrm>
          </p:grpSpPr>
          <p:sp>
            <p:nvSpPr>
              <p:cNvPr id="198" name="Google Shape;767;p25">
                <a:extLst>
                  <a:ext uri="{FF2B5EF4-FFF2-40B4-BE49-F238E27FC236}">
                    <a16:creationId xmlns:a16="http://schemas.microsoft.com/office/drawing/2014/main" id="{4F6BB31C-9A18-4403-8730-D6CF918A85B0}"/>
                  </a:ext>
                </a:extLst>
              </p:cNvPr>
              <p:cNvSpPr/>
              <p:nvPr/>
            </p:nvSpPr>
            <p:spPr>
              <a:xfrm>
                <a:off x="3688121" y="2981595"/>
                <a:ext cx="3319086"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199" name="Google Shape;768;p25">
                <a:extLst>
                  <a:ext uri="{FF2B5EF4-FFF2-40B4-BE49-F238E27FC236}">
                    <a16:creationId xmlns:a16="http://schemas.microsoft.com/office/drawing/2014/main" id="{56445E16-9670-47C7-BE2C-04979BA64470}"/>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nvGrpSpPr>
              <p:cNvPr id="200" name="Google Shape;769;p25">
                <a:extLst>
                  <a:ext uri="{FF2B5EF4-FFF2-40B4-BE49-F238E27FC236}">
                    <a16:creationId xmlns:a16="http://schemas.microsoft.com/office/drawing/2014/main" id="{60DE6B3A-6CA6-49BC-940B-5F1267D7F9DD}"/>
                  </a:ext>
                </a:extLst>
              </p:cNvPr>
              <p:cNvGrpSpPr/>
              <p:nvPr/>
            </p:nvGrpSpPr>
            <p:grpSpPr>
              <a:xfrm>
                <a:off x="3772727" y="3222908"/>
                <a:ext cx="1113024" cy="1160787"/>
                <a:chOff x="6515927" y="3100079"/>
                <a:chExt cx="1113024" cy="1160787"/>
              </a:xfrm>
            </p:grpSpPr>
            <p:sp>
              <p:nvSpPr>
                <p:cNvPr id="208" name="Google Shape;770;p25">
                  <a:extLst>
                    <a:ext uri="{FF2B5EF4-FFF2-40B4-BE49-F238E27FC236}">
                      <a16:creationId xmlns:a16="http://schemas.microsoft.com/office/drawing/2014/main" id="{217FFFC1-13FE-4D0E-BA99-A798F0A84E4C}"/>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09" name="Google Shape;771;p25">
                  <a:extLst>
                    <a:ext uri="{FF2B5EF4-FFF2-40B4-BE49-F238E27FC236}">
                      <a16:creationId xmlns:a16="http://schemas.microsoft.com/office/drawing/2014/main" id="{3A83AD69-F0FB-4397-8E31-88804C232894}"/>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nvGrpSpPr>
              <p:cNvPr id="201" name="Google Shape;772;p25">
                <a:extLst>
                  <a:ext uri="{FF2B5EF4-FFF2-40B4-BE49-F238E27FC236}">
                    <a16:creationId xmlns:a16="http://schemas.microsoft.com/office/drawing/2014/main" id="{197EF249-52C0-40AE-A825-7D63ABEC8B40}"/>
                  </a:ext>
                </a:extLst>
              </p:cNvPr>
              <p:cNvGrpSpPr/>
              <p:nvPr/>
            </p:nvGrpSpPr>
            <p:grpSpPr>
              <a:xfrm>
                <a:off x="5805957" y="3222908"/>
                <a:ext cx="1113021" cy="1160787"/>
                <a:chOff x="8549157" y="3100079"/>
                <a:chExt cx="1113021" cy="1160787"/>
              </a:xfrm>
            </p:grpSpPr>
            <p:sp>
              <p:nvSpPr>
                <p:cNvPr id="206" name="Google Shape;773;p25">
                  <a:extLst>
                    <a:ext uri="{FF2B5EF4-FFF2-40B4-BE49-F238E27FC236}">
                      <a16:creationId xmlns:a16="http://schemas.microsoft.com/office/drawing/2014/main" id="{49656609-0EB8-4645-8832-F161EAFC8610}"/>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07" name="Google Shape;774;p25">
                  <a:extLst>
                    <a:ext uri="{FF2B5EF4-FFF2-40B4-BE49-F238E27FC236}">
                      <a16:creationId xmlns:a16="http://schemas.microsoft.com/office/drawing/2014/main" id="{7FACF12D-7E3A-47BA-8625-3B869BB1BA01}"/>
                    </a:ext>
                  </a:extLst>
                </p:cNvPr>
                <p:cNvSpPr/>
                <p:nvPr/>
              </p:nvSpPr>
              <p:spPr>
                <a:xfrm>
                  <a:off x="8549239" y="3454743"/>
                  <a:ext cx="748245" cy="806078"/>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sp>
            <p:nvSpPr>
              <p:cNvPr id="202" name="Google Shape;775;p25">
                <a:extLst>
                  <a:ext uri="{FF2B5EF4-FFF2-40B4-BE49-F238E27FC236}">
                    <a16:creationId xmlns:a16="http://schemas.microsoft.com/office/drawing/2014/main" id="{9046E1DB-081B-48A0-B9B5-48938950926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03" name="Google Shape;776;p25">
                <a:extLst>
                  <a:ext uri="{FF2B5EF4-FFF2-40B4-BE49-F238E27FC236}">
                    <a16:creationId xmlns:a16="http://schemas.microsoft.com/office/drawing/2014/main" id="{A66B809A-8225-4F24-9591-EE5E4EA8CB8F}"/>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04" name="Google Shape;777;p25">
                <a:extLst>
                  <a:ext uri="{FF2B5EF4-FFF2-40B4-BE49-F238E27FC236}">
                    <a16:creationId xmlns:a16="http://schemas.microsoft.com/office/drawing/2014/main" id="{A539FFD4-1A71-485C-9AF6-4FCAE12B5074}"/>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05" name="Google Shape;778;p25">
                <a:extLst>
                  <a:ext uri="{FF2B5EF4-FFF2-40B4-BE49-F238E27FC236}">
                    <a16:creationId xmlns:a16="http://schemas.microsoft.com/office/drawing/2014/main" id="{640A4AF2-6DF9-47B4-ADD0-592932553B5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grpSp>
        <p:nvGrpSpPr>
          <p:cNvPr id="6" name="Group 5">
            <a:extLst>
              <a:ext uri="{FF2B5EF4-FFF2-40B4-BE49-F238E27FC236}">
                <a16:creationId xmlns:a16="http://schemas.microsoft.com/office/drawing/2014/main" id="{1610AF47-4B6B-4AB2-BBFC-F9277D2E8594}"/>
              </a:ext>
            </a:extLst>
          </p:cNvPr>
          <p:cNvGrpSpPr/>
          <p:nvPr/>
        </p:nvGrpSpPr>
        <p:grpSpPr>
          <a:xfrm>
            <a:off x="2501648" y="4891370"/>
            <a:ext cx="6937953" cy="908269"/>
            <a:chOff x="2500562" y="5157035"/>
            <a:chExt cx="6937953" cy="908269"/>
          </a:xfrm>
        </p:grpSpPr>
        <p:sp>
          <p:nvSpPr>
            <p:cNvPr id="151" name="Rounded Rectangle 21">
              <a:extLst>
                <a:ext uri="{FF2B5EF4-FFF2-40B4-BE49-F238E27FC236}">
                  <a16:creationId xmlns:a16="http://schemas.microsoft.com/office/drawing/2014/main" id="{D3E8BF2D-073E-4919-9602-501B70304FEE}"/>
                </a:ext>
              </a:extLst>
            </p:cNvPr>
            <p:cNvSpPr/>
            <p:nvPr/>
          </p:nvSpPr>
          <p:spPr>
            <a:xfrm>
              <a:off x="2978248" y="5241664"/>
              <a:ext cx="6460267" cy="823640"/>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vi-VN" sz="3000" b="1" dirty="0">
                  <a:solidFill>
                    <a:schemeClr val="tx1">
                      <a:lumMod val="10000"/>
                    </a:schemeClr>
                  </a:solidFill>
                  <a:latin typeface="Cambria" panose="02040503050406030204" pitchFamily="18" charset="0"/>
                  <a:ea typeface="Cambria" panose="02040503050406030204" pitchFamily="18" charset="0"/>
                </a:rPr>
                <a:t>Khối lượng của vật</a:t>
              </a:r>
              <a:endParaRPr kumimoji="0" lang="en-US" sz="3000" b="1" i="0" u="none" strike="noStrike" kern="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210" name="Google Shape;766;p25">
              <a:extLst>
                <a:ext uri="{FF2B5EF4-FFF2-40B4-BE49-F238E27FC236}">
                  <a16:creationId xmlns:a16="http://schemas.microsoft.com/office/drawing/2014/main" id="{4F40CD26-F5CD-40DC-9147-D2C42D110870}"/>
                </a:ext>
              </a:extLst>
            </p:cNvPr>
            <p:cNvGrpSpPr/>
            <p:nvPr/>
          </p:nvGrpSpPr>
          <p:grpSpPr>
            <a:xfrm>
              <a:off x="2500562" y="5157035"/>
              <a:ext cx="809298" cy="903888"/>
              <a:chOff x="3688121" y="2981594"/>
              <a:chExt cx="3319085" cy="3319078"/>
            </a:xfrm>
          </p:grpSpPr>
          <p:sp>
            <p:nvSpPr>
              <p:cNvPr id="211" name="Google Shape;767;p25">
                <a:extLst>
                  <a:ext uri="{FF2B5EF4-FFF2-40B4-BE49-F238E27FC236}">
                    <a16:creationId xmlns:a16="http://schemas.microsoft.com/office/drawing/2014/main" id="{A3F40ACD-7E61-4341-91B0-940C9450072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12" name="Google Shape;768;p25">
                <a:extLst>
                  <a:ext uri="{FF2B5EF4-FFF2-40B4-BE49-F238E27FC236}">
                    <a16:creationId xmlns:a16="http://schemas.microsoft.com/office/drawing/2014/main" id="{56157E3C-203E-46FA-BD8D-F3DB2644F55C}"/>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nvGrpSpPr>
              <p:cNvPr id="213" name="Google Shape;769;p25">
                <a:extLst>
                  <a:ext uri="{FF2B5EF4-FFF2-40B4-BE49-F238E27FC236}">
                    <a16:creationId xmlns:a16="http://schemas.microsoft.com/office/drawing/2014/main" id="{8CEE6670-FFBC-4DAE-B550-E70D12F130BF}"/>
                  </a:ext>
                </a:extLst>
              </p:cNvPr>
              <p:cNvGrpSpPr/>
              <p:nvPr/>
            </p:nvGrpSpPr>
            <p:grpSpPr>
              <a:xfrm>
                <a:off x="3772727" y="3222908"/>
                <a:ext cx="1113024" cy="1160787"/>
                <a:chOff x="6515927" y="3100079"/>
                <a:chExt cx="1113024" cy="1160787"/>
              </a:xfrm>
            </p:grpSpPr>
            <p:sp>
              <p:nvSpPr>
                <p:cNvPr id="221" name="Google Shape;770;p25">
                  <a:extLst>
                    <a:ext uri="{FF2B5EF4-FFF2-40B4-BE49-F238E27FC236}">
                      <a16:creationId xmlns:a16="http://schemas.microsoft.com/office/drawing/2014/main" id="{F29CE317-6945-4803-A561-07F51DCA38E6}"/>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22" name="Google Shape;771;p25">
                  <a:extLst>
                    <a:ext uri="{FF2B5EF4-FFF2-40B4-BE49-F238E27FC236}">
                      <a16:creationId xmlns:a16="http://schemas.microsoft.com/office/drawing/2014/main" id="{8C8F4851-9AF0-4441-B80D-51652512998B}"/>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nvGrpSpPr>
              <p:cNvPr id="214" name="Google Shape;772;p25">
                <a:extLst>
                  <a:ext uri="{FF2B5EF4-FFF2-40B4-BE49-F238E27FC236}">
                    <a16:creationId xmlns:a16="http://schemas.microsoft.com/office/drawing/2014/main" id="{636F09C4-3A87-4FD6-8046-F9A472208732}"/>
                  </a:ext>
                </a:extLst>
              </p:cNvPr>
              <p:cNvGrpSpPr/>
              <p:nvPr/>
            </p:nvGrpSpPr>
            <p:grpSpPr>
              <a:xfrm>
                <a:off x="5805957" y="3222908"/>
                <a:ext cx="1113021" cy="1160787"/>
                <a:chOff x="8549157" y="3100079"/>
                <a:chExt cx="1113021" cy="1160787"/>
              </a:xfrm>
            </p:grpSpPr>
            <p:sp>
              <p:nvSpPr>
                <p:cNvPr id="219" name="Google Shape;773;p25">
                  <a:extLst>
                    <a:ext uri="{FF2B5EF4-FFF2-40B4-BE49-F238E27FC236}">
                      <a16:creationId xmlns:a16="http://schemas.microsoft.com/office/drawing/2014/main" id="{D568404B-90AD-42A7-8DBB-26126DA430E4}"/>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20" name="Google Shape;774;p25">
                  <a:extLst>
                    <a:ext uri="{FF2B5EF4-FFF2-40B4-BE49-F238E27FC236}">
                      <a16:creationId xmlns:a16="http://schemas.microsoft.com/office/drawing/2014/main" id="{EF2DEB06-C05B-48DB-8A68-12EDF5C50BD2}"/>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sp>
            <p:nvSpPr>
              <p:cNvPr id="215" name="Google Shape;775;p25">
                <a:extLst>
                  <a:ext uri="{FF2B5EF4-FFF2-40B4-BE49-F238E27FC236}">
                    <a16:creationId xmlns:a16="http://schemas.microsoft.com/office/drawing/2014/main" id="{2D484B08-18D9-4127-A976-5B01C8EF230E}"/>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16" name="Google Shape;776;p25">
                <a:extLst>
                  <a:ext uri="{FF2B5EF4-FFF2-40B4-BE49-F238E27FC236}">
                    <a16:creationId xmlns:a16="http://schemas.microsoft.com/office/drawing/2014/main" id="{0A0BB110-D665-4480-B4A5-C3E9B22E86E2}"/>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17" name="Google Shape;777;p25">
                <a:extLst>
                  <a:ext uri="{FF2B5EF4-FFF2-40B4-BE49-F238E27FC236}">
                    <a16:creationId xmlns:a16="http://schemas.microsoft.com/office/drawing/2014/main" id="{28DBD94C-5AE0-4371-8C73-C6D9157D0C10}"/>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sp>
            <p:nvSpPr>
              <p:cNvPr id="218" name="Google Shape;778;p25">
                <a:extLst>
                  <a:ext uri="{FF2B5EF4-FFF2-40B4-BE49-F238E27FC236}">
                    <a16:creationId xmlns:a16="http://schemas.microsoft.com/office/drawing/2014/main" id="{BAE90B4F-9D87-43EF-AD19-0E26AF55852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000" b="1" i="0" u="none" strike="noStrike" kern="0" cap="none" spc="0" normalizeH="0" baseline="0" noProof="0">
                  <a:ln>
                    <a:solidFill>
                      <a:srgbClr val="00FFFF"/>
                    </a:solidFill>
                  </a:ln>
                  <a:solidFill>
                    <a:schemeClr val="tx1">
                      <a:lumMod val="10000"/>
                    </a:schemeClr>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Cambria" panose="02040503050406030204" pitchFamily="18" charset="0"/>
                  <a:ea typeface="Cambria" panose="02040503050406030204" pitchFamily="18" charset="0"/>
                  <a:cs typeface="Arial"/>
                  <a:sym typeface="Arial"/>
                </a:endParaRPr>
              </a:p>
            </p:txBody>
          </p:sp>
        </p:grpSp>
      </p:grpSp>
      <p:pic>
        <p:nvPicPr>
          <p:cNvPr id="236" name="Picture 235">
            <a:extLst>
              <a:ext uri="{FF2B5EF4-FFF2-40B4-BE49-F238E27FC236}">
                <a16:creationId xmlns:a16="http://schemas.microsoft.com/office/drawing/2014/main" id="{6D991518-308F-49DD-9757-7695438C6F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7369" y="2431194"/>
            <a:ext cx="1154344" cy="861550"/>
          </a:xfrm>
          <a:prstGeom prst="rect">
            <a:avLst/>
          </a:prstGeom>
        </p:spPr>
      </p:pic>
      <p:pic>
        <p:nvPicPr>
          <p:cNvPr id="237" name="Picture 236">
            <a:extLst>
              <a:ext uri="{FF2B5EF4-FFF2-40B4-BE49-F238E27FC236}">
                <a16:creationId xmlns:a16="http://schemas.microsoft.com/office/drawing/2014/main" id="{410EC613-E137-4070-A5B2-A2F7A1DCF9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3753" y="5086548"/>
            <a:ext cx="728696" cy="723838"/>
          </a:xfrm>
          <a:prstGeom prst="rect">
            <a:avLst/>
          </a:prstGeom>
        </p:spPr>
      </p:pic>
      <p:pic>
        <p:nvPicPr>
          <p:cNvPr id="239" name="Picture 238">
            <a:extLst>
              <a:ext uri="{FF2B5EF4-FFF2-40B4-BE49-F238E27FC236}">
                <a16:creationId xmlns:a16="http://schemas.microsoft.com/office/drawing/2014/main" id="{7D85C07F-E9EB-4A55-8333-B9B2DF45A2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0768" y="3750683"/>
            <a:ext cx="728696" cy="723838"/>
          </a:xfrm>
          <a:prstGeom prst="rect">
            <a:avLst/>
          </a:prstGeom>
        </p:spPr>
      </p:pic>
      <p:pic>
        <p:nvPicPr>
          <p:cNvPr id="181" name="Am-thanh-tra-loi-sai-www_nhacchuongvui_com">
            <a:hlinkClick r:id="" action="ppaction://media"/>
            <a:extLst>
              <a:ext uri="{FF2B5EF4-FFF2-40B4-BE49-F238E27FC236}">
                <a16:creationId xmlns:a16="http://schemas.microsoft.com/office/drawing/2014/main" id="{1D77E731-EBD9-4A0B-8A81-BF968F08844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85037" y="4681226"/>
            <a:ext cx="487363" cy="487363"/>
          </a:xfrm>
          <a:prstGeom prst="rect">
            <a:avLst/>
          </a:prstGeom>
        </p:spPr>
      </p:pic>
      <p:pic>
        <p:nvPicPr>
          <p:cNvPr id="182" name="Am-thanh-tra-loi-sai-www_nhacchuongvui_com">
            <a:hlinkClick r:id="" action="ppaction://media"/>
            <a:extLst>
              <a:ext uri="{FF2B5EF4-FFF2-40B4-BE49-F238E27FC236}">
                <a16:creationId xmlns:a16="http://schemas.microsoft.com/office/drawing/2014/main" id="{64346938-7B13-4582-B1CC-F77FAD4321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85037" y="4681226"/>
            <a:ext cx="487363" cy="487363"/>
          </a:xfrm>
          <a:prstGeom prst="rect">
            <a:avLst/>
          </a:prstGeom>
        </p:spPr>
      </p:pic>
      <p:pic>
        <p:nvPicPr>
          <p:cNvPr id="183" name="Am-thanh-tra-loi-sai-www_nhacchuongvui_com">
            <a:hlinkClick r:id="" action="ppaction://media"/>
            <a:extLst>
              <a:ext uri="{FF2B5EF4-FFF2-40B4-BE49-F238E27FC236}">
                <a16:creationId xmlns:a16="http://schemas.microsoft.com/office/drawing/2014/main" id="{5CEA1BDC-D83D-4996-8A3C-901682CDE5F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85037" y="4681226"/>
            <a:ext cx="487363" cy="487363"/>
          </a:xfrm>
          <a:prstGeom prst="rect">
            <a:avLst/>
          </a:prstGeom>
        </p:spPr>
      </p:pic>
      <p:pic>
        <p:nvPicPr>
          <p:cNvPr id="223" name="Am-thanh-tra-loi-sai-www_nhacchuongvui_com">
            <a:hlinkClick r:id="" action="ppaction://media"/>
            <a:extLst>
              <a:ext uri="{FF2B5EF4-FFF2-40B4-BE49-F238E27FC236}">
                <a16:creationId xmlns:a16="http://schemas.microsoft.com/office/drawing/2014/main" id="{4821EE64-186F-450A-A546-69136015BF1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85037" y="5312359"/>
            <a:ext cx="487363" cy="487363"/>
          </a:xfrm>
          <a:prstGeom prst="rect">
            <a:avLst/>
          </a:prstGeom>
        </p:spPr>
      </p:pic>
      <p:pic>
        <p:nvPicPr>
          <p:cNvPr id="224" name="Am-thanh-tra-loi-dung-www_nhacchuongvui_com">
            <a:hlinkClick r:id="" action="ppaction://media"/>
            <a:extLst>
              <a:ext uri="{FF2B5EF4-FFF2-40B4-BE49-F238E27FC236}">
                <a16:creationId xmlns:a16="http://schemas.microsoft.com/office/drawing/2014/main" id="{B8C76714-CBD6-4521-AC5C-890E9298C1A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85036" y="5996094"/>
            <a:ext cx="487363" cy="487363"/>
          </a:xfrm>
          <a:prstGeom prst="rect">
            <a:avLst/>
          </a:prstGeom>
        </p:spPr>
      </p:pic>
      <p:pic>
        <p:nvPicPr>
          <p:cNvPr id="225" name="图片 4">
            <a:extLst>
              <a:ext uri="{FF2B5EF4-FFF2-40B4-BE49-F238E27FC236}">
                <a16:creationId xmlns:a16="http://schemas.microsoft.com/office/drawing/2014/main" id="{9425E240-9D2E-4C1E-8C84-3E2958A1292D}"/>
              </a:ext>
            </a:extLst>
          </p:cNvPr>
          <p:cNvPicPr>
            <a:picLocks noChangeAspect="1"/>
          </p:cNvPicPr>
          <p:nvPr/>
        </p:nvPicPr>
        <p:blipFill>
          <a:blip r:embed="rId9"/>
          <a:stretch>
            <a:fillRect/>
          </a:stretch>
        </p:blipFill>
        <p:spPr>
          <a:xfrm flipH="1">
            <a:off x="-271442" y="3510532"/>
            <a:ext cx="2745295" cy="3139659"/>
          </a:xfrm>
          <a:prstGeom prst="rect">
            <a:avLst/>
          </a:prstGeom>
        </p:spPr>
      </p:pic>
      <p:pic>
        <p:nvPicPr>
          <p:cNvPr id="7" name="Picture 6">
            <a:extLst>
              <a:ext uri="{FF2B5EF4-FFF2-40B4-BE49-F238E27FC236}">
                <a16:creationId xmlns:a16="http://schemas.microsoft.com/office/drawing/2014/main" id="{31A93ACC-EBE6-573F-7ECC-7AFAFF71E98A}"/>
              </a:ext>
            </a:extLst>
          </p:cNvPr>
          <p:cNvPicPr>
            <a:picLocks noChangeAspect="1"/>
          </p:cNvPicPr>
          <p:nvPr/>
        </p:nvPicPr>
        <p:blipFill>
          <a:blip r:embed="rId10"/>
          <a:stretch>
            <a:fillRect/>
          </a:stretch>
        </p:blipFill>
        <p:spPr>
          <a:xfrm>
            <a:off x="2029923" y="6905437"/>
            <a:ext cx="8132153" cy="1954228"/>
          </a:xfrm>
          <a:prstGeom prst="rect">
            <a:avLst/>
          </a:prstGeom>
        </p:spPr>
      </p:pic>
    </p:spTree>
    <p:extLst>
      <p:ext uri="{BB962C8B-B14F-4D97-AF65-F5344CB8AC3E}">
        <p14:creationId xmlns:p14="http://schemas.microsoft.com/office/powerpoint/2010/main" val="119507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dissolve">
                                      <p:cBhvr>
                                        <p:cTn id="7" dur="500"/>
                                        <p:tgtEl>
                                          <p:spTgt spid="225"/>
                                        </p:tgtEl>
                                      </p:cBhvr>
                                    </p:animEffect>
                                  </p:childTnLst>
                                </p:cTn>
                              </p:par>
                              <p:par>
                                <p:cTn id="8" presetID="2" presetClass="entr" presetSubtype="9"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 calcmode="lin" valueType="num">
                                      <p:cBhvr additive="base">
                                        <p:cTn id="10" dur="500" fill="hold"/>
                                        <p:tgtEl>
                                          <p:spTgt spid="136"/>
                                        </p:tgtEl>
                                        <p:attrNameLst>
                                          <p:attrName>ppt_x</p:attrName>
                                        </p:attrNameLst>
                                      </p:cBhvr>
                                      <p:tavLst>
                                        <p:tav tm="0">
                                          <p:val>
                                            <p:strVal val="0-#ppt_w/2"/>
                                          </p:val>
                                        </p:tav>
                                        <p:tav tm="100000">
                                          <p:val>
                                            <p:strVal val="#ppt_x"/>
                                          </p:val>
                                        </p:tav>
                                      </p:tavLst>
                                    </p:anim>
                                    <p:anim calcmode="lin" valueType="num">
                                      <p:cBhvr additive="base">
                                        <p:cTn id="11" dur="500" fill="hold"/>
                                        <p:tgtEl>
                                          <p:spTgt spid="136"/>
                                        </p:tgtEl>
                                        <p:attrNameLst>
                                          <p:attrName>ppt_y</p:attrName>
                                        </p:attrNameLst>
                                      </p:cBhvr>
                                      <p:tavLst>
                                        <p:tav tm="0">
                                          <p:val>
                                            <p:strVal val="0-#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withEffect">
                                  <p:stCondLst>
                                    <p:cond delay="0"/>
                                  </p:stCondLst>
                                  <p:childTnLst>
                                    <p:cmd type="call" cmd="playFrom(0.0)">
                                      <p:cBhvr>
                                        <p:cTn id="31" dur="8085" fill="hold"/>
                                        <p:tgtEl>
                                          <p:spTgt spid="224"/>
                                        </p:tgtEl>
                                      </p:cBhvr>
                                    </p:cmd>
                                  </p:childTnLst>
                                </p:cTn>
                              </p:par>
                              <p:par>
                                <p:cTn id="32" presetID="10" presetClass="entr" presetSubtype="0" fill="hold" nodeType="withEffect">
                                  <p:stCondLst>
                                    <p:cond delay="0"/>
                                  </p:stCondLst>
                                  <p:childTnLst>
                                    <p:set>
                                      <p:cBhvr>
                                        <p:cTn id="33" dur="1" fill="hold">
                                          <p:stCondLst>
                                            <p:cond delay="0"/>
                                          </p:stCondLst>
                                        </p:cTn>
                                        <p:tgtEl>
                                          <p:spTgt spid="236"/>
                                        </p:tgtEl>
                                        <p:attrNameLst>
                                          <p:attrName>style.visibility</p:attrName>
                                        </p:attrNameLst>
                                      </p:cBhvr>
                                      <p:to>
                                        <p:strVal val="visible"/>
                                      </p:to>
                                    </p:set>
                                    <p:animEffect transition="in" filter="fade">
                                      <p:cBhvr>
                                        <p:cTn id="34" dur="500"/>
                                        <p:tgtEl>
                                          <p:spTgt spid="236"/>
                                        </p:tgtEl>
                                      </p:cBhvr>
                                    </p:animEffect>
                                  </p:childTnLst>
                                </p:cTn>
                              </p:par>
                            </p:childTnLst>
                          </p:cTn>
                        </p:par>
                      </p:childTnLst>
                    </p:cTn>
                  </p:par>
                </p:childTnLst>
              </p:cTn>
              <p:nextCondLst>
                <p:cond evt="onClick" delay="0">
                  <p:tgtEl>
                    <p:spTgt spid="2"/>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withEffect">
                                  <p:stCondLst>
                                    <p:cond delay="0"/>
                                  </p:stCondLst>
                                  <p:childTnLst>
                                    <p:cmd type="call" cmd="playFrom(0.0)">
                                      <p:cBhvr>
                                        <p:cTn id="39" dur="8150" fill="hold"/>
                                        <p:tgtEl>
                                          <p:spTgt spid="183"/>
                                        </p:tgtEl>
                                      </p:cBhvr>
                                    </p:cmd>
                                  </p:childTnLst>
                                </p:cTn>
                              </p:par>
                              <p:par>
                                <p:cTn id="40" presetID="10" presetClass="entr" presetSubtype="0" fill="hold" nodeType="withEffect">
                                  <p:stCondLst>
                                    <p:cond delay="0"/>
                                  </p:stCondLst>
                                  <p:childTnLst>
                                    <p:set>
                                      <p:cBhvr>
                                        <p:cTn id="41" dur="1" fill="hold">
                                          <p:stCondLst>
                                            <p:cond delay="0"/>
                                          </p:stCondLst>
                                        </p:cTn>
                                        <p:tgtEl>
                                          <p:spTgt spid="239"/>
                                        </p:tgtEl>
                                        <p:attrNameLst>
                                          <p:attrName>style.visibility</p:attrName>
                                        </p:attrNameLst>
                                      </p:cBhvr>
                                      <p:to>
                                        <p:strVal val="visible"/>
                                      </p:to>
                                    </p:set>
                                    <p:animEffect transition="in" filter="fade">
                                      <p:cBhvr>
                                        <p:cTn id="42" dur="500"/>
                                        <p:tgtEl>
                                          <p:spTgt spid="239"/>
                                        </p:tgtEl>
                                      </p:cBhvr>
                                    </p:animEffec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withEffect">
                                  <p:stCondLst>
                                    <p:cond delay="0"/>
                                  </p:stCondLst>
                                  <p:childTnLst>
                                    <p:cmd type="call" cmd="playFrom(0.0)">
                                      <p:cBhvr>
                                        <p:cTn id="47" dur="8150" fill="hold"/>
                                        <p:tgtEl>
                                          <p:spTgt spid="223"/>
                                        </p:tgtEl>
                                      </p:cBhvr>
                                    </p:cmd>
                                  </p:childTnLst>
                                </p:cTn>
                              </p:par>
                              <p:par>
                                <p:cTn id="48" presetID="10" presetClass="entr" presetSubtype="0" fill="hold" nodeType="withEffect">
                                  <p:stCondLst>
                                    <p:cond delay="0"/>
                                  </p:stCondLst>
                                  <p:childTnLst>
                                    <p:set>
                                      <p:cBhvr>
                                        <p:cTn id="49" dur="1" fill="hold">
                                          <p:stCondLst>
                                            <p:cond delay="0"/>
                                          </p:stCondLst>
                                        </p:cTn>
                                        <p:tgtEl>
                                          <p:spTgt spid="237"/>
                                        </p:tgtEl>
                                        <p:attrNameLst>
                                          <p:attrName>style.visibility</p:attrName>
                                        </p:attrNameLst>
                                      </p:cBhvr>
                                      <p:to>
                                        <p:strVal val="visible"/>
                                      </p:to>
                                    </p:set>
                                    <p:animEffect transition="in" filter="fade">
                                      <p:cBhvr>
                                        <p:cTn id="50" dur="500"/>
                                        <p:tgtEl>
                                          <p:spTgt spid="237"/>
                                        </p:tgtEl>
                                      </p:cBhvr>
                                    </p:animEffect>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181"/>
                </p:tgtEl>
              </p:cMediaNode>
            </p:audio>
            <p:audio>
              <p:cMediaNode vol="80000">
                <p:cTn id="52" fill="hold" display="0">
                  <p:stCondLst>
                    <p:cond delay="indefinite"/>
                  </p:stCondLst>
                  <p:endCondLst>
                    <p:cond evt="onStopAudio" delay="0">
                      <p:tgtEl>
                        <p:sldTgt/>
                      </p:tgtEl>
                    </p:cond>
                  </p:endCondLst>
                </p:cTn>
                <p:tgtEl>
                  <p:spTgt spid="182"/>
                </p:tgtEl>
              </p:cMediaNode>
            </p:audio>
            <p:audio>
              <p:cMediaNode vol="80000">
                <p:cTn id="53" fill="hold" display="0">
                  <p:stCondLst>
                    <p:cond delay="indefinite"/>
                  </p:stCondLst>
                  <p:endCondLst>
                    <p:cond evt="onStopAudio" delay="0">
                      <p:tgtEl>
                        <p:sldTgt/>
                      </p:tgtEl>
                    </p:cond>
                  </p:endCondLst>
                </p:cTn>
                <p:tgtEl>
                  <p:spTgt spid="183"/>
                </p:tgtEl>
              </p:cMediaNode>
            </p:audio>
            <p:audio>
              <p:cMediaNode vol="80000">
                <p:cTn id="54" fill="hold" display="0">
                  <p:stCondLst>
                    <p:cond delay="indefinite"/>
                  </p:stCondLst>
                  <p:endCondLst>
                    <p:cond evt="onStopAudio" delay="0">
                      <p:tgtEl>
                        <p:sldTgt/>
                      </p:tgtEl>
                    </p:cond>
                  </p:endCondLst>
                </p:cTn>
                <p:tgtEl>
                  <p:spTgt spid="223"/>
                </p:tgtEl>
              </p:cMediaNode>
            </p:audio>
            <p:audio>
              <p:cMediaNode vol="80000">
                <p:cTn id="55" fill="hold" display="0">
                  <p:stCondLst>
                    <p:cond delay="indefinite"/>
                  </p:stCondLst>
                  <p:endCondLst>
                    <p:cond evt="onStopAudio" delay="0">
                      <p:tgtEl>
                        <p:sldTgt/>
                      </p:tgtEl>
                    </p:cond>
                  </p:endCondLst>
                </p:cTn>
                <p:tgtEl>
                  <p:spTgt spid="22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085733" y="2216728"/>
            <a:ext cx="6728232" cy="2554545"/>
          </a:xfrm>
          <a:prstGeom prst="rect">
            <a:avLst/>
          </a:prstGeom>
        </p:spPr>
        <p:txBody>
          <a:bodyPr wrap="square">
            <a:spAutoFit/>
          </a:bodyPr>
          <a:lstStyle/>
          <a:p>
            <a:pPr lvl="0" algn="just"/>
            <a:r>
              <a:rPr lang="vi-VN" sz="4000" b="1" dirty="0">
                <a:solidFill>
                  <a:srgbClr val="002060"/>
                </a:solidFill>
                <a:latin typeface="Cambria" panose="02040503050406030204" pitchFamily="18" charset="0"/>
                <a:ea typeface="Cambria" panose="02040503050406030204" pitchFamily="18" charset="0"/>
              </a:rPr>
              <a:t>Để rau, củ, quả vào tủ lạnh.</a:t>
            </a:r>
          </a:p>
          <a:p>
            <a:pPr lvl="0" algn="just"/>
            <a:r>
              <a:rPr lang="vi-VN" sz="4000" b="1" dirty="0">
                <a:solidFill>
                  <a:srgbClr val="002060"/>
                </a:solidFill>
                <a:latin typeface="Cambria" panose="02040503050406030204" pitchFamily="18" charset="0"/>
                <a:ea typeface="Cambria" panose="02040503050406030204" pitchFamily="18" charset="0"/>
              </a:rPr>
              <a:t>Cho đá vào cốc, cốc lạnh đi. </a:t>
            </a:r>
          </a:p>
          <a:p>
            <a:pPr lvl="0" algn="just"/>
            <a:r>
              <a:rPr lang="vi-VN" sz="4000" b="1" dirty="0">
                <a:solidFill>
                  <a:srgbClr val="002060"/>
                </a:solidFill>
                <a:latin typeface="Cambria" panose="02040503050406030204" pitchFamily="18" charset="0"/>
                <a:ea typeface="Cambria" panose="02040503050406030204" pitchFamily="18" charset="0"/>
              </a:rPr>
              <a:t>Chườm khăn lạnh lên trán, trán lạnh đi.</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1" name="图片 13">
            <a:extLst>
              <a:ext uri="{FF2B5EF4-FFF2-40B4-BE49-F238E27FC236}">
                <a16:creationId xmlns:a16="http://schemas.microsoft.com/office/drawing/2014/main" id="{AC4780AC-62A9-11BA-2CFD-0780275010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1922" y="2179782"/>
            <a:ext cx="4512511" cy="4512511"/>
          </a:xfrm>
          <a:prstGeom prst="rect">
            <a:avLst/>
          </a:prstGeom>
        </p:spPr>
      </p:pic>
      <p:sp>
        <p:nvSpPr>
          <p:cNvPr id="2" name="TextBox 1"/>
          <p:cNvSpPr txBox="1"/>
          <p:nvPr/>
        </p:nvSpPr>
        <p:spPr>
          <a:xfrm>
            <a:off x="1409414" y="988290"/>
            <a:ext cx="8118763" cy="1292662"/>
          </a:xfrm>
          <a:prstGeom prst="rect">
            <a:avLst/>
          </a:prstGeom>
          <a:noFill/>
        </p:spPr>
        <p:txBody>
          <a:bodyPr wrap="square" rtlCol="0">
            <a:spAutoFit/>
          </a:bodyPr>
          <a:lstStyle/>
          <a:p>
            <a:pPr lvl="0"/>
            <a:r>
              <a:rPr lang="vi-VN" sz="6000" b="1" dirty="0">
                <a:solidFill>
                  <a:srgbClr val="C00000"/>
                </a:solidFill>
                <a:latin typeface="Cambria" panose="02040503050406030204" pitchFamily="18" charset="0"/>
                <a:ea typeface="Cambria" panose="02040503050406030204" pitchFamily="18" charset="0"/>
              </a:rPr>
              <a:t>Cách làm</a:t>
            </a:r>
            <a:r>
              <a:rPr lang="en-US" sz="6000" b="1" dirty="0">
                <a:solidFill>
                  <a:srgbClr val="C00000"/>
                </a:solidFill>
                <a:latin typeface="Cambria" panose="02040503050406030204" pitchFamily="18" charset="0"/>
                <a:ea typeface="Cambria" panose="02040503050406030204" pitchFamily="18" charset="0"/>
              </a:rPr>
              <a:t> </a:t>
            </a:r>
            <a:r>
              <a:rPr lang="en-US" sz="6000" b="1" dirty="0" err="1">
                <a:solidFill>
                  <a:srgbClr val="C00000"/>
                </a:solidFill>
                <a:latin typeface="Cambria" panose="02040503050406030204" pitchFamily="18" charset="0"/>
                <a:ea typeface="Cambria" panose="02040503050406030204" pitchFamily="18" charset="0"/>
              </a:rPr>
              <a:t>vật</a:t>
            </a:r>
            <a:r>
              <a:rPr lang="en-US" sz="6000" b="1" dirty="0">
                <a:solidFill>
                  <a:srgbClr val="C00000"/>
                </a:solidFill>
                <a:latin typeface="Cambria" panose="02040503050406030204" pitchFamily="18" charset="0"/>
                <a:ea typeface="Cambria" panose="02040503050406030204" pitchFamily="18" charset="0"/>
              </a:rPr>
              <a:t> </a:t>
            </a:r>
            <a:r>
              <a:rPr lang="vi-VN" sz="6000" b="1" dirty="0">
                <a:solidFill>
                  <a:srgbClr val="C00000"/>
                </a:solidFill>
                <a:latin typeface="Cambria" panose="02040503050406030204" pitchFamily="18" charset="0"/>
                <a:ea typeface="Cambria" panose="02040503050406030204" pitchFamily="18" charset="0"/>
              </a:rPr>
              <a:t>lạnh đi</a:t>
            </a:r>
            <a:r>
              <a:rPr lang="en-US" sz="6000" b="1" dirty="0">
                <a:solidFill>
                  <a:srgbClr val="C00000"/>
                </a:solidFill>
                <a:latin typeface="Cambria" panose="02040503050406030204" pitchFamily="18" charset="0"/>
                <a:ea typeface="Cambria" panose="02040503050406030204" pitchFamily="18" charset="0"/>
              </a:rPr>
              <a:t>:</a:t>
            </a:r>
            <a:r>
              <a:rPr lang="vi-VN" sz="6000" b="1" dirty="0">
                <a:solidFill>
                  <a:srgbClr val="C00000"/>
                </a:solidFill>
                <a:latin typeface="Cambria" panose="02040503050406030204" pitchFamily="18" charset="0"/>
                <a:ea typeface="Cambria" panose="02040503050406030204" pitchFamily="18" charset="0"/>
              </a:rPr>
              <a:t> </a:t>
            </a:r>
          </a:p>
          <a:p>
            <a:endParaRPr lang="en-US" dirty="0"/>
          </a:p>
        </p:txBody>
      </p:sp>
    </p:spTree>
    <p:extLst>
      <p:ext uri="{BB962C8B-B14F-4D97-AF65-F5344CB8AC3E}">
        <p14:creationId xmlns:p14="http://schemas.microsoft.com/office/powerpoint/2010/main" val="22350206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grpSp>
        <p:nvGrpSpPr>
          <p:cNvPr id="13" name="Group 12"/>
          <p:cNvGrpSpPr/>
          <p:nvPr/>
        </p:nvGrpSpPr>
        <p:grpSpPr>
          <a:xfrm>
            <a:off x="915515" y="509977"/>
            <a:ext cx="9918740" cy="5593934"/>
            <a:chOff x="5635992" y="320542"/>
            <a:chExt cx="2790289" cy="1326059"/>
          </a:xfrm>
        </p:grpSpPr>
        <p:pic>
          <p:nvPicPr>
            <p:cNvPr id="15" name="Picture 14"/>
            <p:cNvPicPr>
              <a:picLocks noChangeAspect="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backgroundRemoval t="5987" b="98670" l="854" r="98780">
                          <a14:foregroundMark x1="49512" y1="82262" x2="49512" y2="82262"/>
                        </a14:backgroundRemoval>
                      </a14:imgEffect>
                      <a14:imgEffect>
                        <a14:colorTemperature colorTemp="5900"/>
                      </a14:imgEffect>
                    </a14:imgLayer>
                  </a14:imgProps>
                </a:ext>
                <a:ext uri="{28A0092B-C50C-407E-A947-70E740481C1C}">
                  <a14:useLocalDpi xmlns:a14="http://schemas.microsoft.com/office/drawing/2010/main" val="0"/>
                </a:ext>
              </a:extLst>
            </a:blip>
            <a:stretch>
              <a:fillRect/>
            </a:stretch>
          </p:blipFill>
          <p:spPr>
            <a:xfrm>
              <a:off x="5635992" y="320542"/>
              <a:ext cx="2790289" cy="1326059"/>
            </a:xfrm>
            <a:prstGeom prst="rect">
              <a:avLst/>
            </a:prstGeom>
          </p:spPr>
        </p:pic>
        <p:sp>
          <p:nvSpPr>
            <p:cNvPr id="16" name="Rectangle 15"/>
            <p:cNvSpPr/>
            <p:nvPr/>
          </p:nvSpPr>
          <p:spPr>
            <a:xfrm>
              <a:off x="5795986" y="526905"/>
              <a:ext cx="2470301" cy="962320"/>
            </a:xfrm>
            <a:prstGeom prst="rect">
              <a:avLst/>
            </a:prstGeom>
          </p:spPr>
          <p:txBody>
            <a:bodyPr wrap="square">
              <a:spAutoFit/>
            </a:bodyPr>
            <a:lstStyle/>
            <a:p>
              <a:pPr algn="just"/>
              <a:r>
                <a:rPr lang="vi-VN" sz="4000" b="1" dirty="0">
                  <a:solidFill>
                    <a:srgbClr val="069DB6"/>
                  </a:solidFill>
                  <a:latin typeface="Cambria" panose="02040503050406030204" pitchFamily="18" charset="0"/>
                  <a:ea typeface="Cambria" panose="02040503050406030204" pitchFamily="18" charset="0"/>
                </a:rPr>
                <a:t>Vật nóng hơn thì có nhiệt độ cao hơn, vật lạnh hơn thì có nhiệt độ lạnh.</a:t>
              </a:r>
            </a:p>
            <a:p>
              <a:pPr algn="just"/>
              <a:r>
                <a:rPr lang="vi-VN" sz="4000" b="1" dirty="0">
                  <a:solidFill>
                    <a:srgbClr val="069DB6"/>
                  </a:solidFill>
                  <a:latin typeface="Cambria" panose="02040503050406030204" pitchFamily="18" charset="0"/>
                  <a:ea typeface="Cambria" panose="02040503050406030204" pitchFamily="18" charset="0"/>
                </a:rPr>
                <a:t>Nhiệt kế là dụng cụ để đo nhiệt độ.</a:t>
              </a:r>
            </a:p>
            <a:p>
              <a:pPr algn="just"/>
              <a:r>
                <a:rPr lang="vi-VN" sz="4000" b="1" dirty="0">
                  <a:solidFill>
                    <a:srgbClr val="069DB6"/>
                  </a:solidFill>
                  <a:latin typeface="Cambria" panose="02040503050406030204" pitchFamily="18" charset="0"/>
                  <a:ea typeface="Cambria" panose="02040503050406030204" pitchFamily="18" charset="0"/>
                </a:rPr>
                <a:t>Nhiệt truyền từ vật nóng hơn sang vật lạnh hơn. </a:t>
              </a:r>
              <a:endParaRPr lang="en-US" sz="4000" b="1" dirty="0">
                <a:solidFill>
                  <a:srgbClr val="069DB6"/>
                </a:solidFill>
                <a:latin typeface="Cambria" panose="02040503050406030204" pitchFamily="18" charset="0"/>
                <a:ea typeface="Cambria" panose="02040503050406030204" pitchFamily="18" charset="0"/>
              </a:endParaRPr>
            </a:p>
          </p:txBody>
        </p:sp>
      </p:grpSp>
      <p:pic>
        <p:nvPicPr>
          <p:cNvPr id="18" name="图片 13">
            <a:extLst>
              <a:ext uri="{FF2B5EF4-FFF2-40B4-BE49-F238E27FC236}">
                <a16:creationId xmlns:a16="http://schemas.microsoft.com/office/drawing/2014/main" id="{AC4780AC-62A9-11BA-2CFD-0780275010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99928" y="3765830"/>
            <a:ext cx="3721265" cy="3721265"/>
          </a:xfrm>
          <a:prstGeom prst="rect">
            <a:avLst/>
          </a:prstGeom>
        </p:spPr>
      </p:pic>
      <p:sp>
        <p:nvSpPr>
          <p:cNvPr id="19" name="圆角矩形 9"/>
          <p:cNvSpPr/>
          <p:nvPr/>
        </p:nvSpPr>
        <p:spPr>
          <a:xfrm>
            <a:off x="3757078" y="90569"/>
            <a:ext cx="4677843" cy="894384"/>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a:defRPr sz="2400" b="1"/>
            </a:lvl1pPr>
          </a:lstStyle>
          <a:p>
            <a:pPr lvl="0" algn="ctr">
              <a:buClrTx/>
              <a:buSzTx/>
              <a:buFontTx/>
            </a:pPr>
            <a:r>
              <a:rPr lang="vi-VN" altLang="zh-CN" sz="6000">
                <a:solidFill>
                  <a:schemeClr val="bg1"/>
                </a:solidFill>
                <a:latin typeface="Cambria" panose="02040503050406030204" pitchFamily="18" charset="0"/>
                <a:cs typeface="+mn-ea"/>
                <a:sym typeface="+mn-lt"/>
              </a:rPr>
              <a:t>EM ĐÃ HỌC</a:t>
            </a:r>
            <a:endParaRPr lang="zh-CN" altLang="en-US" sz="6000" dirty="0">
              <a:solidFill>
                <a:schemeClr val="bg1"/>
              </a:solidFill>
              <a:latin typeface="Cambria" panose="02040503050406030204" pitchFamily="18" charset="0"/>
              <a:cs typeface="+mn-ea"/>
              <a:sym typeface="+mn-lt"/>
            </a:endParaRPr>
          </a:p>
        </p:txBody>
      </p:sp>
    </p:spTree>
    <p:extLst>
      <p:ext uri="{BB962C8B-B14F-4D97-AF65-F5344CB8AC3E}">
        <p14:creationId xmlns:p14="http://schemas.microsoft.com/office/powerpoint/2010/main" val="109470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
                                        <p:tgtEl>
                                          <p:spTgt spid="13"/>
                                        </p:tgtEl>
                                      </p:cBhvr>
                                    </p:animEffect>
                                    <p:anim calcmode="lin" valueType="num">
                                      <p:cBhvr>
                                        <p:cTn id="8" dur="400" fill="hold"/>
                                        <p:tgtEl>
                                          <p:spTgt spid="13"/>
                                        </p:tgtEl>
                                        <p:attrNameLst>
                                          <p:attrName>ppt_x</p:attrName>
                                        </p:attrNameLst>
                                      </p:cBhvr>
                                      <p:tavLst>
                                        <p:tav tm="0">
                                          <p:val>
                                            <p:strVal val="#ppt_x"/>
                                          </p:val>
                                        </p:tav>
                                        <p:tav tm="100000">
                                          <p:val>
                                            <p:strVal val="#ppt_x"/>
                                          </p:val>
                                        </p:tav>
                                      </p:tavLst>
                                    </p:anim>
                                    <p:anim calcmode="lin" valueType="num">
                                      <p:cBhvr>
                                        <p:cTn id="9" dur="400" fill="hold"/>
                                        <p:tgtEl>
                                          <p:spTgt spid="1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16163-C823-DAE5-7198-6FAA4CE85B8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6960701-3EF4-13B3-2E1F-B4B2169234E0}"/>
              </a:ext>
            </a:extLst>
          </p:cNvPr>
          <p:cNvSpPr/>
          <p:nvPr/>
        </p:nvSpPr>
        <p:spPr>
          <a:xfrm>
            <a:off x="1260128" y="2951946"/>
            <a:ext cx="8118762" cy="523220"/>
          </a:xfrm>
          <a:prstGeom prst="rect">
            <a:avLst/>
          </a:prstGeom>
        </p:spPr>
        <p:txBody>
          <a:bodyPr wrap="square">
            <a:spAutoFit/>
          </a:bodyPr>
          <a:lstStyle/>
          <a:p>
            <a:r>
              <a:rPr lang="en-US" sz="2800" b="1" dirty="0">
                <a:solidFill>
                  <a:srgbClr val="004C98"/>
                </a:solidFill>
                <a:latin typeface="Arial" panose="020B0604020202020204" pitchFamily="34" charset="0"/>
                <a:cs typeface="Arial" panose="020B0604020202020204" pitchFamily="34" charset="0"/>
              </a:rPr>
              <a:t>PTTNTT: </a:t>
            </a:r>
            <a:r>
              <a:rPr lang="en-US" sz="2800" b="1" dirty="0" err="1">
                <a:solidFill>
                  <a:srgbClr val="004C98"/>
                </a:solidFill>
                <a:latin typeface="Arial" panose="020B0604020202020204" pitchFamily="34" charset="0"/>
                <a:cs typeface="Arial" panose="020B0604020202020204" pitchFamily="34" charset="0"/>
              </a:rPr>
              <a:t>Bài</a:t>
            </a:r>
            <a:r>
              <a:rPr lang="en-US" sz="2800" b="1" dirty="0">
                <a:solidFill>
                  <a:srgbClr val="004C98"/>
                </a:solidFill>
                <a:latin typeface="Arial" panose="020B0604020202020204" pitchFamily="34" charset="0"/>
                <a:cs typeface="Arial" panose="020B0604020202020204" pitchFamily="34" charset="0"/>
              </a:rPr>
              <a:t> 9: </a:t>
            </a:r>
            <a:r>
              <a:rPr lang="en-US" sz="2800" b="1" dirty="0" err="1">
                <a:solidFill>
                  <a:srgbClr val="004C98"/>
                </a:solidFill>
                <a:latin typeface="Arial" panose="020B0604020202020204" pitchFamily="34" charset="0"/>
                <a:cs typeface="Arial" panose="020B0604020202020204" pitchFamily="34" charset="0"/>
              </a:rPr>
              <a:t>Phòng</a:t>
            </a:r>
            <a:r>
              <a:rPr lang="en-US" sz="2800" b="1" dirty="0">
                <a:solidFill>
                  <a:srgbClr val="004C98"/>
                </a:solidFill>
                <a:latin typeface="Arial" panose="020B0604020202020204" pitchFamily="34" charset="0"/>
                <a:cs typeface="Arial" panose="020B0604020202020204" pitchFamily="34" charset="0"/>
              </a:rPr>
              <a:t> </a:t>
            </a:r>
            <a:r>
              <a:rPr lang="en-US" sz="2800" b="1" dirty="0" err="1">
                <a:solidFill>
                  <a:srgbClr val="004C98"/>
                </a:solidFill>
                <a:latin typeface="Arial" panose="020B0604020202020204" pitchFamily="34" charset="0"/>
                <a:cs typeface="Arial" panose="020B0604020202020204" pitchFamily="34" charset="0"/>
              </a:rPr>
              <a:t>tránh</a:t>
            </a:r>
            <a:r>
              <a:rPr lang="en-US" sz="2800" b="1" dirty="0">
                <a:solidFill>
                  <a:srgbClr val="004C98"/>
                </a:solidFill>
                <a:latin typeface="Arial" panose="020B0604020202020204" pitchFamily="34" charset="0"/>
                <a:cs typeface="Arial" panose="020B0604020202020204" pitchFamily="34" charset="0"/>
              </a:rPr>
              <a:t> TNTT do </a:t>
            </a:r>
            <a:r>
              <a:rPr lang="en-US" sz="2800" b="1" dirty="0" err="1">
                <a:solidFill>
                  <a:srgbClr val="004C98"/>
                </a:solidFill>
                <a:latin typeface="Arial" panose="020B0604020202020204" pitchFamily="34" charset="0"/>
                <a:cs typeface="Arial" panose="020B0604020202020204" pitchFamily="34" charset="0"/>
              </a:rPr>
              <a:t>bỏng</a:t>
            </a:r>
            <a:endParaRPr lang="en-US" sz="2800" b="1" dirty="0">
              <a:solidFill>
                <a:srgbClr val="004C98"/>
              </a:solidFill>
              <a:latin typeface="Arial" panose="020B0604020202020204" pitchFamily="34" charset="0"/>
              <a:cs typeface="Arial" panose="020B0604020202020204" pitchFamily="34" charset="0"/>
            </a:endParaRPr>
          </a:p>
        </p:txBody>
      </p:sp>
      <p:pic>
        <p:nvPicPr>
          <p:cNvPr id="11" name="图片 13">
            <a:extLst>
              <a:ext uri="{FF2B5EF4-FFF2-40B4-BE49-F238E27FC236}">
                <a16:creationId xmlns:a16="http://schemas.microsoft.com/office/drawing/2014/main" id="{3314D123-FFA5-40E0-78E5-F0ECC20C29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9188" y="3877048"/>
            <a:ext cx="2097741" cy="2097741"/>
          </a:xfrm>
          <a:prstGeom prst="rect">
            <a:avLst/>
          </a:prstGeom>
        </p:spPr>
      </p:pic>
      <p:sp>
        <p:nvSpPr>
          <p:cNvPr id="2" name="TextBox 1">
            <a:extLst>
              <a:ext uri="{FF2B5EF4-FFF2-40B4-BE49-F238E27FC236}">
                <a16:creationId xmlns:a16="http://schemas.microsoft.com/office/drawing/2014/main" id="{2D72E24C-69D6-6BEF-E8AD-ACB65B0F9E29}"/>
              </a:ext>
            </a:extLst>
          </p:cNvPr>
          <p:cNvSpPr txBox="1"/>
          <p:nvPr/>
        </p:nvSpPr>
        <p:spPr>
          <a:xfrm>
            <a:off x="1260128" y="1595957"/>
            <a:ext cx="9806801" cy="954107"/>
          </a:xfrm>
          <a:prstGeom prst="rect">
            <a:avLst/>
          </a:prstGeom>
          <a:noFill/>
        </p:spPr>
        <p:txBody>
          <a:bodyPr wrap="square" rtlCol="0">
            <a:spAutoFit/>
          </a:bodyPr>
          <a:lstStyle/>
          <a:p>
            <a:r>
              <a:rPr lang="vi-VN" sz="2800" b="1" dirty="0">
                <a:solidFill>
                  <a:srgbClr val="004C98"/>
                </a:solidFill>
                <a:effectLst/>
                <a:latin typeface="Arial" panose="020B0604020202020204" pitchFamily="34" charset="0"/>
                <a:ea typeface="Times New Roman" panose="02020603050405020304" pitchFamily="18" charset="0"/>
                <a:cs typeface="Arial" panose="020B0604020202020204" pitchFamily="34" charset="0"/>
              </a:rPr>
              <a:t>KNS: Biết được một số nguyên nhân có thể gây ra hỏa hoạn</a:t>
            </a:r>
            <a:endParaRPr lang="en-US" sz="2800" b="1" dirty="0">
              <a:solidFill>
                <a:srgbClr val="004C9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25326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FD179-E106-DE5B-A002-B8231883D0E1}"/>
            </a:ext>
          </a:extLst>
        </p:cNvPr>
        <p:cNvGrpSpPr/>
        <p:nvPr/>
      </p:nvGrpSpPr>
      <p:grpSpPr>
        <a:xfrm>
          <a:off x="0" y="0"/>
          <a:ext cx="0" cy="0"/>
          <a:chOff x="0" y="0"/>
          <a:chExt cx="0" cy="0"/>
        </a:xfrm>
      </p:grpSpPr>
      <p:pic>
        <p:nvPicPr>
          <p:cNvPr id="11" name="图片 13">
            <a:extLst>
              <a:ext uri="{FF2B5EF4-FFF2-40B4-BE49-F238E27FC236}">
                <a16:creationId xmlns:a16="http://schemas.microsoft.com/office/drawing/2014/main" id="{CDB5A600-B6EF-465C-1DEC-46C5802450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52399" y="4760259"/>
            <a:ext cx="1214530" cy="1214530"/>
          </a:xfrm>
          <a:prstGeom prst="rect">
            <a:avLst/>
          </a:prstGeom>
        </p:spPr>
      </p:pic>
      <p:sp>
        <p:nvSpPr>
          <p:cNvPr id="2" name="TextBox 1">
            <a:extLst>
              <a:ext uri="{FF2B5EF4-FFF2-40B4-BE49-F238E27FC236}">
                <a16:creationId xmlns:a16="http://schemas.microsoft.com/office/drawing/2014/main" id="{6440C796-80B7-9421-2DB1-499E92ADC36C}"/>
              </a:ext>
            </a:extLst>
          </p:cNvPr>
          <p:cNvSpPr txBox="1"/>
          <p:nvPr/>
        </p:nvSpPr>
        <p:spPr>
          <a:xfrm>
            <a:off x="1192599" y="1340463"/>
            <a:ext cx="9806801" cy="3785652"/>
          </a:xfrm>
          <a:prstGeom prst="rect">
            <a:avLst/>
          </a:prstGeom>
          <a:noFill/>
        </p:spPr>
        <p:txBody>
          <a:bodyPr wrap="square" rtlCol="0">
            <a:spAutoFit/>
          </a:bodyPr>
          <a:lstStyle/>
          <a:p>
            <a:r>
              <a:rPr lang="en-US" sz="4000" dirty="0">
                <a:solidFill>
                  <a:srgbClr val="002060"/>
                </a:solidFill>
              </a:rPr>
              <a:t>	</a:t>
            </a:r>
            <a:r>
              <a:rPr lang="vi-VN" sz="4000" dirty="0">
                <a:solidFill>
                  <a:srgbClr val="002060"/>
                </a:solidFill>
              </a:rPr>
              <a:t>Bỏng là những tổn thương mô bởi cháy, mặt trời, hoá chất, vật nóng, tiếp xúc với nhiệt độ quá lạnh (Bỏng lạnh), chất lỏng, điện hoặc các phương tiện khác gây ra. Bỏng có thể được coi là các vấn đề y tế hoặc trường hợp khẩn cấp đe doạ tính mạng.</a:t>
            </a:r>
            <a:endParaRPr lang="en-US" sz="40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94981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AD6B2-53A0-77E6-BEEF-AC680093FA49}"/>
            </a:ext>
          </a:extLst>
        </p:cNvPr>
        <p:cNvGrpSpPr/>
        <p:nvPr/>
      </p:nvGrpSpPr>
      <p:grpSpPr>
        <a:xfrm>
          <a:off x="0" y="0"/>
          <a:ext cx="0" cy="0"/>
          <a:chOff x="0" y="0"/>
          <a:chExt cx="0" cy="0"/>
        </a:xfrm>
      </p:grpSpPr>
      <p:pic>
        <p:nvPicPr>
          <p:cNvPr id="11" name="图片 13">
            <a:extLst>
              <a:ext uri="{FF2B5EF4-FFF2-40B4-BE49-F238E27FC236}">
                <a16:creationId xmlns:a16="http://schemas.microsoft.com/office/drawing/2014/main" id="{FAE6035B-8832-7EB4-2986-C407085037A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8033" y="5674659"/>
            <a:ext cx="1295213" cy="1295213"/>
          </a:xfrm>
          <a:prstGeom prst="rect">
            <a:avLst/>
          </a:prstGeom>
        </p:spPr>
      </p:pic>
      <p:sp>
        <p:nvSpPr>
          <p:cNvPr id="2" name="TextBox 1">
            <a:extLst>
              <a:ext uri="{FF2B5EF4-FFF2-40B4-BE49-F238E27FC236}">
                <a16:creationId xmlns:a16="http://schemas.microsoft.com/office/drawing/2014/main" id="{43981513-DFE8-6452-F330-24B327F8E692}"/>
              </a:ext>
            </a:extLst>
          </p:cNvPr>
          <p:cNvSpPr txBox="1"/>
          <p:nvPr/>
        </p:nvSpPr>
        <p:spPr>
          <a:xfrm>
            <a:off x="1147482" y="1384650"/>
            <a:ext cx="10139082" cy="3736151"/>
          </a:xfrm>
          <a:prstGeom prst="rect">
            <a:avLst/>
          </a:prstGeom>
          <a:noFill/>
        </p:spPr>
        <p:txBody>
          <a:bodyPr wrap="square" rtlCol="0">
            <a:spAutoFit/>
          </a:bodyPr>
          <a:lstStyle/>
          <a:p>
            <a:pPr>
              <a:lnSpc>
                <a:spcPct val="130000"/>
              </a:lnSpc>
            </a:pPr>
            <a:r>
              <a:rPr lang="vi-VN" sz="2300" b="1" dirty="0">
                <a:solidFill>
                  <a:srgbClr val="002060"/>
                </a:solidFill>
              </a:rPr>
              <a:t>- Bỏng được phân làm 4 độ:</a:t>
            </a:r>
          </a:p>
          <a:p>
            <a:pPr>
              <a:lnSpc>
                <a:spcPct val="130000"/>
              </a:lnSpc>
            </a:pPr>
            <a:r>
              <a:rPr lang="vi-VN" sz="2300" b="1" dirty="0">
                <a:solidFill>
                  <a:srgbClr val="002060"/>
                </a:solidFill>
              </a:rPr>
              <a:t>+ Bỏng độ 1: Chỉ ảnh hưởng đến các lớp ngoài da (biểu bì).</a:t>
            </a:r>
          </a:p>
          <a:p>
            <a:pPr>
              <a:lnSpc>
                <a:spcPct val="130000"/>
              </a:lnSpc>
            </a:pPr>
            <a:r>
              <a:rPr lang="vi-VN" sz="2300" b="1" dirty="0">
                <a:solidFill>
                  <a:srgbClr val="002060"/>
                </a:solidFill>
              </a:rPr>
              <a:t>+ Bỏng độ 2: </a:t>
            </a:r>
            <a:r>
              <a:rPr lang="en-US" sz="2300" b="1" dirty="0">
                <a:solidFill>
                  <a:srgbClr val="002060"/>
                </a:solidFill>
              </a:rPr>
              <a:t>G</a:t>
            </a:r>
            <a:r>
              <a:rPr lang="vi-VN" sz="2300" b="1" dirty="0">
                <a:solidFill>
                  <a:srgbClr val="002060"/>
                </a:solidFill>
              </a:rPr>
              <a:t>ây mẩn đỏ, đau, sưng. Da ướt hoặc ẩm. Mụn nước có thể phát triển,  đau có thể nặng</a:t>
            </a:r>
            <a:r>
              <a:rPr lang="en-US" sz="2300" b="1" dirty="0">
                <a:solidFill>
                  <a:srgbClr val="002060"/>
                </a:solidFill>
              </a:rPr>
              <a:t>, c</a:t>
            </a:r>
            <a:r>
              <a:rPr lang="vi-VN" sz="2300" b="1" dirty="0">
                <a:solidFill>
                  <a:srgbClr val="002060"/>
                </a:solidFill>
              </a:rPr>
              <a:t>ó thể để lại sẹo.</a:t>
            </a:r>
          </a:p>
          <a:p>
            <a:pPr>
              <a:lnSpc>
                <a:spcPct val="130000"/>
              </a:lnSpc>
            </a:pPr>
            <a:r>
              <a:rPr lang="vi-VN" sz="2300" b="1" dirty="0">
                <a:solidFill>
                  <a:srgbClr val="002060"/>
                </a:solidFill>
              </a:rPr>
              <a:t>+ Bỏng độ 3: Da có thể xuất hiện cứng, sáp màu trắng hoặc tan. Có thể phá huỷ dây thần kinh.</a:t>
            </a:r>
          </a:p>
          <a:p>
            <a:pPr>
              <a:lnSpc>
                <a:spcPct val="130000"/>
              </a:lnSpc>
            </a:pPr>
            <a:r>
              <a:rPr lang="vi-VN" sz="2300" b="1" dirty="0">
                <a:solidFill>
                  <a:srgbClr val="002060"/>
                </a:solidFill>
              </a:rPr>
              <a:t>+ Bỏng độ 4: Da có thể xuất hiện đen hoặc cháy. Nếu tổn thương nặng về thần kinh sẽ mất cảm giác đau.</a:t>
            </a:r>
          </a:p>
        </p:txBody>
      </p:sp>
    </p:spTree>
    <p:extLst>
      <p:ext uri="{BB962C8B-B14F-4D97-AF65-F5344CB8AC3E}">
        <p14:creationId xmlns:p14="http://schemas.microsoft.com/office/powerpoint/2010/main" val="3714826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6744A-8AB3-50B6-4848-93B4DE6755E6}"/>
            </a:ext>
          </a:extLst>
        </p:cNvPr>
        <p:cNvGrpSpPr/>
        <p:nvPr/>
      </p:nvGrpSpPr>
      <p:grpSpPr>
        <a:xfrm>
          <a:off x="0" y="0"/>
          <a:ext cx="0" cy="0"/>
          <a:chOff x="0" y="0"/>
          <a:chExt cx="0" cy="0"/>
        </a:xfrm>
      </p:grpSpPr>
      <p:pic>
        <p:nvPicPr>
          <p:cNvPr id="11" name="图片 13">
            <a:extLst>
              <a:ext uri="{FF2B5EF4-FFF2-40B4-BE49-F238E27FC236}">
                <a16:creationId xmlns:a16="http://schemas.microsoft.com/office/drawing/2014/main" id="{2C233B30-51BF-B873-609F-BA7EDB0926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0246" y="5720323"/>
            <a:ext cx="1358153" cy="1358153"/>
          </a:xfrm>
          <a:prstGeom prst="rect">
            <a:avLst/>
          </a:prstGeom>
        </p:spPr>
      </p:pic>
      <p:sp>
        <p:nvSpPr>
          <p:cNvPr id="2" name="TextBox 1">
            <a:extLst>
              <a:ext uri="{FF2B5EF4-FFF2-40B4-BE49-F238E27FC236}">
                <a16:creationId xmlns:a16="http://schemas.microsoft.com/office/drawing/2014/main" id="{41B02805-00CD-C7BB-EE06-AC31F44D9809}"/>
              </a:ext>
            </a:extLst>
          </p:cNvPr>
          <p:cNvSpPr txBox="1"/>
          <p:nvPr/>
        </p:nvSpPr>
        <p:spPr>
          <a:xfrm>
            <a:off x="932917" y="1020831"/>
            <a:ext cx="10120565" cy="4699492"/>
          </a:xfrm>
          <a:prstGeom prst="rect">
            <a:avLst/>
          </a:prstGeom>
          <a:noFill/>
        </p:spPr>
        <p:txBody>
          <a:bodyPr wrap="square" rtlCol="0">
            <a:spAutoFit/>
          </a:bodyPr>
          <a:lstStyle/>
          <a:p>
            <a:pPr>
              <a:lnSpc>
                <a:spcPct val="114000"/>
              </a:lnSpc>
            </a:pPr>
            <a:r>
              <a:rPr lang="vi-VN" sz="2400" dirty="0">
                <a:solidFill>
                  <a:srgbClr val="C00000"/>
                </a:solidFill>
              </a:rPr>
              <a:t>* </a:t>
            </a:r>
            <a:r>
              <a:rPr lang="vi-VN" sz="2400" b="1" dirty="0">
                <a:solidFill>
                  <a:srgbClr val="C00000"/>
                </a:solidFill>
              </a:rPr>
              <a:t>CÁCH XỬ TRÍ:</a:t>
            </a:r>
            <a:endParaRPr lang="vi-VN" sz="2400" dirty="0">
              <a:solidFill>
                <a:srgbClr val="C00000"/>
              </a:solidFill>
            </a:endParaRPr>
          </a:p>
          <a:p>
            <a:pPr>
              <a:lnSpc>
                <a:spcPct val="114000"/>
              </a:lnSpc>
            </a:pPr>
            <a:r>
              <a:rPr lang="vi-VN" sz="2400" b="1" dirty="0">
                <a:solidFill>
                  <a:srgbClr val="C00000"/>
                </a:solidFill>
              </a:rPr>
              <a:t>Bước 1: </a:t>
            </a:r>
            <a:r>
              <a:rPr lang="vi-VN" sz="2400" b="1" dirty="0">
                <a:solidFill>
                  <a:srgbClr val="002060"/>
                </a:solidFill>
                <a:hlinkClick r:id="rId3">
                  <a:extLst>
                    <a:ext uri="{A12FA001-AC4F-418D-AE19-62706E023703}">
                      <ahyp:hlinkClr xmlns:ahyp="http://schemas.microsoft.com/office/drawing/2018/hyperlinkcolor" val="tx"/>
                    </a:ext>
                  </a:extLst>
                </a:hlinkClick>
              </a:rPr>
              <a:t>Rửa vết thương</a:t>
            </a:r>
            <a:r>
              <a:rPr lang="vi-VN" sz="2400" dirty="0">
                <a:solidFill>
                  <a:srgbClr val="002060"/>
                </a:solidFill>
              </a:rPr>
              <a:t> bỏng bằng nước sạch tối thiểu 15 phút để làm nguội các vết bỏng. </a:t>
            </a:r>
            <a:endParaRPr lang="en-US" sz="2400" dirty="0">
              <a:solidFill>
                <a:srgbClr val="002060"/>
              </a:solidFill>
            </a:endParaRPr>
          </a:p>
          <a:p>
            <a:pPr>
              <a:lnSpc>
                <a:spcPct val="114000"/>
              </a:lnSpc>
            </a:pPr>
            <a:r>
              <a:rPr lang="vi-VN" sz="2400" b="1" i="1" dirty="0">
                <a:solidFill>
                  <a:srgbClr val="002060"/>
                </a:solidFill>
              </a:rPr>
              <a:t>Lưu ý</a:t>
            </a:r>
            <a:r>
              <a:rPr lang="vi-VN" sz="2400" dirty="0">
                <a:solidFill>
                  <a:srgbClr val="002060"/>
                </a:solidFill>
              </a:rPr>
              <a:t>: Chỉ dùng nước mát để rửa vết thương chứ không dùng đá hoặc nước đá bởi việc tiếp xúc với nước đá có thể khiến vết thương trầm trọng hơn.</a:t>
            </a:r>
          </a:p>
          <a:p>
            <a:pPr>
              <a:lnSpc>
                <a:spcPct val="114000"/>
              </a:lnSpc>
            </a:pPr>
            <a:r>
              <a:rPr lang="vi-VN" sz="2400" b="1" dirty="0">
                <a:solidFill>
                  <a:srgbClr val="C00000"/>
                </a:solidFill>
              </a:rPr>
              <a:t>Bước 2: </a:t>
            </a:r>
            <a:r>
              <a:rPr lang="vi-VN" sz="2400" dirty="0">
                <a:solidFill>
                  <a:srgbClr val="002060"/>
                </a:solidFill>
              </a:rPr>
              <a:t>Sử dụng gạc sạch, hoặc băng cá nhân vô khuẩn để băng vùng da bị bỏng tránh các nguy cơ gây nhiễm trùng.</a:t>
            </a:r>
          </a:p>
          <a:p>
            <a:pPr>
              <a:lnSpc>
                <a:spcPct val="114000"/>
              </a:lnSpc>
            </a:pPr>
            <a:r>
              <a:rPr lang="vi-VN" sz="2400" b="1" dirty="0">
                <a:solidFill>
                  <a:srgbClr val="C00000"/>
                </a:solidFill>
              </a:rPr>
              <a:t>Bước 3: </a:t>
            </a:r>
            <a:r>
              <a:rPr lang="vi-VN" sz="2400" dirty="0">
                <a:solidFill>
                  <a:srgbClr val="002060"/>
                </a:solidFill>
              </a:rPr>
              <a:t>Thay băng ở bước 2 mỗi ngày một lần. </a:t>
            </a:r>
            <a:endParaRPr lang="en-US" sz="2400" dirty="0">
              <a:solidFill>
                <a:srgbClr val="002060"/>
              </a:solidFill>
            </a:endParaRPr>
          </a:p>
          <a:p>
            <a:pPr>
              <a:lnSpc>
                <a:spcPct val="114000"/>
              </a:lnSpc>
            </a:pPr>
            <a:r>
              <a:rPr lang="vi-VN" sz="2400" dirty="0">
                <a:solidFill>
                  <a:srgbClr val="002060"/>
                </a:solidFill>
              </a:rPr>
              <a:t>Khi thay băng nên chú ý theo dõi tình hình hồi phục vết thương, nếu có bất cứ dấu hiệu nào nguy hiểm, hãy đưa bệnh nhân đến cơ sở y tế có điều kiện để được xử trí kịp thời.</a:t>
            </a:r>
          </a:p>
        </p:txBody>
      </p:sp>
    </p:spTree>
    <p:extLst>
      <p:ext uri="{BB962C8B-B14F-4D97-AF65-F5344CB8AC3E}">
        <p14:creationId xmlns:p14="http://schemas.microsoft.com/office/powerpoint/2010/main" val="38690153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BB072-B252-E237-33D9-5D7DA998BA8B}"/>
            </a:ext>
          </a:extLst>
        </p:cNvPr>
        <p:cNvGrpSpPr/>
        <p:nvPr/>
      </p:nvGrpSpPr>
      <p:grpSpPr>
        <a:xfrm>
          <a:off x="0" y="0"/>
          <a:ext cx="0" cy="0"/>
          <a:chOff x="0" y="0"/>
          <a:chExt cx="0" cy="0"/>
        </a:xfrm>
      </p:grpSpPr>
      <p:pic>
        <p:nvPicPr>
          <p:cNvPr id="11" name="图片 13">
            <a:extLst>
              <a:ext uri="{FF2B5EF4-FFF2-40B4-BE49-F238E27FC236}">
                <a16:creationId xmlns:a16="http://schemas.microsoft.com/office/drawing/2014/main" id="{E7DA1601-1FEC-C171-FF4F-FD2772B10B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0246" y="5720323"/>
            <a:ext cx="1358153" cy="1358153"/>
          </a:xfrm>
          <a:prstGeom prst="rect">
            <a:avLst/>
          </a:prstGeom>
        </p:spPr>
      </p:pic>
      <p:sp>
        <p:nvSpPr>
          <p:cNvPr id="2" name="TextBox 1">
            <a:extLst>
              <a:ext uri="{FF2B5EF4-FFF2-40B4-BE49-F238E27FC236}">
                <a16:creationId xmlns:a16="http://schemas.microsoft.com/office/drawing/2014/main" id="{A35101B4-D541-D4D6-231A-442AD5C74B13}"/>
              </a:ext>
            </a:extLst>
          </p:cNvPr>
          <p:cNvSpPr txBox="1"/>
          <p:nvPr/>
        </p:nvSpPr>
        <p:spPr>
          <a:xfrm>
            <a:off x="1035717" y="1187360"/>
            <a:ext cx="10120565" cy="4483279"/>
          </a:xfrm>
          <a:prstGeom prst="rect">
            <a:avLst/>
          </a:prstGeom>
          <a:noFill/>
        </p:spPr>
        <p:txBody>
          <a:bodyPr wrap="square" rtlCol="0">
            <a:spAutoFit/>
          </a:bodyPr>
          <a:lstStyle/>
          <a:p>
            <a:pPr indent="180340" algn="just">
              <a:spcAft>
                <a:spcPts val="750"/>
              </a:spcAft>
            </a:pPr>
            <a:r>
              <a:rPr lang="vi-VN" sz="2000" b="1" dirty="0">
                <a:solidFill>
                  <a:srgbClr val="002060"/>
                </a:solidFill>
                <a:latin typeface="Times New Roman" panose="02020603050405020304" pitchFamily="18" charset="0"/>
              </a:rPr>
              <a:t> </a:t>
            </a:r>
            <a:r>
              <a:rPr lang="vi-VN" sz="2400" b="1" dirty="0">
                <a:solidFill>
                  <a:srgbClr val="C00000"/>
                </a:solidFill>
                <a:latin typeface="Times New Roman" panose="02020603050405020304" pitchFamily="18" charset="0"/>
              </a:rPr>
              <a:t>PHÒNG NGỪA BỎNG:  </a:t>
            </a:r>
            <a:endParaRPr lang="en-US" sz="2400" b="1" dirty="0">
              <a:solidFill>
                <a:srgbClr val="C00000"/>
              </a:solidFill>
              <a:latin typeface="Times New Roman" panose="02020603050405020304" pitchFamily="18" charset="0"/>
            </a:endParaRPr>
          </a:p>
          <a:p>
            <a:pPr indent="180340" algn="just">
              <a:spcAft>
                <a:spcPts val="750"/>
              </a:spcAft>
            </a:pPr>
            <a:r>
              <a:rPr lang="vi-VN" sz="2600" b="1" dirty="0">
                <a:solidFill>
                  <a:srgbClr val="002060"/>
                </a:solidFill>
                <a:latin typeface="Times New Roman" panose="02020603050405020304" pitchFamily="18" charset="0"/>
              </a:rPr>
              <a:t>- Không để các đồ nấu trên bếp khi không có người giám sát.</a:t>
            </a:r>
            <a:endParaRPr lang="vi-VN" sz="2600" b="1" dirty="0">
              <a:solidFill>
                <a:srgbClr val="002060"/>
              </a:solidFill>
              <a:latin typeface="Roboto" panose="02000000000000000000" pitchFamily="2" charset="0"/>
            </a:endParaRPr>
          </a:p>
          <a:p>
            <a:pPr indent="177800" algn="just">
              <a:spcAft>
                <a:spcPts val="750"/>
              </a:spcAft>
            </a:pPr>
            <a:r>
              <a:rPr lang="vi-VN" sz="2600" b="1" dirty="0">
                <a:solidFill>
                  <a:srgbClr val="002060"/>
                </a:solidFill>
                <a:latin typeface="Times New Roman" panose="02020603050405020304" pitchFamily="18" charset="0"/>
              </a:rPr>
              <a:t>- Dùng găng tay khi sử dụng lò nướng để che bàn tay và cổ tay.</a:t>
            </a:r>
            <a:endParaRPr lang="vi-VN" sz="2600" b="1" dirty="0">
              <a:solidFill>
                <a:srgbClr val="002060"/>
              </a:solidFill>
              <a:latin typeface="Roboto" panose="02000000000000000000" pitchFamily="2" charset="0"/>
            </a:endParaRPr>
          </a:p>
          <a:p>
            <a:pPr indent="177800" algn="just">
              <a:spcAft>
                <a:spcPts val="750"/>
              </a:spcAft>
            </a:pPr>
            <a:r>
              <a:rPr lang="vi-VN" sz="2600" b="1" dirty="0">
                <a:solidFill>
                  <a:srgbClr val="002060"/>
                </a:solidFill>
                <a:latin typeface="Times New Roman" panose="02020603050405020304" pitchFamily="18" charset="0"/>
              </a:rPr>
              <a:t>- Giữ chất lỏng nóng ngoài tầm tay của trẻ em và vật nuôi.</a:t>
            </a:r>
            <a:endParaRPr lang="vi-VN" sz="2600" b="1" dirty="0">
              <a:solidFill>
                <a:srgbClr val="002060"/>
              </a:solidFill>
              <a:latin typeface="Roboto" panose="02000000000000000000" pitchFamily="2" charset="0"/>
            </a:endParaRPr>
          </a:p>
          <a:p>
            <a:pPr indent="177800" algn="just">
              <a:spcAft>
                <a:spcPts val="750"/>
              </a:spcAft>
            </a:pPr>
            <a:r>
              <a:rPr lang="vi-VN" sz="2600" b="1" dirty="0">
                <a:solidFill>
                  <a:srgbClr val="002060"/>
                </a:solidFill>
                <a:latin typeface="Times New Roman" panose="02020603050405020304" pitchFamily="18" charset="0"/>
              </a:rPr>
              <a:t>- Không mặc quần áo dễ bắt lửa khi nấu ăn.</a:t>
            </a:r>
            <a:endParaRPr lang="vi-VN" sz="2600" b="1" dirty="0">
              <a:solidFill>
                <a:srgbClr val="002060"/>
              </a:solidFill>
              <a:latin typeface="Roboto" panose="02000000000000000000" pitchFamily="2" charset="0"/>
            </a:endParaRPr>
          </a:p>
          <a:p>
            <a:pPr indent="177800" algn="just">
              <a:spcAft>
                <a:spcPts val="750"/>
              </a:spcAft>
            </a:pPr>
            <a:r>
              <a:rPr lang="vi-VN" sz="2600" b="1" dirty="0">
                <a:solidFill>
                  <a:srgbClr val="002060"/>
                </a:solidFill>
                <a:latin typeface="Times New Roman" panose="02020603050405020304" pitchFamily="18" charset="0"/>
              </a:rPr>
              <a:t>- Không để các vật liệu dễ cháy gần bếp lửa</a:t>
            </a:r>
            <a:endParaRPr lang="vi-VN" sz="2600" b="1" dirty="0">
              <a:solidFill>
                <a:srgbClr val="002060"/>
              </a:solidFill>
              <a:latin typeface="Roboto" panose="02000000000000000000" pitchFamily="2" charset="0"/>
            </a:endParaRPr>
          </a:p>
          <a:p>
            <a:pPr indent="177800" algn="just">
              <a:spcAft>
                <a:spcPts val="750"/>
              </a:spcAft>
            </a:pPr>
            <a:r>
              <a:rPr lang="vi-VN" sz="2600" b="1" dirty="0">
                <a:solidFill>
                  <a:srgbClr val="002060"/>
                </a:solidFill>
                <a:latin typeface="Times New Roman" panose="02020603050405020304" pitchFamily="18" charset="0"/>
              </a:rPr>
              <a:t>- Không hút thuốc lá trong nhà và trên giường.      </a:t>
            </a:r>
            <a:endParaRPr lang="vi-VN" sz="2600" b="1" dirty="0">
              <a:solidFill>
                <a:srgbClr val="002060"/>
              </a:solidFill>
              <a:latin typeface="Roboto" panose="02000000000000000000" pitchFamily="2" charset="0"/>
            </a:endParaRPr>
          </a:p>
          <a:p>
            <a:pPr indent="177800" algn="just">
              <a:spcAft>
                <a:spcPts val="750"/>
              </a:spcAft>
            </a:pPr>
            <a:r>
              <a:rPr lang="vi-VN" sz="2600" b="1" dirty="0">
                <a:solidFill>
                  <a:srgbClr val="002060"/>
                </a:solidFill>
                <a:latin typeface="Times New Roman" panose="02020603050405020304" pitchFamily="18" charset="0"/>
              </a:rPr>
              <a:t>- Để hoá chất, bật lửa và diêm xa tầm tay của trẻ.</a:t>
            </a:r>
            <a:endParaRPr lang="vi-VN" sz="2600" b="1" dirty="0">
              <a:solidFill>
                <a:srgbClr val="002060"/>
              </a:solidFill>
              <a:latin typeface="Roboto" panose="02000000000000000000" pitchFamily="2" charset="0"/>
            </a:endParaRPr>
          </a:p>
          <a:p>
            <a:pPr>
              <a:spcAft>
                <a:spcPts val="750"/>
              </a:spcAft>
            </a:pPr>
            <a:r>
              <a:rPr lang="vi-VN" sz="2600" b="1" dirty="0">
                <a:solidFill>
                  <a:srgbClr val="002060"/>
                </a:solidFill>
                <a:latin typeface="Times New Roman" panose="02020603050405020304" pitchFamily="18" charset="0"/>
              </a:rPr>
              <a:t>   - Đặt nước nóng vòi tắm ở nhiệt độ 49 – 54 độ C để ngăn ngừa bỏng</a:t>
            </a:r>
            <a:endParaRPr lang="vi-VN" sz="2600" b="1" dirty="0">
              <a:solidFill>
                <a:srgbClr val="002060"/>
              </a:solidFill>
            </a:endParaRPr>
          </a:p>
        </p:txBody>
      </p:sp>
    </p:spTree>
    <p:extLst>
      <p:ext uri="{BB962C8B-B14F-4D97-AF65-F5344CB8AC3E}">
        <p14:creationId xmlns:p14="http://schemas.microsoft.com/office/powerpoint/2010/main" val="30777800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D573FDD2-3179-65D8-046B-6A87389635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6025" y="1851948"/>
            <a:ext cx="3593939" cy="3593939"/>
          </a:xfrm>
          <a:prstGeom prst="rect">
            <a:avLst/>
          </a:prstGeom>
        </p:spPr>
      </p:pic>
      <p:pic>
        <p:nvPicPr>
          <p:cNvPr id="16" name="Picture 15"/>
          <p:cNvPicPr>
            <a:picLocks noChangeAspect="1"/>
          </p:cNvPicPr>
          <p:nvPr/>
        </p:nvPicPr>
        <p:blipFill>
          <a:blip r:embed="rId3"/>
          <a:stretch>
            <a:fillRect/>
          </a:stretch>
        </p:blipFill>
        <p:spPr>
          <a:xfrm>
            <a:off x="1971341" y="1105159"/>
            <a:ext cx="5047926" cy="4340728"/>
          </a:xfrm>
          <a:prstGeom prst="rect">
            <a:avLst/>
          </a:prstGeom>
        </p:spPr>
      </p:pic>
    </p:spTree>
    <p:extLst>
      <p:ext uri="{BB962C8B-B14F-4D97-AF65-F5344CB8AC3E}">
        <p14:creationId xmlns:p14="http://schemas.microsoft.com/office/powerpoint/2010/main" val="95748037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0ED8727F-8947-0D3F-77D6-89827297F3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0518" y="4317888"/>
            <a:ext cx="1872567" cy="1872567"/>
          </a:xfrm>
          <a:prstGeom prst="rect">
            <a:avLst/>
          </a:prstGeom>
        </p:spPr>
      </p:pic>
      <p:sp>
        <p:nvSpPr>
          <p:cNvPr id="5" name="Rectangle 4"/>
          <p:cNvSpPr/>
          <p:nvPr/>
        </p:nvSpPr>
        <p:spPr>
          <a:xfrm>
            <a:off x="1104206" y="880561"/>
            <a:ext cx="9909233" cy="1969770"/>
          </a:xfrm>
          <a:prstGeom prst="rect">
            <a:avLst/>
          </a:prstGeom>
        </p:spPr>
        <p:txBody>
          <a:bodyPr wrap="square">
            <a:spAutoFit/>
          </a:bodyPr>
          <a:lstStyle/>
          <a:p>
            <a:r>
              <a:rPr lang="vi-VN" sz="5000" dirty="0">
                <a:latin typeface="Cambria" panose="02040503050406030204" pitchFamily="18" charset="0"/>
                <a:ea typeface="Cambria" panose="02040503050406030204" pitchFamily="18" charset="0"/>
              </a:rPr>
              <a:t>-</a:t>
            </a:r>
            <a:r>
              <a:rPr lang="en-US" sz="5000" dirty="0">
                <a:latin typeface="Cambria" panose="02040503050406030204" pitchFamily="18" charset="0"/>
                <a:ea typeface="Cambria" panose="02040503050406030204" pitchFamily="18" charset="0"/>
              </a:rPr>
              <a:t> </a:t>
            </a:r>
            <a:r>
              <a:rPr lang="nl-NL" sz="3600" dirty="0"/>
              <a:t>Cốc nước mới rót từ phích ra có nhiệt độ thế nào so với cốc nước được rót từ phích ra trước đó 15 phút?</a:t>
            </a:r>
            <a:endParaRPr lang="en-US" sz="5400" dirty="0"/>
          </a:p>
        </p:txBody>
      </p:sp>
      <p:sp>
        <p:nvSpPr>
          <p:cNvPr id="6" name="Rectangle 5"/>
          <p:cNvSpPr/>
          <p:nvPr/>
        </p:nvSpPr>
        <p:spPr>
          <a:xfrm>
            <a:off x="1104206" y="2945847"/>
            <a:ext cx="9781819" cy="2308324"/>
          </a:xfrm>
          <a:prstGeom prst="rect">
            <a:avLst/>
          </a:prstGeom>
        </p:spPr>
        <p:txBody>
          <a:bodyPr wrap="square">
            <a:spAutoFit/>
          </a:bodyPr>
          <a:lstStyle/>
          <a:p>
            <a:r>
              <a:rPr lang="vi-VN" sz="3600" dirty="0">
                <a:solidFill>
                  <a:srgbClr val="002060"/>
                </a:solidFill>
                <a:latin typeface="Cambria" panose="02040503050406030204" pitchFamily="18" charset="0"/>
                <a:ea typeface="Cambria" panose="02040503050406030204" pitchFamily="18" charset="0"/>
              </a:rPr>
              <a:t>-</a:t>
            </a:r>
            <a:r>
              <a:rPr lang="en-US" sz="3600" dirty="0">
                <a:solidFill>
                  <a:srgbClr val="002060"/>
                </a:solidFill>
                <a:latin typeface="Cambria" panose="02040503050406030204" pitchFamily="18" charset="0"/>
                <a:ea typeface="Cambria" panose="02040503050406030204" pitchFamily="18" charset="0"/>
              </a:rPr>
              <a:t> </a:t>
            </a:r>
            <a:r>
              <a:rPr lang="nl-NL" sz="3600" dirty="0"/>
              <a:t>Khi em bưng bát cơm nóng, nhiệt đã truyền từ vật nào tới tay em?</a:t>
            </a:r>
            <a:endParaRPr lang="en-US" sz="3600" dirty="0"/>
          </a:p>
          <a:p>
            <a:r>
              <a:rPr lang="nl-NL" sz="3600" dirty="0"/>
              <a:t>- Vì sao khi em sốt, mẹ thường lấy khăn mát đắp lên trán và sau đó ít phút khăn đó ấm lên?</a:t>
            </a:r>
            <a:endParaRPr lang="en-US" sz="3600" dirty="0"/>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F765C5-5004-61A4-46C4-B43F3E2A42D3}"/>
              </a:ext>
            </a:extLst>
          </p:cNvPr>
          <p:cNvSpPr txBox="1"/>
          <p:nvPr/>
        </p:nvSpPr>
        <p:spPr>
          <a:xfrm>
            <a:off x="1026458" y="1640541"/>
            <a:ext cx="10139083" cy="3970318"/>
          </a:xfrm>
          <a:prstGeom prst="rect">
            <a:avLst/>
          </a:prstGeom>
          <a:noFill/>
        </p:spPr>
        <p:txBody>
          <a:bodyPr wrap="square" rtlCol="0">
            <a:spAutoFit/>
          </a:bodyPr>
          <a:lstStyle/>
          <a:p>
            <a:pPr marL="457200" marR="0"/>
            <a:r>
              <a:rPr lang="en-US" sz="2800" b="1" i="0" dirty="0" err="1">
                <a:solidFill>
                  <a:srgbClr val="0000CC"/>
                </a:solidFill>
                <a:effectLst/>
                <a:latin typeface="Times New Roman" panose="02020603050405020304" pitchFamily="18" charset="0"/>
                <a:ea typeface="Times New Roman" panose="02020603050405020304" pitchFamily="18" charset="0"/>
              </a:rPr>
              <a:t>Công</a:t>
            </a:r>
            <a:r>
              <a:rPr lang="en-US" sz="2800" b="1" i="0" dirty="0">
                <a:solidFill>
                  <a:srgbClr val="0000CC"/>
                </a:solidFill>
                <a:effectLst/>
                <a:latin typeface="Times New Roman" panose="02020603050405020304" pitchFamily="18" charset="0"/>
                <a:ea typeface="Times New Roman" panose="02020603050405020304" pitchFamily="18" charset="0"/>
              </a:rPr>
              <a:t> </a:t>
            </a:r>
            <a:r>
              <a:rPr lang="en-US" sz="2800" b="1" i="0" dirty="0" err="1">
                <a:solidFill>
                  <a:srgbClr val="0000CC"/>
                </a:solidFill>
                <a:effectLst/>
                <a:latin typeface="Times New Roman" panose="02020603050405020304" pitchFamily="18" charset="0"/>
                <a:ea typeface="Times New Roman" panose="02020603050405020304" pitchFamily="18" charset="0"/>
              </a:rPr>
              <a:t>dân</a:t>
            </a:r>
            <a:r>
              <a:rPr lang="en-US" sz="2800" b="1" i="0" dirty="0">
                <a:solidFill>
                  <a:srgbClr val="0000CC"/>
                </a:solidFill>
                <a:effectLst/>
                <a:latin typeface="Times New Roman" panose="02020603050405020304" pitchFamily="18" charset="0"/>
                <a:ea typeface="Times New Roman" panose="02020603050405020304" pitchFamily="18" charset="0"/>
              </a:rPr>
              <a:t> </a:t>
            </a:r>
            <a:r>
              <a:rPr lang="en-US" sz="2800" b="1" i="0" dirty="0" err="1">
                <a:solidFill>
                  <a:srgbClr val="0000CC"/>
                </a:solidFill>
                <a:effectLst/>
                <a:latin typeface="Times New Roman" panose="02020603050405020304" pitchFamily="18" charset="0"/>
                <a:ea typeface="Times New Roman" panose="02020603050405020304" pitchFamily="18" charset="0"/>
              </a:rPr>
              <a:t>số</a:t>
            </a:r>
            <a:r>
              <a:rPr lang="en-US" sz="2800" b="1" i="0" dirty="0">
                <a:solidFill>
                  <a:srgbClr val="0000CC"/>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Tìm</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kiếm</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được</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dữ</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liệu</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thông</a:t>
            </a:r>
            <a:r>
              <a:rPr lang="en-US" sz="2800" b="0" i="0" dirty="0">
                <a:solidFill>
                  <a:srgbClr val="0000CC"/>
                </a:solidFill>
                <a:effectLst/>
                <a:latin typeface="Times New Roman" panose="02020603050405020304" pitchFamily="18" charset="0"/>
                <a:ea typeface="Times New Roman" panose="02020603050405020304" pitchFamily="18" charset="0"/>
              </a:rPr>
              <a:t> tin </a:t>
            </a:r>
            <a:r>
              <a:rPr lang="en-US" sz="2800" b="0" i="0" dirty="0" err="1">
                <a:solidFill>
                  <a:srgbClr val="0000CC"/>
                </a:solidFill>
                <a:effectLst/>
                <a:latin typeface="Times New Roman" panose="02020603050405020304" pitchFamily="18" charset="0"/>
                <a:ea typeface="Times New Roman" panose="02020603050405020304" pitchFamily="18" charset="0"/>
              </a:rPr>
              <a:t>và</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nội</a:t>
            </a:r>
            <a:r>
              <a:rPr lang="en-US" sz="2800" b="0" i="0" dirty="0">
                <a:solidFill>
                  <a:srgbClr val="0000CC"/>
                </a:solidFill>
                <a:effectLst/>
                <a:latin typeface="Times New Roman" panose="02020603050405020304" pitchFamily="18" charset="0"/>
                <a:ea typeface="Times New Roman" panose="02020603050405020304" pitchFamily="18" charset="0"/>
              </a:rPr>
              <a:t> dung </a:t>
            </a:r>
            <a:r>
              <a:rPr lang="en-US" sz="2800" b="0" i="0" dirty="0" err="1">
                <a:solidFill>
                  <a:srgbClr val="0000CC"/>
                </a:solidFill>
                <a:effectLst/>
                <a:latin typeface="Times New Roman" panose="02020603050405020304" pitchFamily="18" charset="0"/>
                <a:ea typeface="Times New Roman" panose="02020603050405020304" pitchFamily="18" charset="0"/>
              </a:rPr>
              <a:t>số</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thông</a:t>
            </a:r>
            <a:r>
              <a:rPr lang="en-US" sz="2800" b="0" i="0" dirty="0">
                <a:solidFill>
                  <a:srgbClr val="0000CC"/>
                </a:solidFill>
                <a:effectLst/>
                <a:latin typeface="Times New Roman" panose="02020603050405020304" pitchFamily="18" charset="0"/>
                <a:ea typeface="Times New Roman" panose="02020603050405020304" pitchFamily="18" charset="0"/>
              </a:rPr>
              <a:t> qua </a:t>
            </a:r>
            <a:r>
              <a:rPr lang="en-US" sz="2800" b="0" i="0" dirty="0" err="1">
                <a:solidFill>
                  <a:srgbClr val="0000CC"/>
                </a:solidFill>
                <a:effectLst/>
                <a:latin typeface="Times New Roman" panose="02020603050405020304" pitchFamily="18" charset="0"/>
                <a:ea typeface="Times New Roman" panose="02020603050405020304" pitchFamily="18" charset="0"/>
              </a:rPr>
              <a:t>cách</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tìm</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kiếm</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đơn</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giản</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trong</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môi</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trường</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kỹ</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thuật</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số</a:t>
            </a:r>
            <a:r>
              <a:rPr lang="en-US" sz="2800" b="0" i="0" dirty="0">
                <a:solidFill>
                  <a:srgbClr val="0000CC"/>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r>
              <a:rPr lang="en-US" sz="2800" b="0" i="0" dirty="0">
                <a:solidFill>
                  <a:srgbClr val="0000CC"/>
                </a:solidFill>
                <a:effectLst/>
                <a:latin typeface="Tahoma" panose="020B0604030504040204" pitchFamily="34" charset="0"/>
                <a:ea typeface="Times New Roman" panose="02020603050405020304" pitchFamily="18" charset="0"/>
              </a:rPr>
              <a:t>﻿</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Biết</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sắp</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xếp</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dữ</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liệu</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thông</a:t>
            </a:r>
            <a:r>
              <a:rPr lang="en-US" sz="2800" b="0" i="0" dirty="0">
                <a:solidFill>
                  <a:srgbClr val="0000CC"/>
                </a:solidFill>
                <a:effectLst/>
                <a:latin typeface="Times New Roman" panose="02020603050405020304" pitchFamily="18" charset="0"/>
                <a:ea typeface="Times New Roman" panose="02020603050405020304" pitchFamily="18" charset="0"/>
              </a:rPr>
              <a:t> tin </a:t>
            </a:r>
            <a:r>
              <a:rPr lang="en-US" sz="2800" b="0" i="0" dirty="0" err="1">
                <a:solidFill>
                  <a:srgbClr val="0000CC"/>
                </a:solidFill>
                <a:effectLst/>
                <a:latin typeface="Times New Roman" panose="02020603050405020304" pitchFamily="18" charset="0"/>
                <a:ea typeface="Times New Roman" panose="02020603050405020304" pitchFamily="18" charset="0"/>
              </a:rPr>
              <a:t>và</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nội</a:t>
            </a:r>
            <a:r>
              <a:rPr lang="en-US" sz="2800" b="0" i="0" dirty="0">
                <a:solidFill>
                  <a:srgbClr val="0000CC"/>
                </a:solidFill>
                <a:effectLst/>
                <a:latin typeface="Times New Roman" panose="02020603050405020304" pitchFamily="18" charset="0"/>
                <a:ea typeface="Times New Roman" panose="02020603050405020304" pitchFamily="18" charset="0"/>
              </a:rPr>
              <a:t> dung </a:t>
            </a:r>
            <a:r>
              <a:rPr lang="en-US" sz="2800" b="0" i="0" dirty="0" err="1">
                <a:solidFill>
                  <a:srgbClr val="0000CC"/>
                </a:solidFill>
                <a:effectLst/>
                <a:latin typeface="Times New Roman" panose="02020603050405020304" pitchFamily="18" charset="0"/>
                <a:ea typeface="Times New Roman" panose="02020603050405020304" pitchFamily="18" charset="0"/>
              </a:rPr>
              <a:t>theo</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cách</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đơn</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giản</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trong</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môi</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trường</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có</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cấu</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trúc</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số</a:t>
            </a:r>
            <a:r>
              <a:rPr lang="en-US" sz="2800" b="0" i="0" dirty="0">
                <a:solidFill>
                  <a:srgbClr val="0000CC"/>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Trình</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bày</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giới</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thiệu</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được</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một</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trong</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số</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các</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sản</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phẩm</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của</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địa</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phương</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dựa</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trên</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các</a:t>
            </a:r>
            <a:r>
              <a:rPr lang="en-US" sz="2800" b="0" i="0" dirty="0">
                <a:solidFill>
                  <a:srgbClr val="0000CC"/>
                </a:solidFill>
                <a:effectLst/>
                <a:latin typeface="Times New Roman" panose="02020603050405020304" pitchFamily="18" charset="0"/>
                <a:ea typeface="Times New Roman" panose="02020603050405020304" pitchFamily="18" charset="0"/>
              </a:rPr>
              <a:t> </a:t>
            </a:r>
            <a:r>
              <a:rPr lang="en-US" sz="2800" b="0" i="0" dirty="0" err="1">
                <a:solidFill>
                  <a:srgbClr val="0000CC"/>
                </a:solidFill>
                <a:effectLst/>
                <a:latin typeface="Times New Roman" panose="02020603050405020304" pitchFamily="18" charset="0"/>
                <a:ea typeface="Times New Roman" panose="02020603050405020304" pitchFamily="18" charset="0"/>
              </a:rPr>
              <a:t>thông</a:t>
            </a:r>
            <a:r>
              <a:rPr lang="en-US" sz="2800" dirty="0">
                <a:solidFill>
                  <a:srgbClr val="0000CC"/>
                </a:solidFill>
                <a:effectLst/>
                <a:latin typeface="Times New Roman" panose="02020603050405020304" pitchFamily="18" charset="0"/>
                <a:ea typeface="Times New Roman" panose="02020603050405020304" pitchFamily="18" charset="0"/>
              </a:rPr>
              <a:t> </a:t>
            </a:r>
            <a:r>
              <a:rPr lang="nl-NL" sz="2800" b="0" i="0" dirty="0">
                <a:solidFill>
                  <a:srgbClr val="0000CC"/>
                </a:solidFill>
                <a:effectLst/>
                <a:latin typeface="Times New Roman" panose="02020603050405020304" pitchFamily="18" charset="0"/>
                <a:ea typeface="Times New Roman" panose="02020603050405020304" pitchFamily="18" charset="0"/>
              </a:rPr>
              <a:t>tin, tranh ảnh… đã tạo ra trên môi trường số.</a:t>
            </a:r>
            <a:endParaRPr lang="en-US" sz="2800" dirty="0">
              <a:effectLst/>
              <a:latin typeface="Times New Roman" panose="02020603050405020304" pitchFamily="18" charset="0"/>
              <a:ea typeface="Times New Roman" panose="02020603050405020304" pitchFamily="18" charset="0"/>
            </a:endParaRPr>
          </a:p>
          <a:p>
            <a:endParaRPr lang="en-US" sz="2800" dirty="0"/>
          </a:p>
        </p:txBody>
      </p:sp>
    </p:spTree>
    <p:extLst>
      <p:ext uri="{BB962C8B-B14F-4D97-AF65-F5344CB8AC3E}">
        <p14:creationId xmlns:p14="http://schemas.microsoft.com/office/powerpoint/2010/main" val="3592572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8" name="Google Shape;131;p5">
            <a:extLst>
              <a:ext uri="{FF2B5EF4-FFF2-40B4-BE49-F238E27FC236}">
                <a16:creationId xmlns:a16="http://schemas.microsoft.com/office/drawing/2014/main" id="{BE1AB2F1-7175-4934-A18A-2843C677CD6C}"/>
              </a:ext>
            </a:extLst>
          </p:cNvPr>
          <p:cNvSpPr/>
          <p:nvPr/>
        </p:nvSpPr>
        <p:spPr>
          <a:xfrm>
            <a:off x="159991"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132;p5">
            <a:extLst>
              <a:ext uri="{FF2B5EF4-FFF2-40B4-BE49-F238E27FC236}">
                <a16:creationId xmlns:a16="http://schemas.microsoft.com/office/drawing/2014/main" id="{B6D4E024-905E-41EA-B520-AF4113AA69CC}"/>
              </a:ext>
            </a:extLst>
          </p:cNvPr>
          <p:cNvSpPr/>
          <p:nvPr/>
        </p:nvSpPr>
        <p:spPr>
          <a:xfrm>
            <a:off x="160197"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133;p5">
            <a:extLst>
              <a:ext uri="{FF2B5EF4-FFF2-40B4-BE49-F238E27FC236}">
                <a16:creationId xmlns:a16="http://schemas.microsoft.com/office/drawing/2014/main" id="{B969B5FE-ABD5-4158-AB88-B65FB9E24257}"/>
              </a:ext>
            </a:extLst>
          </p:cNvPr>
          <p:cNvSpPr/>
          <p:nvPr/>
        </p:nvSpPr>
        <p:spPr>
          <a:xfrm>
            <a:off x="159991"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134;p5">
            <a:extLst>
              <a:ext uri="{FF2B5EF4-FFF2-40B4-BE49-F238E27FC236}">
                <a16:creationId xmlns:a16="http://schemas.microsoft.com/office/drawing/2014/main" id="{49CA1922-396C-45A6-AF5D-0DBE9F2C7F23}"/>
              </a:ext>
            </a:extLst>
          </p:cNvPr>
          <p:cNvSpPr/>
          <p:nvPr/>
        </p:nvSpPr>
        <p:spPr>
          <a:xfrm>
            <a:off x="159991"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35;p5">
            <a:extLst>
              <a:ext uri="{FF2B5EF4-FFF2-40B4-BE49-F238E27FC236}">
                <a16:creationId xmlns:a16="http://schemas.microsoft.com/office/drawing/2014/main" id="{BA0ED8AB-F2C5-406A-88E7-3A3899170237}"/>
              </a:ext>
            </a:extLst>
          </p:cNvPr>
          <p:cNvSpPr/>
          <p:nvPr/>
        </p:nvSpPr>
        <p:spPr>
          <a:xfrm>
            <a:off x="159991"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6;p5">
            <a:extLst>
              <a:ext uri="{FF2B5EF4-FFF2-40B4-BE49-F238E27FC236}">
                <a16:creationId xmlns:a16="http://schemas.microsoft.com/office/drawing/2014/main" id="{1A1451DC-D46E-463D-9956-E8C03B88F2EA}"/>
              </a:ext>
            </a:extLst>
          </p:cNvPr>
          <p:cNvSpPr/>
          <p:nvPr/>
        </p:nvSpPr>
        <p:spPr>
          <a:xfrm>
            <a:off x="159991"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37;p5">
            <a:extLst>
              <a:ext uri="{FF2B5EF4-FFF2-40B4-BE49-F238E27FC236}">
                <a16:creationId xmlns:a16="http://schemas.microsoft.com/office/drawing/2014/main" id="{A6F5C1BC-B6C3-4CB0-8F8F-3CF3A5F07F07}"/>
              </a:ext>
            </a:extLst>
          </p:cNvPr>
          <p:cNvSpPr/>
          <p:nvPr/>
        </p:nvSpPr>
        <p:spPr>
          <a:xfrm>
            <a:off x="159991"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39;p5">
            <a:extLst>
              <a:ext uri="{FF2B5EF4-FFF2-40B4-BE49-F238E27FC236}">
                <a16:creationId xmlns:a16="http://schemas.microsoft.com/office/drawing/2014/main" id="{B1F78BA8-9B4A-4EBD-8111-211DCB93DF17}"/>
              </a:ext>
            </a:extLst>
          </p:cNvPr>
          <p:cNvSpPr/>
          <p:nvPr/>
        </p:nvSpPr>
        <p:spPr>
          <a:xfrm>
            <a:off x="894916"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40;p5">
            <a:extLst>
              <a:ext uri="{FF2B5EF4-FFF2-40B4-BE49-F238E27FC236}">
                <a16:creationId xmlns:a16="http://schemas.microsoft.com/office/drawing/2014/main" id="{2970374B-FB5B-4EA5-A8D6-4D7C92B3A4FB}"/>
              </a:ext>
            </a:extLst>
          </p:cNvPr>
          <p:cNvSpPr/>
          <p:nvPr/>
        </p:nvSpPr>
        <p:spPr>
          <a:xfrm>
            <a:off x="159991"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41;p5">
            <a:extLst>
              <a:ext uri="{FF2B5EF4-FFF2-40B4-BE49-F238E27FC236}">
                <a16:creationId xmlns:a16="http://schemas.microsoft.com/office/drawing/2014/main" id="{3F3EDF16-33D5-4DF6-9E19-71696BDE9F24}"/>
              </a:ext>
            </a:extLst>
          </p:cNvPr>
          <p:cNvSpPr/>
          <p:nvPr/>
        </p:nvSpPr>
        <p:spPr>
          <a:xfrm>
            <a:off x="159991"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56;p5">
            <a:extLst>
              <a:ext uri="{FF2B5EF4-FFF2-40B4-BE49-F238E27FC236}">
                <a16:creationId xmlns:a16="http://schemas.microsoft.com/office/drawing/2014/main" id="{5122535A-A2F5-4A96-A959-3587B4798FB2}"/>
              </a:ext>
            </a:extLst>
          </p:cNvPr>
          <p:cNvSpPr/>
          <p:nvPr/>
        </p:nvSpPr>
        <p:spPr>
          <a:xfrm>
            <a:off x="159991"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9" name="Google Shape;157;p5">
            <a:extLst>
              <a:ext uri="{FF2B5EF4-FFF2-40B4-BE49-F238E27FC236}">
                <a16:creationId xmlns:a16="http://schemas.microsoft.com/office/drawing/2014/main" id="{223C0965-3039-41CF-9C66-7C30FDC36ECE}"/>
              </a:ext>
            </a:extLst>
          </p:cNvPr>
          <p:cNvGrpSpPr/>
          <p:nvPr/>
        </p:nvGrpSpPr>
        <p:grpSpPr>
          <a:xfrm>
            <a:off x="407656" y="5694211"/>
            <a:ext cx="1734707" cy="1138399"/>
            <a:chOff x="975725" y="5557227"/>
            <a:chExt cx="2040352" cy="1338977"/>
          </a:xfrm>
        </p:grpSpPr>
        <p:sp>
          <p:nvSpPr>
            <p:cNvPr id="113" name="Google Shape;158;p5">
              <a:extLst>
                <a:ext uri="{FF2B5EF4-FFF2-40B4-BE49-F238E27FC236}">
                  <a16:creationId xmlns:a16="http://schemas.microsoft.com/office/drawing/2014/main" id="{FDAAB0BC-B49C-4F9C-8E5E-57575BDAC805}"/>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14" name="Google Shape;159;p5">
              <a:extLst>
                <a:ext uri="{FF2B5EF4-FFF2-40B4-BE49-F238E27FC236}">
                  <a16:creationId xmlns:a16="http://schemas.microsoft.com/office/drawing/2014/main" id="{AD4427A7-9840-4995-AF40-7CFB40D482C9}"/>
                </a:ext>
              </a:extLst>
            </p:cNvPr>
            <p:cNvGrpSpPr/>
            <p:nvPr/>
          </p:nvGrpSpPr>
          <p:grpSpPr>
            <a:xfrm flipH="1">
              <a:off x="1071688" y="5557227"/>
              <a:ext cx="835252" cy="890789"/>
              <a:chOff x="-4259888" y="2290454"/>
              <a:chExt cx="4283344" cy="4568148"/>
            </a:xfrm>
          </p:grpSpPr>
          <p:sp>
            <p:nvSpPr>
              <p:cNvPr id="130" name="Google Shape;160;p5">
                <a:extLst>
                  <a:ext uri="{FF2B5EF4-FFF2-40B4-BE49-F238E27FC236}">
                    <a16:creationId xmlns:a16="http://schemas.microsoft.com/office/drawing/2014/main" id="{6B5EFD92-BB17-495E-AC73-8140798ACF41}"/>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 name="Google Shape;161;p5">
                <a:extLst>
                  <a:ext uri="{FF2B5EF4-FFF2-40B4-BE49-F238E27FC236}">
                    <a16:creationId xmlns:a16="http://schemas.microsoft.com/office/drawing/2014/main" id="{6F944491-0619-4D0B-94AA-F91EB8D70057}"/>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 name="Google Shape;162;p5">
                <a:extLst>
                  <a:ext uri="{FF2B5EF4-FFF2-40B4-BE49-F238E27FC236}">
                    <a16:creationId xmlns:a16="http://schemas.microsoft.com/office/drawing/2014/main" id="{D83001DE-34F8-4D42-9F99-7BC6E5C854D8}"/>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 name="Google Shape;163;p5">
                <a:extLst>
                  <a:ext uri="{FF2B5EF4-FFF2-40B4-BE49-F238E27FC236}">
                    <a16:creationId xmlns:a16="http://schemas.microsoft.com/office/drawing/2014/main" id="{5D2EB3EA-49E0-4C52-8296-B2AE7E8E24EC}"/>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 name="Google Shape;164;p5">
                <a:extLst>
                  <a:ext uri="{FF2B5EF4-FFF2-40B4-BE49-F238E27FC236}">
                    <a16:creationId xmlns:a16="http://schemas.microsoft.com/office/drawing/2014/main" id="{2D5C4B91-F14B-4D0B-883E-6C8E835DEEB6}"/>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 name="Google Shape;165;p5">
                <a:extLst>
                  <a:ext uri="{FF2B5EF4-FFF2-40B4-BE49-F238E27FC236}">
                    <a16:creationId xmlns:a16="http://schemas.microsoft.com/office/drawing/2014/main" id="{CBC493E6-1C72-4138-B175-31B94F504114}"/>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5" name="Google Shape;166;p5">
              <a:extLst>
                <a:ext uri="{FF2B5EF4-FFF2-40B4-BE49-F238E27FC236}">
                  <a16:creationId xmlns:a16="http://schemas.microsoft.com/office/drawing/2014/main" id="{8E265BB9-A98D-4FDA-BE15-59F72A9B366C}"/>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 name="Google Shape;167;p5">
              <a:extLst>
                <a:ext uri="{FF2B5EF4-FFF2-40B4-BE49-F238E27FC236}">
                  <a16:creationId xmlns:a16="http://schemas.microsoft.com/office/drawing/2014/main" id="{A1B839E5-907A-4482-BF02-57D903967FE7}"/>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 name="Google Shape;168;p5">
              <a:extLst>
                <a:ext uri="{FF2B5EF4-FFF2-40B4-BE49-F238E27FC236}">
                  <a16:creationId xmlns:a16="http://schemas.microsoft.com/office/drawing/2014/main" id="{2E8BC56A-F7F3-4812-B1F5-48974556164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 name="Google Shape;169;p5">
              <a:extLst>
                <a:ext uri="{FF2B5EF4-FFF2-40B4-BE49-F238E27FC236}">
                  <a16:creationId xmlns:a16="http://schemas.microsoft.com/office/drawing/2014/main" id="{EC1E53E3-9EC3-49B6-B9CD-99AEFA497D2B}"/>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 name="Google Shape;170;p5">
              <a:extLst>
                <a:ext uri="{FF2B5EF4-FFF2-40B4-BE49-F238E27FC236}">
                  <a16:creationId xmlns:a16="http://schemas.microsoft.com/office/drawing/2014/main" id="{BEEC7784-2A5A-4986-AF0A-FDCED37E17A1}"/>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 name="Google Shape;171;p5">
              <a:extLst>
                <a:ext uri="{FF2B5EF4-FFF2-40B4-BE49-F238E27FC236}">
                  <a16:creationId xmlns:a16="http://schemas.microsoft.com/office/drawing/2014/main" id="{094228DD-74DF-4C81-BEF4-5DF64B64BA1B}"/>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 name="Google Shape;172;p5">
              <a:extLst>
                <a:ext uri="{FF2B5EF4-FFF2-40B4-BE49-F238E27FC236}">
                  <a16:creationId xmlns:a16="http://schemas.microsoft.com/office/drawing/2014/main" id="{526FF432-09E9-4DFF-BCF8-D344F8111A13}"/>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 name="Google Shape;173;p5">
              <a:extLst>
                <a:ext uri="{FF2B5EF4-FFF2-40B4-BE49-F238E27FC236}">
                  <a16:creationId xmlns:a16="http://schemas.microsoft.com/office/drawing/2014/main" id="{F9FA884C-73A6-4822-B296-8847C8EDE5C1}"/>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23" name="Google Shape;174;p5">
              <a:extLst>
                <a:ext uri="{FF2B5EF4-FFF2-40B4-BE49-F238E27FC236}">
                  <a16:creationId xmlns:a16="http://schemas.microsoft.com/office/drawing/2014/main" id="{B970EC3D-E82C-4B37-A9BD-7753BFA43945}"/>
                </a:ext>
              </a:extLst>
            </p:cNvPr>
            <p:cNvGrpSpPr/>
            <p:nvPr/>
          </p:nvGrpSpPr>
          <p:grpSpPr>
            <a:xfrm rot="-568258">
              <a:off x="1768426" y="6089716"/>
              <a:ext cx="479762" cy="573137"/>
              <a:chOff x="12650622" y="-224128"/>
              <a:chExt cx="1467358" cy="1752944"/>
            </a:xfrm>
          </p:grpSpPr>
          <p:sp>
            <p:nvSpPr>
              <p:cNvPr id="124" name="Google Shape;175;p5">
                <a:extLst>
                  <a:ext uri="{FF2B5EF4-FFF2-40B4-BE49-F238E27FC236}">
                    <a16:creationId xmlns:a16="http://schemas.microsoft.com/office/drawing/2014/main" id="{B21A09B2-DF24-409D-8F1D-6D29CBC4812A}"/>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 name="Google Shape;176;p5">
                <a:extLst>
                  <a:ext uri="{FF2B5EF4-FFF2-40B4-BE49-F238E27FC236}">
                    <a16:creationId xmlns:a16="http://schemas.microsoft.com/office/drawing/2014/main" id="{3833E999-3DF8-4D43-A4A7-34807007FDB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 name="Google Shape;177;p5">
                <a:extLst>
                  <a:ext uri="{FF2B5EF4-FFF2-40B4-BE49-F238E27FC236}">
                    <a16:creationId xmlns:a16="http://schemas.microsoft.com/office/drawing/2014/main" id="{5A2E28C7-9C84-440F-AFB2-35D2EE973AD5}"/>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 name="Google Shape;178;p5">
                <a:extLst>
                  <a:ext uri="{FF2B5EF4-FFF2-40B4-BE49-F238E27FC236}">
                    <a16:creationId xmlns:a16="http://schemas.microsoft.com/office/drawing/2014/main" id="{441F5634-3041-4C39-B5B6-540D3DDB0F5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 name="Google Shape;179;p5">
                <a:extLst>
                  <a:ext uri="{FF2B5EF4-FFF2-40B4-BE49-F238E27FC236}">
                    <a16:creationId xmlns:a16="http://schemas.microsoft.com/office/drawing/2014/main" id="{C9474D01-CC5F-4212-A79F-D91756CC47F6}"/>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 name="Google Shape;180;p5">
                <a:extLst>
                  <a:ext uri="{FF2B5EF4-FFF2-40B4-BE49-F238E27FC236}">
                    <a16:creationId xmlns:a16="http://schemas.microsoft.com/office/drawing/2014/main" id="{1C6B82FA-02DD-4E58-BFB9-31278F436D8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20" name="Google Shape;181;p5">
            <a:extLst>
              <a:ext uri="{FF2B5EF4-FFF2-40B4-BE49-F238E27FC236}">
                <a16:creationId xmlns:a16="http://schemas.microsoft.com/office/drawing/2014/main" id="{97183473-14FC-44E5-B023-20FA17C263C1}"/>
              </a:ext>
            </a:extLst>
          </p:cNvPr>
          <p:cNvGrpSpPr/>
          <p:nvPr/>
        </p:nvGrpSpPr>
        <p:grpSpPr>
          <a:xfrm>
            <a:off x="-514919" y="0"/>
            <a:ext cx="4138029" cy="6868885"/>
            <a:chOff x="10890" y="0"/>
            <a:chExt cx="4138029" cy="6868885"/>
          </a:xfrm>
        </p:grpSpPr>
        <p:sp>
          <p:nvSpPr>
            <p:cNvPr id="108" name="Google Shape;182;p5">
              <a:extLst>
                <a:ext uri="{FF2B5EF4-FFF2-40B4-BE49-F238E27FC236}">
                  <a16:creationId xmlns:a16="http://schemas.microsoft.com/office/drawing/2014/main" id="{78A29A19-5056-4550-B678-A4DCDDB2D768}"/>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83;p5">
              <a:extLst>
                <a:ext uri="{FF2B5EF4-FFF2-40B4-BE49-F238E27FC236}">
                  <a16:creationId xmlns:a16="http://schemas.microsoft.com/office/drawing/2014/main" id="{D9BFCB3A-F3B3-44C1-9B8E-919B991DEDEC}"/>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84;p5">
              <a:extLst>
                <a:ext uri="{FF2B5EF4-FFF2-40B4-BE49-F238E27FC236}">
                  <a16:creationId xmlns:a16="http://schemas.microsoft.com/office/drawing/2014/main" id="{DC6AF7D7-C929-482B-9AC6-F439A75D6151}"/>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85;p5">
              <a:extLst>
                <a:ext uri="{FF2B5EF4-FFF2-40B4-BE49-F238E27FC236}">
                  <a16:creationId xmlns:a16="http://schemas.microsoft.com/office/drawing/2014/main" id="{DC922FC8-AD0A-4D5F-AAD0-3A86B65BD030}"/>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86;p5">
              <a:extLst>
                <a:ext uri="{FF2B5EF4-FFF2-40B4-BE49-F238E27FC236}">
                  <a16:creationId xmlns:a16="http://schemas.microsoft.com/office/drawing/2014/main" id="{23C91355-6B19-4239-BAC8-F734061BE1CE}"/>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1" name="Google Shape;329;p10">
            <a:extLst>
              <a:ext uri="{FF2B5EF4-FFF2-40B4-BE49-F238E27FC236}">
                <a16:creationId xmlns:a16="http://schemas.microsoft.com/office/drawing/2014/main" id="{95904172-257C-4265-95BE-ECEC057C6A4A}"/>
              </a:ext>
            </a:extLst>
          </p:cNvPr>
          <p:cNvGrpSpPr/>
          <p:nvPr userDrawn="1"/>
        </p:nvGrpSpPr>
        <p:grpSpPr>
          <a:xfrm flipH="1">
            <a:off x="1502269" y="4210677"/>
            <a:ext cx="1738239" cy="1743417"/>
            <a:chOff x="4067175" y="-2019300"/>
            <a:chExt cx="4220050" cy="4232623"/>
          </a:xfrm>
        </p:grpSpPr>
        <p:sp>
          <p:nvSpPr>
            <p:cNvPr id="95" name="Google Shape;330;p10">
              <a:extLst>
                <a:ext uri="{FF2B5EF4-FFF2-40B4-BE49-F238E27FC236}">
                  <a16:creationId xmlns:a16="http://schemas.microsoft.com/office/drawing/2014/main" id="{D9A1BFF8-F775-483E-8EA7-55C5A8578AAE}"/>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 name="Google Shape;331;p10">
              <a:extLst>
                <a:ext uri="{FF2B5EF4-FFF2-40B4-BE49-F238E27FC236}">
                  <a16:creationId xmlns:a16="http://schemas.microsoft.com/office/drawing/2014/main" id="{4ECF882E-7145-46FA-8A1B-74CA0A63C86B}"/>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 name="Google Shape;332;p10">
              <a:extLst>
                <a:ext uri="{FF2B5EF4-FFF2-40B4-BE49-F238E27FC236}">
                  <a16:creationId xmlns:a16="http://schemas.microsoft.com/office/drawing/2014/main" id="{05B51674-F511-4F1C-AFDF-870244D1A198}"/>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8" name="Google Shape;333;p10">
              <a:extLst>
                <a:ext uri="{FF2B5EF4-FFF2-40B4-BE49-F238E27FC236}">
                  <a16:creationId xmlns:a16="http://schemas.microsoft.com/office/drawing/2014/main" id="{AEEB1F4C-398B-4B7D-B6EC-D94352A4C630}"/>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9" name="Google Shape;334;p10">
              <a:extLst>
                <a:ext uri="{FF2B5EF4-FFF2-40B4-BE49-F238E27FC236}">
                  <a16:creationId xmlns:a16="http://schemas.microsoft.com/office/drawing/2014/main" id="{3486D52D-8806-49B0-A090-973E65F53F2E}"/>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 name="Google Shape;335;p10">
              <a:extLst>
                <a:ext uri="{FF2B5EF4-FFF2-40B4-BE49-F238E27FC236}">
                  <a16:creationId xmlns:a16="http://schemas.microsoft.com/office/drawing/2014/main" id="{31963093-C2B5-4EF2-954A-76B0C772C47A}"/>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 name="Google Shape;336;p10">
              <a:extLst>
                <a:ext uri="{FF2B5EF4-FFF2-40B4-BE49-F238E27FC236}">
                  <a16:creationId xmlns:a16="http://schemas.microsoft.com/office/drawing/2014/main" id="{6B6288F1-5DF9-49EA-9FF4-A424ED314645}"/>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337;p10">
              <a:extLst>
                <a:ext uri="{FF2B5EF4-FFF2-40B4-BE49-F238E27FC236}">
                  <a16:creationId xmlns:a16="http://schemas.microsoft.com/office/drawing/2014/main" id="{A554839A-3315-4A91-B44D-E1A1D6E67F9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3" name="Google Shape;338;p10">
              <a:extLst>
                <a:ext uri="{FF2B5EF4-FFF2-40B4-BE49-F238E27FC236}">
                  <a16:creationId xmlns:a16="http://schemas.microsoft.com/office/drawing/2014/main" id="{9CF5FA59-7AF1-49FD-BBB5-1FB53ECDBBB9}"/>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4" name="Google Shape;339;p10">
              <a:extLst>
                <a:ext uri="{FF2B5EF4-FFF2-40B4-BE49-F238E27FC236}">
                  <a16:creationId xmlns:a16="http://schemas.microsoft.com/office/drawing/2014/main" id="{92FD3FA2-00C3-460D-A3B5-AD1564ED30EE}"/>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 name="Google Shape;340;p10">
              <a:extLst>
                <a:ext uri="{FF2B5EF4-FFF2-40B4-BE49-F238E27FC236}">
                  <a16:creationId xmlns:a16="http://schemas.microsoft.com/office/drawing/2014/main" id="{18EC5FE2-CF7B-4455-B13D-7DA04F6F518F}"/>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6" name="Google Shape;341;p10">
              <a:extLst>
                <a:ext uri="{FF2B5EF4-FFF2-40B4-BE49-F238E27FC236}">
                  <a16:creationId xmlns:a16="http://schemas.microsoft.com/office/drawing/2014/main" id="{D9B772F8-FA3C-4DE8-881C-9BB64A08DA5A}"/>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 name="Google Shape;342;p10">
              <a:extLst>
                <a:ext uri="{FF2B5EF4-FFF2-40B4-BE49-F238E27FC236}">
                  <a16:creationId xmlns:a16="http://schemas.microsoft.com/office/drawing/2014/main" id="{C59D041E-1CF5-4AC3-AA7D-450BF28FD22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2" name="Google Shape;343;p10">
            <a:extLst>
              <a:ext uri="{FF2B5EF4-FFF2-40B4-BE49-F238E27FC236}">
                <a16:creationId xmlns:a16="http://schemas.microsoft.com/office/drawing/2014/main" id="{2E8AAFB6-B559-41F6-B4C5-F543119D4FC0}"/>
              </a:ext>
            </a:extLst>
          </p:cNvPr>
          <p:cNvGrpSpPr/>
          <p:nvPr userDrawn="1"/>
        </p:nvGrpSpPr>
        <p:grpSpPr>
          <a:xfrm flipH="1">
            <a:off x="283429" y="5930864"/>
            <a:ext cx="647105" cy="773048"/>
            <a:chOff x="12650622" y="-224128"/>
            <a:chExt cx="1467358" cy="1752944"/>
          </a:xfrm>
        </p:grpSpPr>
        <p:sp>
          <p:nvSpPr>
            <p:cNvPr id="89" name="Google Shape;344;p10">
              <a:extLst>
                <a:ext uri="{FF2B5EF4-FFF2-40B4-BE49-F238E27FC236}">
                  <a16:creationId xmlns:a16="http://schemas.microsoft.com/office/drawing/2014/main" id="{4F3F78FA-B9E2-498E-9193-D292252CBAE7}"/>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 name="Google Shape;345;p10">
              <a:extLst>
                <a:ext uri="{FF2B5EF4-FFF2-40B4-BE49-F238E27FC236}">
                  <a16:creationId xmlns:a16="http://schemas.microsoft.com/office/drawing/2014/main" id="{C7B2F9E9-6929-4E64-A586-70D4E6F62606}"/>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1" name="Google Shape;346;p10">
              <a:extLst>
                <a:ext uri="{FF2B5EF4-FFF2-40B4-BE49-F238E27FC236}">
                  <a16:creationId xmlns:a16="http://schemas.microsoft.com/office/drawing/2014/main" id="{F264E82F-7081-421F-9ECF-0D4EA451BB36}"/>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 name="Google Shape;347;p10">
              <a:extLst>
                <a:ext uri="{FF2B5EF4-FFF2-40B4-BE49-F238E27FC236}">
                  <a16:creationId xmlns:a16="http://schemas.microsoft.com/office/drawing/2014/main" id="{C6B733C5-2494-4AFA-8785-B44634A0412C}"/>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 name="Google Shape;348;p10">
              <a:extLst>
                <a:ext uri="{FF2B5EF4-FFF2-40B4-BE49-F238E27FC236}">
                  <a16:creationId xmlns:a16="http://schemas.microsoft.com/office/drawing/2014/main" id="{36A9D5F7-853E-4C7C-ACE2-8EFCA1230F52}"/>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 name="Google Shape;349;p10">
              <a:extLst>
                <a:ext uri="{FF2B5EF4-FFF2-40B4-BE49-F238E27FC236}">
                  <a16:creationId xmlns:a16="http://schemas.microsoft.com/office/drawing/2014/main" id="{1B4B5DB8-0F23-4C2A-97EE-FDB8BD39131D}"/>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3" name="Google Shape;351;p10">
            <a:extLst>
              <a:ext uri="{FF2B5EF4-FFF2-40B4-BE49-F238E27FC236}">
                <a16:creationId xmlns:a16="http://schemas.microsoft.com/office/drawing/2014/main" id="{581E725F-8AA1-45BD-BA5F-6303F9D92F54}"/>
              </a:ext>
            </a:extLst>
          </p:cNvPr>
          <p:cNvGrpSpPr/>
          <p:nvPr userDrawn="1"/>
        </p:nvGrpSpPr>
        <p:grpSpPr>
          <a:xfrm flipH="1">
            <a:off x="2092592" y="5603187"/>
            <a:ext cx="923998" cy="943211"/>
            <a:chOff x="2148829" y="2424101"/>
            <a:chExt cx="2454481" cy="2453871"/>
          </a:xfrm>
        </p:grpSpPr>
        <p:sp>
          <p:nvSpPr>
            <p:cNvPr id="81" name="Google Shape;352;p10">
              <a:extLst>
                <a:ext uri="{FF2B5EF4-FFF2-40B4-BE49-F238E27FC236}">
                  <a16:creationId xmlns:a16="http://schemas.microsoft.com/office/drawing/2014/main" id="{6B2854EC-C6D9-496B-9FD2-02BD348D9B0B}"/>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 name="Google Shape;353;p10">
              <a:extLst>
                <a:ext uri="{FF2B5EF4-FFF2-40B4-BE49-F238E27FC236}">
                  <a16:creationId xmlns:a16="http://schemas.microsoft.com/office/drawing/2014/main" id="{376FBCC1-8A89-4384-9329-96C34E7F20DF}"/>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 name="Google Shape;354;p10">
              <a:extLst>
                <a:ext uri="{FF2B5EF4-FFF2-40B4-BE49-F238E27FC236}">
                  <a16:creationId xmlns:a16="http://schemas.microsoft.com/office/drawing/2014/main" id="{263AFD13-4350-4B2E-A9EB-9F47CD6961F2}"/>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4" name="Google Shape;355;p10">
              <a:extLst>
                <a:ext uri="{FF2B5EF4-FFF2-40B4-BE49-F238E27FC236}">
                  <a16:creationId xmlns:a16="http://schemas.microsoft.com/office/drawing/2014/main" id="{1328A865-02C2-40BA-8C0E-923A1CF20B17}"/>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356;p10">
              <a:extLst>
                <a:ext uri="{FF2B5EF4-FFF2-40B4-BE49-F238E27FC236}">
                  <a16:creationId xmlns:a16="http://schemas.microsoft.com/office/drawing/2014/main" id="{0C098CFA-645E-4ED5-8670-04DAC381D0F7}"/>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 name="Google Shape;357;p10">
              <a:extLst>
                <a:ext uri="{FF2B5EF4-FFF2-40B4-BE49-F238E27FC236}">
                  <a16:creationId xmlns:a16="http://schemas.microsoft.com/office/drawing/2014/main" id="{0BA3A811-FF5D-49EF-8C84-E62F8F94EC2F}"/>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 name="Google Shape;358;p10">
              <a:extLst>
                <a:ext uri="{FF2B5EF4-FFF2-40B4-BE49-F238E27FC236}">
                  <a16:creationId xmlns:a16="http://schemas.microsoft.com/office/drawing/2014/main" id="{8E0499B2-F059-4233-B1E6-A5BE889DC0D3}"/>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 name="Google Shape;359;p10">
              <a:extLst>
                <a:ext uri="{FF2B5EF4-FFF2-40B4-BE49-F238E27FC236}">
                  <a16:creationId xmlns:a16="http://schemas.microsoft.com/office/drawing/2014/main" id="{2E1A4549-E924-43C9-A992-52793F4AD2C5}"/>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4" name="Google Shape;276;p8">
            <a:extLst>
              <a:ext uri="{FF2B5EF4-FFF2-40B4-BE49-F238E27FC236}">
                <a16:creationId xmlns:a16="http://schemas.microsoft.com/office/drawing/2014/main" id="{842231E6-8ED7-420A-B8A8-1755A766D869}"/>
              </a:ext>
            </a:extLst>
          </p:cNvPr>
          <p:cNvSpPr/>
          <p:nvPr userDrawn="1"/>
        </p:nvSpPr>
        <p:spPr>
          <a:xfrm>
            <a:off x="9893962"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277;p8">
            <a:extLst>
              <a:ext uri="{FF2B5EF4-FFF2-40B4-BE49-F238E27FC236}">
                <a16:creationId xmlns:a16="http://schemas.microsoft.com/office/drawing/2014/main" id="{DFEF55CD-6C6A-4DD0-B89F-2B01E5A310F6}"/>
              </a:ext>
            </a:extLst>
          </p:cNvPr>
          <p:cNvSpPr/>
          <p:nvPr userDrawn="1"/>
        </p:nvSpPr>
        <p:spPr>
          <a:xfrm>
            <a:off x="11695719"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287;p8">
            <a:extLst>
              <a:ext uri="{FF2B5EF4-FFF2-40B4-BE49-F238E27FC236}">
                <a16:creationId xmlns:a16="http://schemas.microsoft.com/office/drawing/2014/main" id="{02E5511C-84E0-4921-872C-4ECF9BFB35C5}"/>
              </a:ext>
            </a:extLst>
          </p:cNvPr>
          <p:cNvSpPr/>
          <p:nvPr userDrawn="1"/>
        </p:nvSpPr>
        <p:spPr>
          <a:xfrm>
            <a:off x="10199569"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288;p8">
            <a:extLst>
              <a:ext uri="{FF2B5EF4-FFF2-40B4-BE49-F238E27FC236}">
                <a16:creationId xmlns:a16="http://schemas.microsoft.com/office/drawing/2014/main" id="{0D81BA09-166A-4E43-BE42-CDA1BEEC3816}"/>
              </a:ext>
            </a:extLst>
          </p:cNvPr>
          <p:cNvSpPr/>
          <p:nvPr userDrawn="1"/>
        </p:nvSpPr>
        <p:spPr>
          <a:xfrm>
            <a:off x="10199569"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289;p8">
            <a:extLst>
              <a:ext uri="{FF2B5EF4-FFF2-40B4-BE49-F238E27FC236}">
                <a16:creationId xmlns:a16="http://schemas.microsoft.com/office/drawing/2014/main" id="{1C2AEB62-E825-4350-A618-740F532659B1}"/>
              </a:ext>
            </a:extLst>
          </p:cNvPr>
          <p:cNvSpPr/>
          <p:nvPr userDrawn="1"/>
        </p:nvSpPr>
        <p:spPr>
          <a:xfrm>
            <a:off x="9275358"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290;p8">
            <a:extLst>
              <a:ext uri="{FF2B5EF4-FFF2-40B4-BE49-F238E27FC236}">
                <a16:creationId xmlns:a16="http://schemas.microsoft.com/office/drawing/2014/main" id="{E8D85359-EC10-4022-BB77-FF7BB69C8AB8}"/>
              </a:ext>
            </a:extLst>
          </p:cNvPr>
          <p:cNvSpPr/>
          <p:nvPr userDrawn="1"/>
        </p:nvSpPr>
        <p:spPr>
          <a:xfrm>
            <a:off x="9003567"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291;p8">
            <a:extLst>
              <a:ext uri="{FF2B5EF4-FFF2-40B4-BE49-F238E27FC236}">
                <a16:creationId xmlns:a16="http://schemas.microsoft.com/office/drawing/2014/main" id="{F6C0F711-2DC7-497C-B658-3D7C18AE4F1B}"/>
              </a:ext>
            </a:extLst>
          </p:cNvPr>
          <p:cNvSpPr/>
          <p:nvPr userDrawn="1"/>
        </p:nvSpPr>
        <p:spPr>
          <a:xfrm>
            <a:off x="9816169"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292;p8">
            <a:extLst>
              <a:ext uri="{FF2B5EF4-FFF2-40B4-BE49-F238E27FC236}">
                <a16:creationId xmlns:a16="http://schemas.microsoft.com/office/drawing/2014/main" id="{31FD747A-F5D2-4B2C-A7C1-8E507A8941BA}"/>
              </a:ext>
            </a:extLst>
          </p:cNvPr>
          <p:cNvSpPr/>
          <p:nvPr userDrawn="1"/>
        </p:nvSpPr>
        <p:spPr>
          <a:xfrm>
            <a:off x="11298731"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293;p8">
            <a:extLst>
              <a:ext uri="{FF2B5EF4-FFF2-40B4-BE49-F238E27FC236}">
                <a16:creationId xmlns:a16="http://schemas.microsoft.com/office/drawing/2014/main" id="{8E07BAA9-863B-490F-97C3-3D10CEA00BCA}"/>
              </a:ext>
            </a:extLst>
          </p:cNvPr>
          <p:cNvSpPr/>
          <p:nvPr userDrawn="1"/>
        </p:nvSpPr>
        <p:spPr>
          <a:xfrm>
            <a:off x="12213281"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295;p8">
            <a:extLst>
              <a:ext uri="{FF2B5EF4-FFF2-40B4-BE49-F238E27FC236}">
                <a16:creationId xmlns:a16="http://schemas.microsoft.com/office/drawing/2014/main" id="{99BFDCAD-3C0D-4C5D-B365-49B4F439938C}"/>
              </a:ext>
            </a:extLst>
          </p:cNvPr>
          <p:cNvSpPr/>
          <p:nvPr userDrawn="1"/>
        </p:nvSpPr>
        <p:spPr>
          <a:xfrm>
            <a:off x="10590531"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296;p8">
            <a:extLst>
              <a:ext uri="{FF2B5EF4-FFF2-40B4-BE49-F238E27FC236}">
                <a16:creationId xmlns:a16="http://schemas.microsoft.com/office/drawing/2014/main" id="{2E933CF7-A5BF-4A0B-BF93-DBD401326FF6}"/>
              </a:ext>
            </a:extLst>
          </p:cNvPr>
          <p:cNvSpPr/>
          <p:nvPr userDrawn="1"/>
        </p:nvSpPr>
        <p:spPr>
          <a:xfrm>
            <a:off x="11049735"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5" name="Google Shape;149;p5">
            <a:extLst>
              <a:ext uri="{FF2B5EF4-FFF2-40B4-BE49-F238E27FC236}">
                <a16:creationId xmlns:a16="http://schemas.microsoft.com/office/drawing/2014/main" id="{7422CDC1-4A1A-4EF0-B9C8-CDD03517A785}"/>
              </a:ext>
            </a:extLst>
          </p:cNvPr>
          <p:cNvGrpSpPr/>
          <p:nvPr/>
        </p:nvGrpSpPr>
        <p:grpSpPr>
          <a:xfrm flipH="1">
            <a:off x="11799924" y="5740480"/>
            <a:ext cx="435283" cy="1050406"/>
            <a:chOff x="4028392" y="3097874"/>
            <a:chExt cx="1270158" cy="3065088"/>
          </a:xfrm>
        </p:grpSpPr>
        <p:sp>
          <p:nvSpPr>
            <p:cNvPr id="75" name="Google Shape;150;p5">
              <a:extLst>
                <a:ext uri="{FF2B5EF4-FFF2-40B4-BE49-F238E27FC236}">
                  <a16:creationId xmlns:a16="http://schemas.microsoft.com/office/drawing/2014/main" id="{E489BE1A-38FC-4EE1-A836-106830DD62C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151;p5">
              <a:extLst>
                <a:ext uri="{FF2B5EF4-FFF2-40B4-BE49-F238E27FC236}">
                  <a16:creationId xmlns:a16="http://schemas.microsoft.com/office/drawing/2014/main" id="{AB5B1566-2AF4-4FDA-982C-C19830E84EDE}"/>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 name="Google Shape;152;p5">
              <a:extLst>
                <a:ext uri="{FF2B5EF4-FFF2-40B4-BE49-F238E27FC236}">
                  <a16:creationId xmlns:a16="http://schemas.microsoft.com/office/drawing/2014/main" id="{FE88B982-AACC-4B54-873E-D19CE8A2704B}"/>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 name="Google Shape;153;p5">
              <a:extLst>
                <a:ext uri="{FF2B5EF4-FFF2-40B4-BE49-F238E27FC236}">
                  <a16:creationId xmlns:a16="http://schemas.microsoft.com/office/drawing/2014/main" id="{43EA5AEE-5E18-4FA1-83C3-9CCF62811B0B}"/>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 name="Google Shape;154;p5">
              <a:extLst>
                <a:ext uri="{FF2B5EF4-FFF2-40B4-BE49-F238E27FC236}">
                  <a16:creationId xmlns:a16="http://schemas.microsoft.com/office/drawing/2014/main" id="{0447224E-829F-432D-A677-7E65811D2498}"/>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 name="Google Shape;155;p5">
              <a:extLst>
                <a:ext uri="{FF2B5EF4-FFF2-40B4-BE49-F238E27FC236}">
                  <a16:creationId xmlns:a16="http://schemas.microsoft.com/office/drawing/2014/main" id="{54EF7B1C-6C69-4C87-8328-C0395FEABA62}"/>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6" name="Google Shape;251;p7">
            <a:extLst>
              <a:ext uri="{FF2B5EF4-FFF2-40B4-BE49-F238E27FC236}">
                <a16:creationId xmlns:a16="http://schemas.microsoft.com/office/drawing/2014/main" id="{48DFC28F-E5D4-47CB-8608-CCD8023F3F76}"/>
              </a:ext>
            </a:extLst>
          </p:cNvPr>
          <p:cNvGrpSpPr/>
          <p:nvPr userDrawn="1"/>
        </p:nvGrpSpPr>
        <p:grpSpPr>
          <a:xfrm>
            <a:off x="8724035" y="4408908"/>
            <a:ext cx="2993503" cy="1873569"/>
            <a:chOff x="6689597" y="4026978"/>
            <a:chExt cx="1992915" cy="994886"/>
          </a:xfrm>
        </p:grpSpPr>
        <p:sp>
          <p:nvSpPr>
            <p:cNvPr id="71" name="Google Shape;252;p7">
              <a:extLst>
                <a:ext uri="{FF2B5EF4-FFF2-40B4-BE49-F238E27FC236}">
                  <a16:creationId xmlns:a16="http://schemas.microsoft.com/office/drawing/2014/main" id="{0708D739-00F8-404B-8FC2-DE9A2059C6D6}"/>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253;p7">
              <a:extLst>
                <a:ext uri="{FF2B5EF4-FFF2-40B4-BE49-F238E27FC236}">
                  <a16:creationId xmlns:a16="http://schemas.microsoft.com/office/drawing/2014/main" id="{E1020974-1F1B-402A-A81A-CA8015110448}"/>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254;p7">
              <a:extLst>
                <a:ext uri="{FF2B5EF4-FFF2-40B4-BE49-F238E27FC236}">
                  <a16:creationId xmlns:a16="http://schemas.microsoft.com/office/drawing/2014/main" id="{B1888C1A-E3AD-4D62-BD78-7B6369EE1FF4}"/>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 name="Google Shape;255;p7">
              <a:extLst>
                <a:ext uri="{FF2B5EF4-FFF2-40B4-BE49-F238E27FC236}">
                  <a16:creationId xmlns:a16="http://schemas.microsoft.com/office/drawing/2014/main" id="{6DF137FB-F58C-438F-8023-C32A76CE45D4}"/>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7" name="Google Shape;187;p5">
            <a:extLst>
              <a:ext uri="{FF2B5EF4-FFF2-40B4-BE49-F238E27FC236}">
                <a16:creationId xmlns:a16="http://schemas.microsoft.com/office/drawing/2014/main" id="{CE326856-B150-4045-98C4-C8D058FA0C0B}"/>
              </a:ext>
            </a:extLst>
          </p:cNvPr>
          <p:cNvGrpSpPr/>
          <p:nvPr/>
        </p:nvGrpSpPr>
        <p:grpSpPr>
          <a:xfrm>
            <a:off x="10461224" y="5703249"/>
            <a:ext cx="778382" cy="1138235"/>
            <a:chOff x="4610438" y="3689854"/>
            <a:chExt cx="2773002" cy="4054987"/>
          </a:xfrm>
        </p:grpSpPr>
        <p:sp>
          <p:nvSpPr>
            <p:cNvPr id="48" name="Google Shape;188;p5">
              <a:extLst>
                <a:ext uri="{FF2B5EF4-FFF2-40B4-BE49-F238E27FC236}">
                  <a16:creationId xmlns:a16="http://schemas.microsoft.com/office/drawing/2014/main" id="{ED555FA7-975E-4793-97A0-5C0B85A37B3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9" name="Google Shape;189;p5">
              <a:extLst>
                <a:ext uri="{FF2B5EF4-FFF2-40B4-BE49-F238E27FC236}">
                  <a16:creationId xmlns:a16="http://schemas.microsoft.com/office/drawing/2014/main" id="{3161E187-2429-416E-A10D-08B0208DEDD5}"/>
                </a:ext>
              </a:extLst>
            </p:cNvPr>
            <p:cNvGrpSpPr/>
            <p:nvPr/>
          </p:nvGrpSpPr>
          <p:grpSpPr>
            <a:xfrm>
              <a:off x="4610438" y="3689854"/>
              <a:ext cx="2773002" cy="4054987"/>
              <a:chOff x="4768606" y="1356086"/>
              <a:chExt cx="2773002" cy="4054987"/>
            </a:xfrm>
          </p:grpSpPr>
          <p:sp>
            <p:nvSpPr>
              <p:cNvPr id="50" name="Google Shape;190;p5">
                <a:extLst>
                  <a:ext uri="{FF2B5EF4-FFF2-40B4-BE49-F238E27FC236}">
                    <a16:creationId xmlns:a16="http://schemas.microsoft.com/office/drawing/2014/main" id="{BFC3C8B2-35AD-4D6D-AD86-12F53E2821BA}"/>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191;p5">
                <a:extLst>
                  <a:ext uri="{FF2B5EF4-FFF2-40B4-BE49-F238E27FC236}">
                    <a16:creationId xmlns:a16="http://schemas.microsoft.com/office/drawing/2014/main" id="{1874D93A-1361-49E2-80EB-92D7AFB8C911}"/>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192;p5">
                <a:extLst>
                  <a:ext uri="{FF2B5EF4-FFF2-40B4-BE49-F238E27FC236}">
                    <a16:creationId xmlns:a16="http://schemas.microsoft.com/office/drawing/2014/main" id="{29FA44CF-C3BF-479C-A97F-9B5929D5601E}"/>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 name="Google Shape;193;p5">
                <a:extLst>
                  <a:ext uri="{FF2B5EF4-FFF2-40B4-BE49-F238E27FC236}">
                    <a16:creationId xmlns:a16="http://schemas.microsoft.com/office/drawing/2014/main" id="{E3A1326E-5D02-4429-9A70-DE848E75755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 name="Google Shape;194;p5">
                <a:extLst>
                  <a:ext uri="{FF2B5EF4-FFF2-40B4-BE49-F238E27FC236}">
                    <a16:creationId xmlns:a16="http://schemas.microsoft.com/office/drawing/2014/main" id="{D6B91FB0-EAA6-477E-86BC-45F2E94E0DE5}"/>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 name="Google Shape;195;p5">
                <a:extLst>
                  <a:ext uri="{FF2B5EF4-FFF2-40B4-BE49-F238E27FC236}">
                    <a16:creationId xmlns:a16="http://schemas.microsoft.com/office/drawing/2014/main" id="{A6B93185-4C33-4F8C-B358-5E50ED987C4A}"/>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 name="Google Shape;196;p5">
                <a:extLst>
                  <a:ext uri="{FF2B5EF4-FFF2-40B4-BE49-F238E27FC236}">
                    <a16:creationId xmlns:a16="http://schemas.microsoft.com/office/drawing/2014/main" id="{9212F188-15B6-4AF4-BDA8-52D905D9300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 name="Google Shape;197;p5">
                <a:extLst>
                  <a:ext uri="{FF2B5EF4-FFF2-40B4-BE49-F238E27FC236}">
                    <a16:creationId xmlns:a16="http://schemas.microsoft.com/office/drawing/2014/main" id="{4E511001-B8A6-42BE-85E2-B866DE53FA4A}"/>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198;p5">
                <a:extLst>
                  <a:ext uri="{FF2B5EF4-FFF2-40B4-BE49-F238E27FC236}">
                    <a16:creationId xmlns:a16="http://schemas.microsoft.com/office/drawing/2014/main" id="{7D9B6AEA-857F-4272-8653-F05EB02D9D8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199;p5">
                <a:extLst>
                  <a:ext uri="{FF2B5EF4-FFF2-40B4-BE49-F238E27FC236}">
                    <a16:creationId xmlns:a16="http://schemas.microsoft.com/office/drawing/2014/main" id="{84E64108-58E7-4F76-9440-2685F327A4B1}"/>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200;p5">
                <a:extLst>
                  <a:ext uri="{FF2B5EF4-FFF2-40B4-BE49-F238E27FC236}">
                    <a16:creationId xmlns:a16="http://schemas.microsoft.com/office/drawing/2014/main" id="{1AE7F3AB-367C-40AD-9958-17A72DDA5535}"/>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201;p5">
                <a:extLst>
                  <a:ext uri="{FF2B5EF4-FFF2-40B4-BE49-F238E27FC236}">
                    <a16:creationId xmlns:a16="http://schemas.microsoft.com/office/drawing/2014/main" id="{1E403777-5672-4048-A7A5-47FF7D534EE6}"/>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202;p5">
                <a:extLst>
                  <a:ext uri="{FF2B5EF4-FFF2-40B4-BE49-F238E27FC236}">
                    <a16:creationId xmlns:a16="http://schemas.microsoft.com/office/drawing/2014/main" id="{E077740C-F3C1-45A6-B4FE-49023C035B4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203;p5">
                <a:extLst>
                  <a:ext uri="{FF2B5EF4-FFF2-40B4-BE49-F238E27FC236}">
                    <a16:creationId xmlns:a16="http://schemas.microsoft.com/office/drawing/2014/main" id="{761C9EF3-059F-4FF3-A6DA-CAACA3CA395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204;p5">
                <a:extLst>
                  <a:ext uri="{FF2B5EF4-FFF2-40B4-BE49-F238E27FC236}">
                    <a16:creationId xmlns:a16="http://schemas.microsoft.com/office/drawing/2014/main" id="{61F5BDDB-8602-4A2E-B5B7-A5D6E91624F8}"/>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5" name="Google Shape;205;p5">
                <a:extLst>
                  <a:ext uri="{FF2B5EF4-FFF2-40B4-BE49-F238E27FC236}">
                    <a16:creationId xmlns:a16="http://schemas.microsoft.com/office/drawing/2014/main" id="{D61164DA-03E3-4A66-A41B-E08853882621}"/>
                  </a:ext>
                </a:extLst>
              </p:cNvPr>
              <p:cNvGrpSpPr/>
              <p:nvPr/>
            </p:nvGrpSpPr>
            <p:grpSpPr>
              <a:xfrm>
                <a:off x="6306235" y="1356086"/>
                <a:ext cx="1235373" cy="1660293"/>
                <a:chOff x="6306235" y="1356086"/>
                <a:chExt cx="1235373" cy="1660293"/>
              </a:xfrm>
            </p:grpSpPr>
            <p:sp>
              <p:nvSpPr>
                <p:cNvPr id="66" name="Google Shape;206;p5">
                  <a:extLst>
                    <a:ext uri="{FF2B5EF4-FFF2-40B4-BE49-F238E27FC236}">
                      <a16:creationId xmlns:a16="http://schemas.microsoft.com/office/drawing/2014/main" id="{CF72DDE8-8F07-4F7E-BC67-1EA9E2378B3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7" name="Google Shape;207;p5">
                  <a:extLst>
                    <a:ext uri="{FF2B5EF4-FFF2-40B4-BE49-F238E27FC236}">
                      <a16:creationId xmlns:a16="http://schemas.microsoft.com/office/drawing/2014/main" id="{B6D2468F-F2DE-4676-BE2D-E7A0A38A7D24}"/>
                    </a:ext>
                  </a:extLst>
                </p:cNvPr>
                <p:cNvGrpSpPr/>
                <p:nvPr/>
              </p:nvGrpSpPr>
              <p:grpSpPr>
                <a:xfrm>
                  <a:off x="6306235" y="1356086"/>
                  <a:ext cx="1235373" cy="1647158"/>
                  <a:chOff x="6306235" y="1356086"/>
                  <a:chExt cx="1235373" cy="1647158"/>
                </a:xfrm>
              </p:grpSpPr>
              <p:sp>
                <p:nvSpPr>
                  <p:cNvPr id="68" name="Google Shape;208;p5">
                    <a:extLst>
                      <a:ext uri="{FF2B5EF4-FFF2-40B4-BE49-F238E27FC236}">
                        <a16:creationId xmlns:a16="http://schemas.microsoft.com/office/drawing/2014/main" id="{1270CC42-C38C-409A-BF88-4D87997E05DC}"/>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209;p5">
                    <a:extLst>
                      <a:ext uri="{FF2B5EF4-FFF2-40B4-BE49-F238E27FC236}">
                        <a16:creationId xmlns:a16="http://schemas.microsoft.com/office/drawing/2014/main" id="{63A47B16-5718-49C5-808F-E159EFB1A157}"/>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210;p5">
                    <a:extLst>
                      <a:ext uri="{FF2B5EF4-FFF2-40B4-BE49-F238E27FC236}">
                        <a16:creationId xmlns:a16="http://schemas.microsoft.com/office/drawing/2014/main" id="{106D3D48-2879-4FE7-909B-2E346F4CD4C3}"/>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38" name="Google Shape;142;p5">
            <a:extLst>
              <a:ext uri="{FF2B5EF4-FFF2-40B4-BE49-F238E27FC236}">
                <a16:creationId xmlns:a16="http://schemas.microsoft.com/office/drawing/2014/main" id="{290960DD-7E97-478B-BEB9-F5E2814D15B5}"/>
              </a:ext>
            </a:extLst>
          </p:cNvPr>
          <p:cNvGrpSpPr/>
          <p:nvPr/>
        </p:nvGrpSpPr>
        <p:grpSpPr>
          <a:xfrm>
            <a:off x="11340399" y="5733982"/>
            <a:ext cx="435283" cy="1050406"/>
            <a:chOff x="4028392" y="3097874"/>
            <a:chExt cx="1270158" cy="3065088"/>
          </a:xfrm>
        </p:grpSpPr>
        <p:sp>
          <p:nvSpPr>
            <p:cNvPr id="42" name="Google Shape;143;p5">
              <a:extLst>
                <a:ext uri="{FF2B5EF4-FFF2-40B4-BE49-F238E27FC236}">
                  <a16:creationId xmlns:a16="http://schemas.microsoft.com/office/drawing/2014/main" id="{644F6681-FC45-493F-895D-453B2FCC1291}"/>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144;p5">
              <a:extLst>
                <a:ext uri="{FF2B5EF4-FFF2-40B4-BE49-F238E27FC236}">
                  <a16:creationId xmlns:a16="http://schemas.microsoft.com/office/drawing/2014/main" id="{65724720-5E33-4B2B-802E-0FB974BF9267}"/>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45;p5">
              <a:extLst>
                <a:ext uri="{FF2B5EF4-FFF2-40B4-BE49-F238E27FC236}">
                  <a16:creationId xmlns:a16="http://schemas.microsoft.com/office/drawing/2014/main" id="{5F33027D-248F-4B4C-9152-C0B5C85C9B3D}"/>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46;p5">
              <a:extLst>
                <a:ext uri="{FF2B5EF4-FFF2-40B4-BE49-F238E27FC236}">
                  <a16:creationId xmlns:a16="http://schemas.microsoft.com/office/drawing/2014/main" id="{CD8E6CA8-6B7E-415A-B00A-4DC75B94F4C9}"/>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47;p5">
              <a:extLst>
                <a:ext uri="{FF2B5EF4-FFF2-40B4-BE49-F238E27FC236}">
                  <a16:creationId xmlns:a16="http://schemas.microsoft.com/office/drawing/2014/main" id="{C90EC12D-12A6-4D58-A786-4D5B7113936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48;p5">
              <a:extLst>
                <a:ext uri="{FF2B5EF4-FFF2-40B4-BE49-F238E27FC236}">
                  <a16:creationId xmlns:a16="http://schemas.microsoft.com/office/drawing/2014/main" id="{BDAFEA18-795C-4E5B-B96E-D05787B6FCC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9" name="Google Shape;222;p6">
            <a:extLst>
              <a:ext uri="{FF2B5EF4-FFF2-40B4-BE49-F238E27FC236}">
                <a16:creationId xmlns:a16="http://schemas.microsoft.com/office/drawing/2014/main" id="{B87917B5-5A90-4EF6-8F6D-038D5A87AE11}"/>
              </a:ext>
            </a:extLst>
          </p:cNvPr>
          <p:cNvSpPr/>
          <p:nvPr userDrawn="1"/>
        </p:nvSpPr>
        <p:spPr>
          <a:xfrm>
            <a:off x="3127055"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223;p6">
            <a:extLst>
              <a:ext uri="{FF2B5EF4-FFF2-40B4-BE49-F238E27FC236}">
                <a16:creationId xmlns:a16="http://schemas.microsoft.com/office/drawing/2014/main" id="{77A35F63-CFB1-4DD5-A637-A25BD43586C4}"/>
              </a:ext>
            </a:extLst>
          </p:cNvPr>
          <p:cNvSpPr/>
          <p:nvPr userDrawn="1"/>
        </p:nvSpPr>
        <p:spPr>
          <a:xfrm>
            <a:off x="908795"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224;p6">
            <a:extLst>
              <a:ext uri="{FF2B5EF4-FFF2-40B4-BE49-F238E27FC236}">
                <a16:creationId xmlns:a16="http://schemas.microsoft.com/office/drawing/2014/main" id="{0A124FEE-D72E-46FD-A18B-2733A0F3378B}"/>
              </a:ext>
            </a:extLst>
          </p:cNvPr>
          <p:cNvSpPr/>
          <p:nvPr userDrawn="1"/>
        </p:nvSpPr>
        <p:spPr>
          <a:xfrm>
            <a:off x="7192734"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36" name="Group 135">
            <a:extLst>
              <a:ext uri="{FF2B5EF4-FFF2-40B4-BE49-F238E27FC236}">
                <a16:creationId xmlns:a16="http://schemas.microsoft.com/office/drawing/2014/main" id="{04626132-7375-425A-853C-8625B140384D}"/>
              </a:ext>
            </a:extLst>
          </p:cNvPr>
          <p:cNvGrpSpPr/>
          <p:nvPr/>
        </p:nvGrpSpPr>
        <p:grpSpPr>
          <a:xfrm>
            <a:off x="544878" y="563335"/>
            <a:ext cx="11072924" cy="1621746"/>
            <a:chOff x="470893" y="475819"/>
            <a:chExt cx="11057567" cy="1504950"/>
          </a:xfrm>
          <a:solidFill>
            <a:schemeClr val="accent4">
              <a:lumMod val="50000"/>
              <a:alpha val="29000"/>
            </a:schemeClr>
          </a:solidFill>
        </p:grpSpPr>
        <p:sp>
          <p:nvSpPr>
            <p:cNvPr id="137" name="Rounded Rectangle 13">
              <a:extLst>
                <a:ext uri="{FF2B5EF4-FFF2-40B4-BE49-F238E27FC236}">
                  <a16:creationId xmlns:a16="http://schemas.microsoft.com/office/drawing/2014/main" id="{5B139C47-B781-401E-B292-6C5E60294746}"/>
                </a:ext>
              </a:extLst>
            </p:cNvPr>
            <p:cNvSpPr/>
            <p:nvPr/>
          </p:nvSpPr>
          <p:spPr>
            <a:xfrm>
              <a:off x="834305" y="475819"/>
              <a:ext cx="10475600" cy="1504950"/>
            </a:xfrm>
            <a:custGeom>
              <a:avLst/>
              <a:gdLst>
                <a:gd name="connsiteX0" fmla="*/ 0 w 10475600"/>
                <a:gd name="connsiteY0" fmla="*/ 250830 h 1504950"/>
                <a:gd name="connsiteX1" fmla="*/ 250830 w 10475600"/>
                <a:gd name="connsiteY1" fmla="*/ 0 h 1504950"/>
                <a:gd name="connsiteX2" fmla="*/ 837532 w 10475600"/>
                <a:gd name="connsiteY2" fmla="*/ 0 h 1504950"/>
                <a:gd name="connsiteX3" fmla="*/ 1523974 w 10475600"/>
                <a:gd name="connsiteY3" fmla="*/ 0 h 1504950"/>
                <a:gd name="connsiteX4" fmla="*/ 2010937 w 10475600"/>
                <a:gd name="connsiteY4" fmla="*/ 0 h 1504950"/>
                <a:gd name="connsiteX5" fmla="*/ 2298421 w 10475600"/>
                <a:gd name="connsiteY5" fmla="*/ 0 h 1504950"/>
                <a:gd name="connsiteX6" fmla="*/ 2585905 w 10475600"/>
                <a:gd name="connsiteY6" fmla="*/ 0 h 1504950"/>
                <a:gd name="connsiteX7" fmla="*/ 2973129 w 10475600"/>
                <a:gd name="connsiteY7" fmla="*/ 0 h 1504950"/>
                <a:gd name="connsiteX8" fmla="*/ 3759310 w 10475600"/>
                <a:gd name="connsiteY8" fmla="*/ 0 h 1504950"/>
                <a:gd name="connsiteX9" fmla="*/ 4146534 w 10475600"/>
                <a:gd name="connsiteY9" fmla="*/ 0 h 1504950"/>
                <a:gd name="connsiteX10" fmla="*/ 4434018 w 10475600"/>
                <a:gd name="connsiteY10" fmla="*/ 0 h 1504950"/>
                <a:gd name="connsiteX11" fmla="*/ 4721502 w 10475600"/>
                <a:gd name="connsiteY11" fmla="*/ 0 h 1504950"/>
                <a:gd name="connsiteX12" fmla="*/ 5308204 w 10475600"/>
                <a:gd name="connsiteY12" fmla="*/ 0 h 1504950"/>
                <a:gd name="connsiteX13" fmla="*/ 5595688 w 10475600"/>
                <a:gd name="connsiteY13" fmla="*/ 0 h 1504950"/>
                <a:gd name="connsiteX14" fmla="*/ 6182391 w 10475600"/>
                <a:gd name="connsiteY14" fmla="*/ 0 h 1504950"/>
                <a:gd name="connsiteX15" fmla="*/ 6868833 w 10475600"/>
                <a:gd name="connsiteY15" fmla="*/ 0 h 1504950"/>
                <a:gd name="connsiteX16" fmla="*/ 7655014 w 10475600"/>
                <a:gd name="connsiteY16" fmla="*/ 0 h 1504950"/>
                <a:gd name="connsiteX17" fmla="*/ 8341455 w 10475600"/>
                <a:gd name="connsiteY17" fmla="*/ 0 h 1504950"/>
                <a:gd name="connsiteX18" fmla="*/ 8728679 w 10475600"/>
                <a:gd name="connsiteY18" fmla="*/ 0 h 1504950"/>
                <a:gd name="connsiteX19" fmla="*/ 9315381 w 10475600"/>
                <a:gd name="connsiteY19" fmla="*/ 0 h 1504950"/>
                <a:gd name="connsiteX20" fmla="*/ 10224770 w 10475600"/>
                <a:gd name="connsiteY20" fmla="*/ 0 h 1504950"/>
                <a:gd name="connsiteX21" fmla="*/ 10475600 w 10475600"/>
                <a:gd name="connsiteY21" fmla="*/ 250830 h 1504950"/>
                <a:gd name="connsiteX22" fmla="*/ 10475600 w 10475600"/>
                <a:gd name="connsiteY22" fmla="*/ 742442 h 1504950"/>
                <a:gd name="connsiteX23" fmla="*/ 10475600 w 10475600"/>
                <a:gd name="connsiteY23" fmla="*/ 1254120 h 1504950"/>
                <a:gd name="connsiteX24" fmla="*/ 10224770 w 10475600"/>
                <a:gd name="connsiteY24" fmla="*/ 1504950 h 1504950"/>
                <a:gd name="connsiteX25" fmla="*/ 9737807 w 10475600"/>
                <a:gd name="connsiteY25" fmla="*/ 1504950 h 1504950"/>
                <a:gd name="connsiteX26" fmla="*/ 9151105 w 10475600"/>
                <a:gd name="connsiteY26" fmla="*/ 1504950 h 1504950"/>
                <a:gd name="connsiteX27" fmla="*/ 8664142 w 10475600"/>
                <a:gd name="connsiteY27" fmla="*/ 1504950 h 1504950"/>
                <a:gd name="connsiteX28" fmla="*/ 8077439 w 10475600"/>
                <a:gd name="connsiteY28" fmla="*/ 1504950 h 1504950"/>
                <a:gd name="connsiteX29" fmla="*/ 7590476 w 10475600"/>
                <a:gd name="connsiteY29" fmla="*/ 1504950 h 1504950"/>
                <a:gd name="connsiteX30" fmla="*/ 7103513 w 10475600"/>
                <a:gd name="connsiteY30" fmla="*/ 1504950 h 1504950"/>
                <a:gd name="connsiteX31" fmla="*/ 6516811 w 10475600"/>
                <a:gd name="connsiteY31" fmla="*/ 1504950 h 1504950"/>
                <a:gd name="connsiteX32" fmla="*/ 6229327 w 10475600"/>
                <a:gd name="connsiteY32" fmla="*/ 1504950 h 1504950"/>
                <a:gd name="connsiteX33" fmla="*/ 5443146 w 10475600"/>
                <a:gd name="connsiteY33" fmla="*/ 1504950 h 1504950"/>
                <a:gd name="connsiteX34" fmla="*/ 4756704 w 10475600"/>
                <a:gd name="connsiteY34" fmla="*/ 1504950 h 1504950"/>
                <a:gd name="connsiteX35" fmla="*/ 3970523 w 10475600"/>
                <a:gd name="connsiteY35" fmla="*/ 1504950 h 1504950"/>
                <a:gd name="connsiteX36" fmla="*/ 3184342 w 10475600"/>
                <a:gd name="connsiteY36" fmla="*/ 1504950 h 1504950"/>
                <a:gd name="connsiteX37" fmla="*/ 2497900 w 10475600"/>
                <a:gd name="connsiteY37" fmla="*/ 1504950 h 1504950"/>
                <a:gd name="connsiteX38" fmla="*/ 2210416 w 10475600"/>
                <a:gd name="connsiteY38" fmla="*/ 1504950 h 1504950"/>
                <a:gd name="connsiteX39" fmla="*/ 1723453 w 10475600"/>
                <a:gd name="connsiteY39" fmla="*/ 1504950 h 1504950"/>
                <a:gd name="connsiteX40" fmla="*/ 1336229 w 10475600"/>
                <a:gd name="connsiteY40" fmla="*/ 1504950 h 1504950"/>
                <a:gd name="connsiteX41" fmla="*/ 250830 w 10475600"/>
                <a:gd name="connsiteY41" fmla="*/ 1504950 h 1504950"/>
                <a:gd name="connsiteX42" fmla="*/ 0 w 10475600"/>
                <a:gd name="connsiteY42" fmla="*/ 1254120 h 1504950"/>
                <a:gd name="connsiteX43" fmla="*/ 0 w 10475600"/>
                <a:gd name="connsiteY43" fmla="*/ 782574 h 1504950"/>
                <a:gd name="connsiteX44" fmla="*/ 0 w 10475600"/>
                <a:gd name="connsiteY44" fmla="*/ 25083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475600" h="1504950" fill="none" extrusionOk="0">
                  <a:moveTo>
                    <a:pt x="0" y="250830"/>
                  </a:moveTo>
                  <a:cubicBezTo>
                    <a:pt x="2452" y="128033"/>
                    <a:pt x="107654" y="-26643"/>
                    <a:pt x="250830" y="0"/>
                  </a:cubicBezTo>
                  <a:cubicBezTo>
                    <a:pt x="422259" y="-32947"/>
                    <a:pt x="692055" y="9839"/>
                    <a:pt x="837532" y="0"/>
                  </a:cubicBezTo>
                  <a:cubicBezTo>
                    <a:pt x="983009" y="-9839"/>
                    <a:pt x="1231849" y="72255"/>
                    <a:pt x="1523974" y="0"/>
                  </a:cubicBezTo>
                  <a:cubicBezTo>
                    <a:pt x="1816099" y="-72255"/>
                    <a:pt x="1900489" y="35434"/>
                    <a:pt x="2010937" y="0"/>
                  </a:cubicBezTo>
                  <a:cubicBezTo>
                    <a:pt x="2121385" y="-35434"/>
                    <a:pt x="2219559" y="11960"/>
                    <a:pt x="2298421" y="0"/>
                  </a:cubicBezTo>
                  <a:cubicBezTo>
                    <a:pt x="2377283" y="-11960"/>
                    <a:pt x="2508359" y="11303"/>
                    <a:pt x="2585905" y="0"/>
                  </a:cubicBezTo>
                  <a:cubicBezTo>
                    <a:pt x="2663451" y="-11303"/>
                    <a:pt x="2804553" y="37273"/>
                    <a:pt x="2973129" y="0"/>
                  </a:cubicBezTo>
                  <a:cubicBezTo>
                    <a:pt x="3141705" y="-37273"/>
                    <a:pt x="3464240" y="36723"/>
                    <a:pt x="3759310" y="0"/>
                  </a:cubicBezTo>
                  <a:cubicBezTo>
                    <a:pt x="4054380" y="-36723"/>
                    <a:pt x="3956485" y="45640"/>
                    <a:pt x="4146534" y="0"/>
                  </a:cubicBezTo>
                  <a:cubicBezTo>
                    <a:pt x="4336583" y="-45640"/>
                    <a:pt x="4346414" y="7505"/>
                    <a:pt x="4434018" y="0"/>
                  </a:cubicBezTo>
                  <a:cubicBezTo>
                    <a:pt x="4521622" y="-7505"/>
                    <a:pt x="4629367" y="16292"/>
                    <a:pt x="4721502" y="0"/>
                  </a:cubicBezTo>
                  <a:cubicBezTo>
                    <a:pt x="4813637" y="-16292"/>
                    <a:pt x="5020885" y="45854"/>
                    <a:pt x="5308204" y="0"/>
                  </a:cubicBezTo>
                  <a:cubicBezTo>
                    <a:pt x="5595523" y="-45854"/>
                    <a:pt x="5497260" y="3122"/>
                    <a:pt x="5595688" y="0"/>
                  </a:cubicBezTo>
                  <a:cubicBezTo>
                    <a:pt x="5694116" y="-3122"/>
                    <a:pt x="6042502" y="12404"/>
                    <a:pt x="6182391" y="0"/>
                  </a:cubicBezTo>
                  <a:cubicBezTo>
                    <a:pt x="6322280" y="-12404"/>
                    <a:pt x="6605930" y="29749"/>
                    <a:pt x="6868833" y="0"/>
                  </a:cubicBezTo>
                  <a:cubicBezTo>
                    <a:pt x="7131736" y="-29749"/>
                    <a:pt x="7279686" y="67635"/>
                    <a:pt x="7655014" y="0"/>
                  </a:cubicBezTo>
                  <a:cubicBezTo>
                    <a:pt x="8030342" y="-67635"/>
                    <a:pt x="8162444" y="20421"/>
                    <a:pt x="8341455" y="0"/>
                  </a:cubicBezTo>
                  <a:cubicBezTo>
                    <a:pt x="8520466" y="-20421"/>
                    <a:pt x="8625012" y="30583"/>
                    <a:pt x="8728679" y="0"/>
                  </a:cubicBezTo>
                  <a:cubicBezTo>
                    <a:pt x="8832346" y="-30583"/>
                    <a:pt x="9082389" y="8309"/>
                    <a:pt x="9315381" y="0"/>
                  </a:cubicBezTo>
                  <a:cubicBezTo>
                    <a:pt x="9548373" y="-8309"/>
                    <a:pt x="9804029" y="68473"/>
                    <a:pt x="10224770" y="0"/>
                  </a:cubicBezTo>
                  <a:cubicBezTo>
                    <a:pt x="10362152" y="4997"/>
                    <a:pt x="10454690" y="117639"/>
                    <a:pt x="10475600" y="250830"/>
                  </a:cubicBezTo>
                  <a:cubicBezTo>
                    <a:pt x="10530893" y="381931"/>
                    <a:pt x="10468284" y="642984"/>
                    <a:pt x="10475600" y="742442"/>
                  </a:cubicBezTo>
                  <a:cubicBezTo>
                    <a:pt x="10482916" y="841900"/>
                    <a:pt x="10447514" y="1029301"/>
                    <a:pt x="10475600" y="1254120"/>
                  </a:cubicBezTo>
                  <a:cubicBezTo>
                    <a:pt x="10494540" y="1400090"/>
                    <a:pt x="10359113" y="1503223"/>
                    <a:pt x="10224770" y="1504950"/>
                  </a:cubicBezTo>
                  <a:cubicBezTo>
                    <a:pt x="10026887" y="1535767"/>
                    <a:pt x="9913028" y="1500728"/>
                    <a:pt x="9737807" y="1504950"/>
                  </a:cubicBezTo>
                  <a:cubicBezTo>
                    <a:pt x="9562586" y="1509172"/>
                    <a:pt x="9328559" y="1449019"/>
                    <a:pt x="9151105" y="1504950"/>
                  </a:cubicBezTo>
                  <a:cubicBezTo>
                    <a:pt x="8973651" y="1560881"/>
                    <a:pt x="8875656" y="1468440"/>
                    <a:pt x="8664142" y="1504950"/>
                  </a:cubicBezTo>
                  <a:cubicBezTo>
                    <a:pt x="8452628" y="1541460"/>
                    <a:pt x="8342809" y="1443581"/>
                    <a:pt x="8077439" y="1504950"/>
                  </a:cubicBezTo>
                  <a:cubicBezTo>
                    <a:pt x="7812069" y="1566319"/>
                    <a:pt x="7748092" y="1475054"/>
                    <a:pt x="7590476" y="1504950"/>
                  </a:cubicBezTo>
                  <a:cubicBezTo>
                    <a:pt x="7432860" y="1534846"/>
                    <a:pt x="7262055" y="1501455"/>
                    <a:pt x="7103513" y="1504950"/>
                  </a:cubicBezTo>
                  <a:cubicBezTo>
                    <a:pt x="6944971" y="1508445"/>
                    <a:pt x="6673578" y="1445684"/>
                    <a:pt x="6516811" y="1504950"/>
                  </a:cubicBezTo>
                  <a:cubicBezTo>
                    <a:pt x="6360044" y="1564216"/>
                    <a:pt x="6299332" y="1494565"/>
                    <a:pt x="6229327" y="1504950"/>
                  </a:cubicBezTo>
                  <a:cubicBezTo>
                    <a:pt x="6159322" y="1515335"/>
                    <a:pt x="5633731" y="1482252"/>
                    <a:pt x="5443146" y="1504950"/>
                  </a:cubicBezTo>
                  <a:cubicBezTo>
                    <a:pt x="5252561" y="1527648"/>
                    <a:pt x="5083887" y="1479657"/>
                    <a:pt x="4756704" y="1504950"/>
                  </a:cubicBezTo>
                  <a:cubicBezTo>
                    <a:pt x="4429521" y="1530243"/>
                    <a:pt x="4201487" y="1448770"/>
                    <a:pt x="3970523" y="1504950"/>
                  </a:cubicBezTo>
                  <a:cubicBezTo>
                    <a:pt x="3739559" y="1561130"/>
                    <a:pt x="3518329" y="1490392"/>
                    <a:pt x="3184342" y="1504950"/>
                  </a:cubicBezTo>
                  <a:cubicBezTo>
                    <a:pt x="2850355" y="1519508"/>
                    <a:pt x="2743643" y="1438116"/>
                    <a:pt x="2497900" y="1504950"/>
                  </a:cubicBezTo>
                  <a:cubicBezTo>
                    <a:pt x="2252157" y="1571784"/>
                    <a:pt x="2313865" y="1474435"/>
                    <a:pt x="2210416" y="1504950"/>
                  </a:cubicBezTo>
                  <a:cubicBezTo>
                    <a:pt x="2106967" y="1535465"/>
                    <a:pt x="1922629" y="1472711"/>
                    <a:pt x="1723453" y="1504950"/>
                  </a:cubicBezTo>
                  <a:cubicBezTo>
                    <a:pt x="1524277" y="1537189"/>
                    <a:pt x="1469373" y="1471193"/>
                    <a:pt x="1336229" y="1504950"/>
                  </a:cubicBezTo>
                  <a:cubicBezTo>
                    <a:pt x="1203085" y="1538707"/>
                    <a:pt x="771777" y="1429500"/>
                    <a:pt x="250830" y="1504950"/>
                  </a:cubicBezTo>
                  <a:cubicBezTo>
                    <a:pt x="80850" y="1492127"/>
                    <a:pt x="3983" y="1406097"/>
                    <a:pt x="0" y="1254120"/>
                  </a:cubicBezTo>
                  <a:cubicBezTo>
                    <a:pt x="-19265" y="1076876"/>
                    <a:pt x="40470" y="965755"/>
                    <a:pt x="0" y="782574"/>
                  </a:cubicBezTo>
                  <a:cubicBezTo>
                    <a:pt x="-40470" y="599393"/>
                    <a:pt x="45987" y="411120"/>
                    <a:pt x="0" y="250830"/>
                  </a:cubicBezTo>
                  <a:close/>
                </a:path>
                <a:path w="10475600" h="1504950" stroke="0" extrusionOk="0">
                  <a:moveTo>
                    <a:pt x="0" y="250830"/>
                  </a:moveTo>
                  <a:cubicBezTo>
                    <a:pt x="-5857" y="112877"/>
                    <a:pt x="116100" y="-39353"/>
                    <a:pt x="250830" y="0"/>
                  </a:cubicBezTo>
                  <a:cubicBezTo>
                    <a:pt x="520339" y="-61896"/>
                    <a:pt x="631871" y="79435"/>
                    <a:pt x="937272" y="0"/>
                  </a:cubicBezTo>
                  <a:cubicBezTo>
                    <a:pt x="1242673" y="-79435"/>
                    <a:pt x="1247431" y="54230"/>
                    <a:pt x="1523974" y="0"/>
                  </a:cubicBezTo>
                  <a:cubicBezTo>
                    <a:pt x="1800517" y="-54230"/>
                    <a:pt x="1935550" y="16213"/>
                    <a:pt x="2110676" y="0"/>
                  </a:cubicBezTo>
                  <a:cubicBezTo>
                    <a:pt x="2285802" y="-16213"/>
                    <a:pt x="2418881" y="42627"/>
                    <a:pt x="2597639" y="0"/>
                  </a:cubicBezTo>
                  <a:cubicBezTo>
                    <a:pt x="2776397" y="-42627"/>
                    <a:pt x="3048420" y="74930"/>
                    <a:pt x="3284081" y="0"/>
                  </a:cubicBezTo>
                  <a:cubicBezTo>
                    <a:pt x="3519742" y="-74930"/>
                    <a:pt x="3537066" y="37147"/>
                    <a:pt x="3771044" y="0"/>
                  </a:cubicBezTo>
                  <a:cubicBezTo>
                    <a:pt x="4005022" y="-37147"/>
                    <a:pt x="4065180" y="2585"/>
                    <a:pt x="4158268" y="0"/>
                  </a:cubicBezTo>
                  <a:cubicBezTo>
                    <a:pt x="4251356" y="-2585"/>
                    <a:pt x="4432917" y="17370"/>
                    <a:pt x="4545491" y="0"/>
                  </a:cubicBezTo>
                  <a:cubicBezTo>
                    <a:pt x="4658065" y="-17370"/>
                    <a:pt x="4722238" y="7229"/>
                    <a:pt x="4832975" y="0"/>
                  </a:cubicBezTo>
                  <a:cubicBezTo>
                    <a:pt x="4943712" y="-7229"/>
                    <a:pt x="5183117" y="15746"/>
                    <a:pt x="5419678" y="0"/>
                  </a:cubicBezTo>
                  <a:cubicBezTo>
                    <a:pt x="5656239" y="-15746"/>
                    <a:pt x="5885063" y="47307"/>
                    <a:pt x="6106119" y="0"/>
                  </a:cubicBezTo>
                  <a:cubicBezTo>
                    <a:pt x="6327175" y="-47307"/>
                    <a:pt x="6449935" y="2608"/>
                    <a:pt x="6692822" y="0"/>
                  </a:cubicBezTo>
                  <a:cubicBezTo>
                    <a:pt x="6935709" y="-2608"/>
                    <a:pt x="7089647" y="69154"/>
                    <a:pt x="7479003" y="0"/>
                  </a:cubicBezTo>
                  <a:cubicBezTo>
                    <a:pt x="7868359" y="-69154"/>
                    <a:pt x="8009031" y="24158"/>
                    <a:pt x="8165445" y="0"/>
                  </a:cubicBezTo>
                  <a:cubicBezTo>
                    <a:pt x="8321859" y="-24158"/>
                    <a:pt x="8450777" y="36848"/>
                    <a:pt x="8552668" y="0"/>
                  </a:cubicBezTo>
                  <a:cubicBezTo>
                    <a:pt x="8654559" y="-36848"/>
                    <a:pt x="8769433" y="5711"/>
                    <a:pt x="8840152" y="0"/>
                  </a:cubicBezTo>
                  <a:cubicBezTo>
                    <a:pt x="8910871" y="-5711"/>
                    <a:pt x="9148239" y="28309"/>
                    <a:pt x="9426855" y="0"/>
                  </a:cubicBezTo>
                  <a:cubicBezTo>
                    <a:pt x="9705471" y="-28309"/>
                    <a:pt x="9595690" y="11524"/>
                    <a:pt x="9714339" y="0"/>
                  </a:cubicBezTo>
                  <a:cubicBezTo>
                    <a:pt x="9832988" y="-11524"/>
                    <a:pt x="10015994" y="33692"/>
                    <a:pt x="10224770" y="0"/>
                  </a:cubicBezTo>
                  <a:cubicBezTo>
                    <a:pt x="10390274" y="16441"/>
                    <a:pt x="10508006" y="129932"/>
                    <a:pt x="10475600" y="250830"/>
                  </a:cubicBezTo>
                  <a:cubicBezTo>
                    <a:pt x="10488233" y="474315"/>
                    <a:pt x="10418241" y="572872"/>
                    <a:pt x="10475600" y="762508"/>
                  </a:cubicBezTo>
                  <a:cubicBezTo>
                    <a:pt x="10532959" y="952144"/>
                    <a:pt x="10437445" y="1100245"/>
                    <a:pt x="10475600" y="1254120"/>
                  </a:cubicBezTo>
                  <a:cubicBezTo>
                    <a:pt x="10490944" y="1408823"/>
                    <a:pt x="10344961" y="1531878"/>
                    <a:pt x="10224770" y="1504950"/>
                  </a:cubicBezTo>
                  <a:cubicBezTo>
                    <a:pt x="10021603" y="1563292"/>
                    <a:pt x="9969140" y="1454538"/>
                    <a:pt x="9737807" y="1504950"/>
                  </a:cubicBezTo>
                  <a:cubicBezTo>
                    <a:pt x="9506474" y="1555362"/>
                    <a:pt x="9343793" y="1435653"/>
                    <a:pt x="9151105" y="1504950"/>
                  </a:cubicBezTo>
                  <a:cubicBezTo>
                    <a:pt x="8958417" y="1574247"/>
                    <a:pt x="8530321" y="1472776"/>
                    <a:pt x="8364924" y="1504950"/>
                  </a:cubicBezTo>
                  <a:cubicBezTo>
                    <a:pt x="8199527" y="1537124"/>
                    <a:pt x="8146658" y="1461379"/>
                    <a:pt x="7977700" y="1504950"/>
                  </a:cubicBezTo>
                  <a:cubicBezTo>
                    <a:pt x="7808742" y="1548521"/>
                    <a:pt x="7653123" y="1477709"/>
                    <a:pt x="7490737" y="1504950"/>
                  </a:cubicBezTo>
                  <a:cubicBezTo>
                    <a:pt x="7328351" y="1532191"/>
                    <a:pt x="7090988" y="1414339"/>
                    <a:pt x="6704556" y="1504950"/>
                  </a:cubicBezTo>
                  <a:cubicBezTo>
                    <a:pt x="6318124" y="1595561"/>
                    <a:pt x="6483326" y="1476406"/>
                    <a:pt x="6417072" y="1504950"/>
                  </a:cubicBezTo>
                  <a:cubicBezTo>
                    <a:pt x="6350818" y="1533494"/>
                    <a:pt x="5972367" y="1440779"/>
                    <a:pt x="5630891" y="1504950"/>
                  </a:cubicBezTo>
                  <a:cubicBezTo>
                    <a:pt x="5289415" y="1569121"/>
                    <a:pt x="5445104" y="1503016"/>
                    <a:pt x="5343406" y="1504950"/>
                  </a:cubicBezTo>
                  <a:cubicBezTo>
                    <a:pt x="5241709" y="1506884"/>
                    <a:pt x="4734027" y="1459261"/>
                    <a:pt x="4557225" y="1504950"/>
                  </a:cubicBezTo>
                  <a:cubicBezTo>
                    <a:pt x="4380423" y="1550639"/>
                    <a:pt x="4196261" y="1476823"/>
                    <a:pt x="3870784" y="1504950"/>
                  </a:cubicBezTo>
                  <a:cubicBezTo>
                    <a:pt x="3545307" y="1533077"/>
                    <a:pt x="3561835" y="1464884"/>
                    <a:pt x="3284081" y="1504950"/>
                  </a:cubicBezTo>
                  <a:cubicBezTo>
                    <a:pt x="3006327" y="1545016"/>
                    <a:pt x="3048081" y="1488792"/>
                    <a:pt x="2896858" y="1504950"/>
                  </a:cubicBezTo>
                  <a:cubicBezTo>
                    <a:pt x="2745635" y="1521108"/>
                    <a:pt x="2579954" y="1457105"/>
                    <a:pt x="2409895" y="1504950"/>
                  </a:cubicBezTo>
                  <a:cubicBezTo>
                    <a:pt x="2239836" y="1552795"/>
                    <a:pt x="1971549" y="1484296"/>
                    <a:pt x="1823192" y="1504950"/>
                  </a:cubicBezTo>
                  <a:cubicBezTo>
                    <a:pt x="1674835" y="1525604"/>
                    <a:pt x="1372898" y="1492487"/>
                    <a:pt x="1136751" y="1504950"/>
                  </a:cubicBezTo>
                  <a:cubicBezTo>
                    <a:pt x="900604" y="1517413"/>
                    <a:pt x="641838" y="1476029"/>
                    <a:pt x="250830" y="1504950"/>
                  </a:cubicBezTo>
                  <a:cubicBezTo>
                    <a:pt x="146869" y="1514183"/>
                    <a:pt x="5897" y="1392287"/>
                    <a:pt x="0" y="1254120"/>
                  </a:cubicBezTo>
                  <a:cubicBezTo>
                    <a:pt x="-46252" y="1098517"/>
                    <a:pt x="18960" y="839955"/>
                    <a:pt x="0" y="732409"/>
                  </a:cubicBezTo>
                  <a:cubicBezTo>
                    <a:pt x="-18960" y="624863"/>
                    <a:pt x="5332" y="476214"/>
                    <a:pt x="0" y="250830"/>
                  </a:cubicBezTo>
                  <a:close/>
                </a:path>
              </a:pathLst>
            </a:custGeom>
            <a:solidFill>
              <a:srgbClr val="002060"/>
            </a:solidFill>
            <a:ln w="38100">
              <a:solidFill>
                <a:srgbClr val="FF0000"/>
              </a:solidFill>
              <a:prstDash val="sysDash"/>
              <a:extLst>
                <a:ext uri="{C807C97D-BFC1-408E-A445-0C87EB9F89A2}">
                  <ask:lineSketchStyleProps xmlns:ask="http://schemas.microsoft.com/office/drawing/2018/sketchyshapes" sd="174321504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ysClr val="windowText" lastClr="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8" name="TextBox 137">
              <a:extLst>
                <a:ext uri="{FF2B5EF4-FFF2-40B4-BE49-F238E27FC236}">
                  <a16:creationId xmlns:a16="http://schemas.microsoft.com/office/drawing/2014/main" id="{D72E6EEF-65D3-415D-90D4-D26F27E71C8E}"/>
                </a:ext>
              </a:extLst>
            </p:cNvPr>
            <p:cNvSpPr txBox="1"/>
            <p:nvPr/>
          </p:nvSpPr>
          <p:spPr>
            <a:xfrm>
              <a:off x="470893" y="630717"/>
              <a:ext cx="11057567" cy="1113883"/>
            </a:xfrm>
            <a:prstGeom prst="rect">
              <a:avLst/>
            </a:prstGeom>
            <a:noFill/>
          </p:spPr>
          <p:txBody>
            <a:bodyPr wrap="square" rtlCol="0">
              <a:spAutoFit/>
            </a:bodyPr>
            <a:lstStyle/>
            <a:p>
              <a:pPr lvl="0" algn="ctr">
                <a:buClr>
                  <a:srgbClr val="000000"/>
                </a:buClr>
                <a:defRPr/>
              </a:pPr>
              <a:r>
                <a:rPr lang="vi-VN" sz="3600" b="1" dirty="0">
                  <a:latin typeface="Cambria" panose="02040503050406030204" pitchFamily="18" charset="0"/>
                  <a:ea typeface="Cambria" panose="02040503050406030204" pitchFamily="18" charset="0"/>
                </a:rPr>
                <a:t>Nếu đổ một phần nước nóng vào cốc nước nguội </a:t>
              </a:r>
            </a:p>
            <a:p>
              <a:pPr lvl="0" algn="ctr">
                <a:buClr>
                  <a:srgbClr val="000000"/>
                </a:buClr>
                <a:defRPr/>
              </a:pPr>
              <a:r>
                <a:rPr lang="vi-VN" sz="3600" b="1" dirty="0">
                  <a:latin typeface="Cambria" panose="02040503050406030204" pitchFamily="18" charset="0"/>
                  <a:ea typeface="Cambria" panose="02040503050406030204" pitchFamily="18" charset="0"/>
                </a:rPr>
                <a:t>thì nhiệt độ của cốc nước nguội sẽ:</a:t>
              </a:r>
              <a:endParaRPr kumimoji="0" lang="en-US" sz="3600" b="1" i="0" u="none" strike="noStrike" kern="0" cap="none" spc="0" normalizeH="0" baseline="0" noProof="0" dirty="0">
                <a:ln>
                  <a:noFill/>
                </a:ln>
                <a:solidFill>
                  <a:srgbClr val="FFFBF8"/>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grpSp>
        <p:nvGrpSpPr>
          <p:cNvPr id="2" name="Group 1">
            <a:extLst>
              <a:ext uri="{FF2B5EF4-FFF2-40B4-BE49-F238E27FC236}">
                <a16:creationId xmlns:a16="http://schemas.microsoft.com/office/drawing/2014/main" id="{7B795FD0-1A9C-446F-AB9B-A7AB4365D43D}"/>
              </a:ext>
            </a:extLst>
          </p:cNvPr>
          <p:cNvGrpSpPr/>
          <p:nvPr/>
        </p:nvGrpSpPr>
        <p:grpSpPr>
          <a:xfrm>
            <a:off x="2474006" y="2759685"/>
            <a:ext cx="6940531" cy="903888"/>
            <a:chOff x="2534913" y="2749522"/>
            <a:chExt cx="6940531" cy="903888"/>
          </a:xfrm>
        </p:grpSpPr>
        <p:sp>
          <p:nvSpPr>
            <p:cNvPr id="143" name="Rounded Rectangle 16">
              <a:extLst>
                <a:ext uri="{FF2B5EF4-FFF2-40B4-BE49-F238E27FC236}">
                  <a16:creationId xmlns:a16="http://schemas.microsoft.com/office/drawing/2014/main" id="{F1EB9B43-39E4-465A-8D8A-FB708107A99F}"/>
                </a:ext>
              </a:extLst>
            </p:cNvPr>
            <p:cNvSpPr/>
            <p:nvPr/>
          </p:nvSpPr>
          <p:spPr>
            <a:xfrm>
              <a:off x="2983605" y="2892860"/>
              <a:ext cx="6491839" cy="703012"/>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Giảm đi</a:t>
              </a:r>
              <a:endParaRPr kumimoji="0" lang="en-US" sz="40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184" name="Google Shape;766;p25">
              <a:extLst>
                <a:ext uri="{FF2B5EF4-FFF2-40B4-BE49-F238E27FC236}">
                  <a16:creationId xmlns:a16="http://schemas.microsoft.com/office/drawing/2014/main" id="{97280F94-25E9-400D-B2F0-D9DE7369EE14}"/>
                </a:ext>
              </a:extLst>
            </p:cNvPr>
            <p:cNvGrpSpPr/>
            <p:nvPr/>
          </p:nvGrpSpPr>
          <p:grpSpPr>
            <a:xfrm>
              <a:off x="2534913" y="2749522"/>
              <a:ext cx="809298" cy="903888"/>
              <a:chOff x="3688121" y="2981594"/>
              <a:chExt cx="3319085" cy="3319078"/>
            </a:xfrm>
          </p:grpSpPr>
          <p:sp>
            <p:nvSpPr>
              <p:cNvPr id="185" name="Google Shape;767;p25">
                <a:extLst>
                  <a:ext uri="{FF2B5EF4-FFF2-40B4-BE49-F238E27FC236}">
                    <a16:creationId xmlns:a16="http://schemas.microsoft.com/office/drawing/2014/main" id="{3BF624FB-D36E-4D38-9D20-B3E1C2B788FE}"/>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86" name="Google Shape;768;p25">
                <a:extLst>
                  <a:ext uri="{FF2B5EF4-FFF2-40B4-BE49-F238E27FC236}">
                    <a16:creationId xmlns:a16="http://schemas.microsoft.com/office/drawing/2014/main" id="{2AA904A7-EFE5-45B8-91A2-328624A668DD}"/>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187" name="Google Shape;769;p25">
                <a:extLst>
                  <a:ext uri="{FF2B5EF4-FFF2-40B4-BE49-F238E27FC236}">
                    <a16:creationId xmlns:a16="http://schemas.microsoft.com/office/drawing/2014/main" id="{4C5A3424-2C14-4335-8C67-D5AC186F5DB1}"/>
                  </a:ext>
                </a:extLst>
              </p:cNvPr>
              <p:cNvGrpSpPr/>
              <p:nvPr/>
            </p:nvGrpSpPr>
            <p:grpSpPr>
              <a:xfrm>
                <a:off x="3772727" y="3222908"/>
                <a:ext cx="1113024" cy="1160787"/>
                <a:chOff x="6515927" y="3100079"/>
                <a:chExt cx="1113024" cy="1160787"/>
              </a:xfrm>
            </p:grpSpPr>
            <p:sp>
              <p:nvSpPr>
                <p:cNvPr id="195" name="Google Shape;770;p25">
                  <a:extLst>
                    <a:ext uri="{FF2B5EF4-FFF2-40B4-BE49-F238E27FC236}">
                      <a16:creationId xmlns:a16="http://schemas.microsoft.com/office/drawing/2014/main" id="{12B62038-21E6-4BAF-AF4A-8FBAFFE7D664}"/>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6" name="Google Shape;771;p25">
                  <a:extLst>
                    <a:ext uri="{FF2B5EF4-FFF2-40B4-BE49-F238E27FC236}">
                      <a16:creationId xmlns:a16="http://schemas.microsoft.com/office/drawing/2014/main" id="{6B0344D3-C721-465A-9786-85D61F4D91FA}"/>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188" name="Google Shape;772;p25">
                <a:extLst>
                  <a:ext uri="{FF2B5EF4-FFF2-40B4-BE49-F238E27FC236}">
                    <a16:creationId xmlns:a16="http://schemas.microsoft.com/office/drawing/2014/main" id="{988DC9A5-3C55-4D31-B028-65589AB7512E}"/>
                  </a:ext>
                </a:extLst>
              </p:cNvPr>
              <p:cNvGrpSpPr/>
              <p:nvPr/>
            </p:nvGrpSpPr>
            <p:grpSpPr>
              <a:xfrm>
                <a:off x="5805957" y="3222908"/>
                <a:ext cx="1113021" cy="1160787"/>
                <a:chOff x="8549157" y="3100079"/>
                <a:chExt cx="1113021" cy="1160787"/>
              </a:xfrm>
            </p:grpSpPr>
            <p:sp>
              <p:nvSpPr>
                <p:cNvPr id="193" name="Google Shape;773;p25">
                  <a:extLst>
                    <a:ext uri="{FF2B5EF4-FFF2-40B4-BE49-F238E27FC236}">
                      <a16:creationId xmlns:a16="http://schemas.microsoft.com/office/drawing/2014/main" id="{701A75D7-0D5A-4E99-8F15-52F848D3F05F}"/>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4" name="Google Shape;774;p25">
                  <a:extLst>
                    <a:ext uri="{FF2B5EF4-FFF2-40B4-BE49-F238E27FC236}">
                      <a16:creationId xmlns:a16="http://schemas.microsoft.com/office/drawing/2014/main" id="{94B00D2F-0CA6-4AAF-B799-3E9C8E324C1E}"/>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189" name="Google Shape;775;p25">
                <a:extLst>
                  <a:ext uri="{FF2B5EF4-FFF2-40B4-BE49-F238E27FC236}">
                    <a16:creationId xmlns:a16="http://schemas.microsoft.com/office/drawing/2014/main" id="{A6412B5D-2C7A-4E49-99EA-E5A671D6CB03}"/>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0" name="Google Shape;776;p25">
                <a:extLst>
                  <a:ext uri="{FF2B5EF4-FFF2-40B4-BE49-F238E27FC236}">
                    <a16:creationId xmlns:a16="http://schemas.microsoft.com/office/drawing/2014/main" id="{F566D92F-D02E-4DF6-AAD0-02810B60CE63}"/>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1" name="Google Shape;777;p25">
                <a:extLst>
                  <a:ext uri="{FF2B5EF4-FFF2-40B4-BE49-F238E27FC236}">
                    <a16:creationId xmlns:a16="http://schemas.microsoft.com/office/drawing/2014/main" id="{64B14CA4-DE36-4A5E-BB4C-37058FAFD02A}"/>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2" name="Google Shape;778;p25">
                <a:extLst>
                  <a:ext uri="{FF2B5EF4-FFF2-40B4-BE49-F238E27FC236}">
                    <a16:creationId xmlns:a16="http://schemas.microsoft.com/office/drawing/2014/main" id="{E194410E-E70A-4D0E-8C51-8A6151E354B6}"/>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grpSp>
        <p:nvGrpSpPr>
          <p:cNvPr id="5" name="Group 4">
            <a:extLst>
              <a:ext uri="{FF2B5EF4-FFF2-40B4-BE49-F238E27FC236}">
                <a16:creationId xmlns:a16="http://schemas.microsoft.com/office/drawing/2014/main" id="{6BC2A907-FCC6-4C0C-A80A-1462FC277B4B}"/>
              </a:ext>
            </a:extLst>
          </p:cNvPr>
          <p:cNvGrpSpPr/>
          <p:nvPr/>
        </p:nvGrpSpPr>
        <p:grpSpPr>
          <a:xfrm>
            <a:off x="2478247" y="3927464"/>
            <a:ext cx="6973288" cy="914576"/>
            <a:chOff x="2478247" y="3927464"/>
            <a:chExt cx="6973288" cy="914576"/>
          </a:xfrm>
        </p:grpSpPr>
        <p:sp>
          <p:nvSpPr>
            <p:cNvPr id="147" name="Rounded Rectangle 18">
              <a:extLst>
                <a:ext uri="{FF2B5EF4-FFF2-40B4-BE49-F238E27FC236}">
                  <a16:creationId xmlns:a16="http://schemas.microsoft.com/office/drawing/2014/main" id="{3FD77AC1-2778-4BC8-B194-779866A525F1}"/>
                </a:ext>
              </a:extLst>
            </p:cNvPr>
            <p:cNvSpPr/>
            <p:nvPr/>
          </p:nvSpPr>
          <p:spPr>
            <a:xfrm>
              <a:off x="2948209" y="4028904"/>
              <a:ext cx="6503326" cy="813136"/>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Không thay đổi</a:t>
              </a:r>
              <a:endParaRPr kumimoji="0" lang="en-US" sz="40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197" name="Google Shape;766;p25">
              <a:extLst>
                <a:ext uri="{FF2B5EF4-FFF2-40B4-BE49-F238E27FC236}">
                  <a16:creationId xmlns:a16="http://schemas.microsoft.com/office/drawing/2014/main" id="{4AF6FC7E-50DD-43A4-9BFF-9CC6D5D54675}"/>
                </a:ext>
              </a:extLst>
            </p:cNvPr>
            <p:cNvGrpSpPr/>
            <p:nvPr/>
          </p:nvGrpSpPr>
          <p:grpSpPr>
            <a:xfrm>
              <a:off x="2478247" y="3927464"/>
              <a:ext cx="809298" cy="903888"/>
              <a:chOff x="3688121" y="2981594"/>
              <a:chExt cx="3319085" cy="3319078"/>
            </a:xfrm>
          </p:grpSpPr>
          <p:sp>
            <p:nvSpPr>
              <p:cNvPr id="198" name="Google Shape;767;p25">
                <a:extLst>
                  <a:ext uri="{FF2B5EF4-FFF2-40B4-BE49-F238E27FC236}">
                    <a16:creationId xmlns:a16="http://schemas.microsoft.com/office/drawing/2014/main" id="{4F6BB31C-9A18-4403-8730-D6CF918A85B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9" name="Google Shape;768;p25">
                <a:extLst>
                  <a:ext uri="{FF2B5EF4-FFF2-40B4-BE49-F238E27FC236}">
                    <a16:creationId xmlns:a16="http://schemas.microsoft.com/office/drawing/2014/main" id="{56445E16-9670-47C7-BE2C-04979BA64470}"/>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200" name="Google Shape;769;p25">
                <a:extLst>
                  <a:ext uri="{FF2B5EF4-FFF2-40B4-BE49-F238E27FC236}">
                    <a16:creationId xmlns:a16="http://schemas.microsoft.com/office/drawing/2014/main" id="{60DE6B3A-6CA6-49BC-940B-5F1267D7F9DD}"/>
                  </a:ext>
                </a:extLst>
              </p:cNvPr>
              <p:cNvGrpSpPr/>
              <p:nvPr/>
            </p:nvGrpSpPr>
            <p:grpSpPr>
              <a:xfrm>
                <a:off x="3772727" y="3222908"/>
                <a:ext cx="1113024" cy="1160787"/>
                <a:chOff x="6515927" y="3100079"/>
                <a:chExt cx="1113024" cy="1160787"/>
              </a:xfrm>
            </p:grpSpPr>
            <p:sp>
              <p:nvSpPr>
                <p:cNvPr id="208" name="Google Shape;770;p25">
                  <a:extLst>
                    <a:ext uri="{FF2B5EF4-FFF2-40B4-BE49-F238E27FC236}">
                      <a16:creationId xmlns:a16="http://schemas.microsoft.com/office/drawing/2014/main" id="{217FFFC1-13FE-4D0E-BA99-A798F0A84E4C}"/>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9" name="Google Shape;771;p25">
                  <a:extLst>
                    <a:ext uri="{FF2B5EF4-FFF2-40B4-BE49-F238E27FC236}">
                      <a16:creationId xmlns:a16="http://schemas.microsoft.com/office/drawing/2014/main" id="{3A83AD69-F0FB-4397-8E31-88804C232894}"/>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201" name="Google Shape;772;p25">
                <a:extLst>
                  <a:ext uri="{FF2B5EF4-FFF2-40B4-BE49-F238E27FC236}">
                    <a16:creationId xmlns:a16="http://schemas.microsoft.com/office/drawing/2014/main" id="{197EF249-52C0-40AE-A825-7D63ABEC8B40}"/>
                  </a:ext>
                </a:extLst>
              </p:cNvPr>
              <p:cNvGrpSpPr/>
              <p:nvPr/>
            </p:nvGrpSpPr>
            <p:grpSpPr>
              <a:xfrm>
                <a:off x="5805957" y="3222908"/>
                <a:ext cx="1113021" cy="1160787"/>
                <a:chOff x="8549157" y="3100079"/>
                <a:chExt cx="1113021" cy="1160787"/>
              </a:xfrm>
            </p:grpSpPr>
            <p:sp>
              <p:nvSpPr>
                <p:cNvPr id="206" name="Google Shape;773;p25">
                  <a:extLst>
                    <a:ext uri="{FF2B5EF4-FFF2-40B4-BE49-F238E27FC236}">
                      <a16:creationId xmlns:a16="http://schemas.microsoft.com/office/drawing/2014/main" id="{49656609-0EB8-4645-8832-F161EAFC8610}"/>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7" name="Google Shape;774;p25">
                  <a:extLst>
                    <a:ext uri="{FF2B5EF4-FFF2-40B4-BE49-F238E27FC236}">
                      <a16:creationId xmlns:a16="http://schemas.microsoft.com/office/drawing/2014/main" id="{7FACF12D-7E3A-47BA-8625-3B869BB1BA01}"/>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202" name="Google Shape;775;p25">
                <a:extLst>
                  <a:ext uri="{FF2B5EF4-FFF2-40B4-BE49-F238E27FC236}">
                    <a16:creationId xmlns:a16="http://schemas.microsoft.com/office/drawing/2014/main" id="{9046E1DB-081B-48A0-B9B5-48938950926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3" name="Google Shape;776;p25">
                <a:extLst>
                  <a:ext uri="{FF2B5EF4-FFF2-40B4-BE49-F238E27FC236}">
                    <a16:creationId xmlns:a16="http://schemas.microsoft.com/office/drawing/2014/main" id="{A66B809A-8225-4F24-9591-EE5E4EA8CB8F}"/>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4" name="Google Shape;777;p25">
                <a:extLst>
                  <a:ext uri="{FF2B5EF4-FFF2-40B4-BE49-F238E27FC236}">
                    <a16:creationId xmlns:a16="http://schemas.microsoft.com/office/drawing/2014/main" id="{A539FFD4-1A71-485C-9AF6-4FCAE12B5074}"/>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5" name="Google Shape;778;p25">
                <a:extLst>
                  <a:ext uri="{FF2B5EF4-FFF2-40B4-BE49-F238E27FC236}">
                    <a16:creationId xmlns:a16="http://schemas.microsoft.com/office/drawing/2014/main" id="{640A4AF2-6DF9-47B4-ADD0-592932553B5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grpSp>
        <p:nvGrpSpPr>
          <p:cNvPr id="6" name="Group 5">
            <a:extLst>
              <a:ext uri="{FF2B5EF4-FFF2-40B4-BE49-F238E27FC236}">
                <a16:creationId xmlns:a16="http://schemas.microsoft.com/office/drawing/2014/main" id="{1610AF47-4B6B-4AB2-BBFC-F9277D2E8594}"/>
              </a:ext>
            </a:extLst>
          </p:cNvPr>
          <p:cNvGrpSpPr/>
          <p:nvPr/>
        </p:nvGrpSpPr>
        <p:grpSpPr>
          <a:xfrm>
            <a:off x="2500562" y="5157035"/>
            <a:ext cx="6937953" cy="908269"/>
            <a:chOff x="2500562" y="5157035"/>
            <a:chExt cx="6937953" cy="908269"/>
          </a:xfrm>
        </p:grpSpPr>
        <p:sp>
          <p:nvSpPr>
            <p:cNvPr id="151" name="Rounded Rectangle 21">
              <a:extLst>
                <a:ext uri="{FF2B5EF4-FFF2-40B4-BE49-F238E27FC236}">
                  <a16:creationId xmlns:a16="http://schemas.microsoft.com/office/drawing/2014/main" id="{D3E8BF2D-073E-4919-9602-501B70304FEE}"/>
                </a:ext>
              </a:extLst>
            </p:cNvPr>
            <p:cNvSpPr/>
            <p:nvPr/>
          </p:nvSpPr>
          <p:spPr>
            <a:xfrm>
              <a:off x="2978248" y="5241664"/>
              <a:ext cx="6460267" cy="823640"/>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4000" b="1" dirty="0" err="1">
                  <a:solidFill>
                    <a:schemeClr val="tx1">
                      <a:lumMod val="10000"/>
                    </a:schemeClr>
                  </a:solidFill>
                  <a:latin typeface="Cambria" panose="02040503050406030204" pitchFamily="18" charset="0"/>
                  <a:ea typeface="Cambria" panose="02040503050406030204" pitchFamily="18" charset="0"/>
                </a:rPr>
                <a:t>Tăng</a:t>
              </a:r>
              <a:r>
                <a:rPr lang="en-US" sz="4000" b="1" dirty="0">
                  <a:solidFill>
                    <a:schemeClr val="tx1">
                      <a:lumMod val="10000"/>
                    </a:schemeClr>
                  </a:solidFill>
                  <a:latin typeface="Cambria" panose="02040503050406030204" pitchFamily="18" charset="0"/>
                  <a:ea typeface="Cambria" panose="02040503050406030204" pitchFamily="18" charset="0"/>
                </a:rPr>
                <a:t> </a:t>
              </a:r>
              <a:r>
                <a:rPr lang="en-US" sz="4000" b="1" dirty="0" err="1">
                  <a:solidFill>
                    <a:schemeClr val="tx1">
                      <a:lumMod val="10000"/>
                    </a:schemeClr>
                  </a:solidFill>
                  <a:latin typeface="Cambria" panose="02040503050406030204" pitchFamily="18" charset="0"/>
                  <a:ea typeface="Cambria" panose="02040503050406030204" pitchFamily="18" charset="0"/>
                </a:rPr>
                <a:t>lên</a:t>
              </a:r>
              <a:endParaRPr kumimoji="0" lang="en-US" sz="4000" b="1" i="0" u="none" strike="noStrike" kern="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210" name="Google Shape;766;p25">
              <a:extLst>
                <a:ext uri="{FF2B5EF4-FFF2-40B4-BE49-F238E27FC236}">
                  <a16:creationId xmlns:a16="http://schemas.microsoft.com/office/drawing/2014/main" id="{4F40CD26-F5CD-40DC-9147-D2C42D110870}"/>
                </a:ext>
              </a:extLst>
            </p:cNvPr>
            <p:cNvGrpSpPr/>
            <p:nvPr/>
          </p:nvGrpSpPr>
          <p:grpSpPr>
            <a:xfrm>
              <a:off x="2500562" y="5157035"/>
              <a:ext cx="809298" cy="903888"/>
              <a:chOff x="3688121" y="2981594"/>
              <a:chExt cx="3319085" cy="3319078"/>
            </a:xfrm>
          </p:grpSpPr>
          <p:sp>
            <p:nvSpPr>
              <p:cNvPr id="211" name="Google Shape;767;p25">
                <a:extLst>
                  <a:ext uri="{FF2B5EF4-FFF2-40B4-BE49-F238E27FC236}">
                    <a16:creationId xmlns:a16="http://schemas.microsoft.com/office/drawing/2014/main" id="{A3F40ACD-7E61-4341-91B0-940C9450072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2" name="Google Shape;768;p25">
                <a:extLst>
                  <a:ext uri="{FF2B5EF4-FFF2-40B4-BE49-F238E27FC236}">
                    <a16:creationId xmlns:a16="http://schemas.microsoft.com/office/drawing/2014/main" id="{56157E3C-203E-46FA-BD8D-F3DB2644F55C}"/>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213" name="Google Shape;769;p25">
                <a:extLst>
                  <a:ext uri="{FF2B5EF4-FFF2-40B4-BE49-F238E27FC236}">
                    <a16:creationId xmlns:a16="http://schemas.microsoft.com/office/drawing/2014/main" id="{8CEE6670-FFBC-4DAE-B550-E70D12F130BF}"/>
                  </a:ext>
                </a:extLst>
              </p:cNvPr>
              <p:cNvGrpSpPr/>
              <p:nvPr/>
            </p:nvGrpSpPr>
            <p:grpSpPr>
              <a:xfrm>
                <a:off x="3772727" y="3222908"/>
                <a:ext cx="1113024" cy="1160787"/>
                <a:chOff x="6515927" y="3100079"/>
                <a:chExt cx="1113024" cy="1160787"/>
              </a:xfrm>
            </p:grpSpPr>
            <p:sp>
              <p:nvSpPr>
                <p:cNvPr id="221" name="Google Shape;770;p25">
                  <a:extLst>
                    <a:ext uri="{FF2B5EF4-FFF2-40B4-BE49-F238E27FC236}">
                      <a16:creationId xmlns:a16="http://schemas.microsoft.com/office/drawing/2014/main" id="{F29CE317-6945-4803-A561-07F51DCA38E6}"/>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22" name="Google Shape;771;p25">
                  <a:extLst>
                    <a:ext uri="{FF2B5EF4-FFF2-40B4-BE49-F238E27FC236}">
                      <a16:creationId xmlns:a16="http://schemas.microsoft.com/office/drawing/2014/main" id="{8C8F4851-9AF0-4441-B80D-51652512998B}"/>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214" name="Google Shape;772;p25">
                <a:extLst>
                  <a:ext uri="{FF2B5EF4-FFF2-40B4-BE49-F238E27FC236}">
                    <a16:creationId xmlns:a16="http://schemas.microsoft.com/office/drawing/2014/main" id="{636F09C4-3A87-4FD6-8046-F9A472208732}"/>
                  </a:ext>
                </a:extLst>
              </p:cNvPr>
              <p:cNvGrpSpPr/>
              <p:nvPr/>
            </p:nvGrpSpPr>
            <p:grpSpPr>
              <a:xfrm>
                <a:off x="5805957" y="3222908"/>
                <a:ext cx="1113021" cy="1160787"/>
                <a:chOff x="8549157" y="3100079"/>
                <a:chExt cx="1113021" cy="1160787"/>
              </a:xfrm>
            </p:grpSpPr>
            <p:sp>
              <p:nvSpPr>
                <p:cNvPr id="219" name="Google Shape;773;p25">
                  <a:extLst>
                    <a:ext uri="{FF2B5EF4-FFF2-40B4-BE49-F238E27FC236}">
                      <a16:creationId xmlns:a16="http://schemas.microsoft.com/office/drawing/2014/main" id="{D568404B-90AD-42A7-8DBB-26126DA430E4}"/>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20" name="Google Shape;774;p25">
                  <a:extLst>
                    <a:ext uri="{FF2B5EF4-FFF2-40B4-BE49-F238E27FC236}">
                      <a16:creationId xmlns:a16="http://schemas.microsoft.com/office/drawing/2014/main" id="{EF2DEB06-C05B-48DB-8A68-12EDF5C50BD2}"/>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215" name="Google Shape;775;p25">
                <a:extLst>
                  <a:ext uri="{FF2B5EF4-FFF2-40B4-BE49-F238E27FC236}">
                    <a16:creationId xmlns:a16="http://schemas.microsoft.com/office/drawing/2014/main" id="{2D484B08-18D9-4127-A976-5B01C8EF230E}"/>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6" name="Google Shape;776;p25">
                <a:extLst>
                  <a:ext uri="{FF2B5EF4-FFF2-40B4-BE49-F238E27FC236}">
                    <a16:creationId xmlns:a16="http://schemas.microsoft.com/office/drawing/2014/main" id="{0A0BB110-D665-4480-B4A5-C3E9B22E86E2}"/>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7" name="Google Shape;777;p25">
                <a:extLst>
                  <a:ext uri="{FF2B5EF4-FFF2-40B4-BE49-F238E27FC236}">
                    <a16:creationId xmlns:a16="http://schemas.microsoft.com/office/drawing/2014/main" id="{28DBD94C-5AE0-4371-8C73-C6D9157D0C10}"/>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8" name="Google Shape;778;p25">
                <a:extLst>
                  <a:ext uri="{FF2B5EF4-FFF2-40B4-BE49-F238E27FC236}">
                    <a16:creationId xmlns:a16="http://schemas.microsoft.com/office/drawing/2014/main" id="{BAE90B4F-9D87-43EF-AD19-0E26AF55852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pic>
        <p:nvPicPr>
          <p:cNvPr id="236" name="Picture 235">
            <a:extLst>
              <a:ext uri="{FF2B5EF4-FFF2-40B4-BE49-F238E27FC236}">
                <a16:creationId xmlns:a16="http://schemas.microsoft.com/office/drawing/2014/main" id="{6D991518-308F-49DD-9757-7695438C6F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69654" y="5323916"/>
            <a:ext cx="1154344" cy="861550"/>
          </a:xfrm>
          <a:prstGeom prst="rect">
            <a:avLst/>
          </a:prstGeom>
        </p:spPr>
      </p:pic>
      <p:pic>
        <p:nvPicPr>
          <p:cNvPr id="237" name="Picture 236">
            <a:extLst>
              <a:ext uri="{FF2B5EF4-FFF2-40B4-BE49-F238E27FC236}">
                <a16:creationId xmlns:a16="http://schemas.microsoft.com/office/drawing/2014/main" id="{410EC613-E137-4070-A5B2-A2F7A1DCF9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0186" y="2870352"/>
            <a:ext cx="728696" cy="723838"/>
          </a:xfrm>
          <a:prstGeom prst="rect">
            <a:avLst/>
          </a:prstGeom>
        </p:spPr>
      </p:pic>
      <p:pic>
        <p:nvPicPr>
          <p:cNvPr id="239" name="Picture 238">
            <a:extLst>
              <a:ext uri="{FF2B5EF4-FFF2-40B4-BE49-F238E27FC236}">
                <a16:creationId xmlns:a16="http://schemas.microsoft.com/office/drawing/2014/main" id="{7D85C07F-E9EB-4A55-8333-B9B2DF45A2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39682" y="4016348"/>
            <a:ext cx="728696" cy="723838"/>
          </a:xfrm>
          <a:prstGeom prst="rect">
            <a:avLst/>
          </a:prstGeom>
        </p:spPr>
      </p:pic>
      <p:pic>
        <p:nvPicPr>
          <p:cNvPr id="242" name="Am-thanh-tra-loi-sai-www_nhacchuongvui_com">
            <a:hlinkClick r:id="" action="ppaction://media"/>
            <a:extLst>
              <a:ext uri="{FF2B5EF4-FFF2-40B4-BE49-F238E27FC236}">
                <a16:creationId xmlns:a16="http://schemas.microsoft.com/office/drawing/2014/main" id="{6CCE492F-5E0E-423E-BD69-AC93B20A6B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43" name="Am-thanh-tra-loi-sai-www_nhacchuongvui_com">
            <a:hlinkClick r:id="" action="ppaction://media"/>
            <a:extLst>
              <a:ext uri="{FF2B5EF4-FFF2-40B4-BE49-F238E27FC236}">
                <a16:creationId xmlns:a16="http://schemas.microsoft.com/office/drawing/2014/main" id="{B79298B8-7B1C-4234-BAEC-6F8595C0E6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44" name="Am-thanh-tra-loi-sai-www_nhacchuongvui_com">
            <a:hlinkClick r:id="" action="ppaction://media"/>
            <a:extLst>
              <a:ext uri="{FF2B5EF4-FFF2-40B4-BE49-F238E27FC236}">
                <a16:creationId xmlns:a16="http://schemas.microsoft.com/office/drawing/2014/main" id="{48264472-996E-4807-9C30-54AAB62A9A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45" name="Am-thanh-tra-loi-sai-www_nhacchuongvui_com">
            <a:hlinkClick r:id="" action="ppaction://media"/>
            <a:extLst>
              <a:ext uri="{FF2B5EF4-FFF2-40B4-BE49-F238E27FC236}">
                <a16:creationId xmlns:a16="http://schemas.microsoft.com/office/drawing/2014/main" id="{DB3B70C2-CEE9-4473-BD5E-96ACB097698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5299688"/>
            <a:ext cx="487363" cy="487363"/>
          </a:xfrm>
          <a:prstGeom prst="rect">
            <a:avLst/>
          </a:prstGeom>
        </p:spPr>
      </p:pic>
      <p:pic>
        <p:nvPicPr>
          <p:cNvPr id="246" name="Am-thanh-tra-loi-dung-www_nhacchuongvui_com">
            <a:hlinkClick r:id="" action="ppaction://media"/>
            <a:extLst>
              <a:ext uri="{FF2B5EF4-FFF2-40B4-BE49-F238E27FC236}">
                <a16:creationId xmlns:a16="http://schemas.microsoft.com/office/drawing/2014/main" id="{C367842E-8FEF-4038-9E43-3D621E8EAF2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43342" y="5983423"/>
            <a:ext cx="487363" cy="487363"/>
          </a:xfrm>
          <a:prstGeom prst="rect">
            <a:avLst/>
          </a:prstGeom>
        </p:spPr>
      </p:pic>
      <p:pic>
        <p:nvPicPr>
          <p:cNvPr id="247" name="图片 4">
            <a:extLst>
              <a:ext uri="{FF2B5EF4-FFF2-40B4-BE49-F238E27FC236}">
                <a16:creationId xmlns:a16="http://schemas.microsoft.com/office/drawing/2014/main" id="{2586AED1-90C7-4F2C-89A4-DF888594B67D}"/>
              </a:ext>
            </a:extLst>
          </p:cNvPr>
          <p:cNvPicPr>
            <a:picLocks noChangeAspect="1"/>
          </p:cNvPicPr>
          <p:nvPr/>
        </p:nvPicPr>
        <p:blipFill>
          <a:blip r:embed="rId9"/>
          <a:stretch>
            <a:fillRect/>
          </a:stretch>
        </p:blipFill>
        <p:spPr>
          <a:xfrm flipH="1">
            <a:off x="-272528" y="3776197"/>
            <a:ext cx="2745295" cy="3139659"/>
          </a:xfrm>
          <a:prstGeom prst="rect">
            <a:avLst/>
          </a:prstGeom>
        </p:spPr>
      </p:pic>
      <p:pic>
        <p:nvPicPr>
          <p:cNvPr id="3" name="Picture 2">
            <a:extLst>
              <a:ext uri="{FF2B5EF4-FFF2-40B4-BE49-F238E27FC236}">
                <a16:creationId xmlns:a16="http://schemas.microsoft.com/office/drawing/2014/main" id="{914CF688-EB8E-58A8-5C1F-42E396BB8EA5}"/>
              </a:ext>
            </a:extLst>
          </p:cNvPr>
          <p:cNvPicPr>
            <a:picLocks noChangeAspect="1"/>
          </p:cNvPicPr>
          <p:nvPr/>
        </p:nvPicPr>
        <p:blipFill>
          <a:blip r:embed="rId10"/>
          <a:stretch>
            <a:fillRect/>
          </a:stretch>
        </p:blipFill>
        <p:spPr>
          <a:xfrm>
            <a:off x="2029923" y="6905437"/>
            <a:ext cx="8132153" cy="1954228"/>
          </a:xfrm>
          <a:prstGeom prst="rect">
            <a:avLst/>
          </a:prstGeom>
        </p:spPr>
      </p:pic>
    </p:spTree>
    <p:extLst>
      <p:ext uri="{BB962C8B-B14F-4D97-AF65-F5344CB8AC3E}">
        <p14:creationId xmlns:p14="http://schemas.microsoft.com/office/powerpoint/2010/main" val="888985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dissolve">
                                      <p:cBhvr>
                                        <p:cTn id="7" dur="500"/>
                                        <p:tgtEl>
                                          <p:spTgt spid="247"/>
                                        </p:tgtEl>
                                      </p:cBhvr>
                                    </p:animEffect>
                                  </p:childTnLst>
                                </p:cTn>
                              </p:par>
                              <p:par>
                                <p:cTn id="8" presetID="2" presetClass="entr" presetSubtype="9"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 calcmode="lin" valueType="num">
                                      <p:cBhvr additive="base">
                                        <p:cTn id="10" dur="500" fill="hold"/>
                                        <p:tgtEl>
                                          <p:spTgt spid="136"/>
                                        </p:tgtEl>
                                        <p:attrNameLst>
                                          <p:attrName>ppt_x</p:attrName>
                                        </p:attrNameLst>
                                      </p:cBhvr>
                                      <p:tavLst>
                                        <p:tav tm="0">
                                          <p:val>
                                            <p:strVal val="0-#ppt_w/2"/>
                                          </p:val>
                                        </p:tav>
                                        <p:tav tm="100000">
                                          <p:val>
                                            <p:strVal val="#ppt_x"/>
                                          </p:val>
                                        </p:tav>
                                      </p:tavLst>
                                    </p:anim>
                                    <p:anim calcmode="lin" valueType="num">
                                      <p:cBhvr additive="base">
                                        <p:cTn id="11" dur="500" fill="hold"/>
                                        <p:tgtEl>
                                          <p:spTgt spid="136"/>
                                        </p:tgtEl>
                                        <p:attrNameLst>
                                          <p:attrName>ppt_y</p:attrName>
                                        </p:attrNameLst>
                                      </p:cBhvr>
                                      <p:tavLst>
                                        <p:tav tm="0">
                                          <p:val>
                                            <p:strVal val="0-#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8150" fill="hold"/>
                                        <p:tgtEl>
                                          <p:spTgt spid="244"/>
                                        </p:tgtEl>
                                      </p:cBhvr>
                                    </p:cmd>
                                  </p:childTnLst>
                                </p:cTn>
                              </p:par>
                              <p:par>
                                <p:cTn id="34" presetID="10" presetClass="entr" presetSubtype="0" fill="hold" nodeType="withEffect">
                                  <p:stCondLst>
                                    <p:cond delay="0"/>
                                  </p:stCondLst>
                                  <p:childTnLst>
                                    <p:set>
                                      <p:cBhvr>
                                        <p:cTn id="35" dur="1" fill="hold">
                                          <p:stCondLst>
                                            <p:cond delay="0"/>
                                          </p:stCondLst>
                                        </p:cTn>
                                        <p:tgtEl>
                                          <p:spTgt spid="237"/>
                                        </p:tgtEl>
                                        <p:attrNameLst>
                                          <p:attrName>style.visibility</p:attrName>
                                        </p:attrNameLst>
                                      </p:cBhvr>
                                      <p:to>
                                        <p:strVal val="visible"/>
                                      </p:to>
                                    </p:set>
                                    <p:animEffect transition="in" filter="fade">
                                      <p:cBhvr>
                                        <p:cTn id="36" dur="500"/>
                                        <p:tgtEl>
                                          <p:spTgt spid="237"/>
                                        </p:tgtEl>
                                      </p:cBhvr>
                                    </p:animEffect>
                                  </p:childTnLst>
                                </p:cTn>
                              </p:par>
                            </p:childTnLst>
                          </p:cTn>
                        </p:par>
                      </p:childTnLst>
                    </p:cTn>
                  </p:par>
                </p:childTnLst>
              </p:cTn>
              <p:nextCondLst>
                <p:cond evt="onClick" delay="0">
                  <p:tgtEl>
                    <p:spTgt spid="2"/>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8150" fill="hold"/>
                                        <p:tgtEl>
                                          <p:spTgt spid="245"/>
                                        </p:tgtEl>
                                      </p:cBhvr>
                                    </p:cmd>
                                  </p:childTnLst>
                                </p:cTn>
                              </p:par>
                              <p:par>
                                <p:cTn id="42" presetID="10" presetClass="entr" presetSubtype="0" fill="hold" nodeType="withEffect">
                                  <p:stCondLst>
                                    <p:cond delay="0"/>
                                  </p:stCondLst>
                                  <p:childTnLst>
                                    <p:set>
                                      <p:cBhvr>
                                        <p:cTn id="43" dur="1" fill="hold">
                                          <p:stCondLst>
                                            <p:cond delay="0"/>
                                          </p:stCondLst>
                                        </p:cTn>
                                        <p:tgtEl>
                                          <p:spTgt spid="239"/>
                                        </p:tgtEl>
                                        <p:attrNameLst>
                                          <p:attrName>style.visibility</p:attrName>
                                        </p:attrNameLst>
                                      </p:cBhvr>
                                      <p:to>
                                        <p:strVal val="visible"/>
                                      </p:to>
                                    </p:set>
                                    <p:animEffect transition="in" filter="fade">
                                      <p:cBhvr>
                                        <p:cTn id="44" dur="500"/>
                                        <p:tgtEl>
                                          <p:spTgt spid="239"/>
                                        </p:tgtEl>
                                      </p:cBhvr>
                                    </p:animEffect>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withEffect">
                                  <p:stCondLst>
                                    <p:cond delay="0"/>
                                  </p:stCondLst>
                                  <p:childTnLst>
                                    <p:cmd type="call" cmd="playFrom(0.0)">
                                      <p:cBhvr>
                                        <p:cTn id="49" dur="8085" fill="hold"/>
                                        <p:tgtEl>
                                          <p:spTgt spid="246"/>
                                        </p:tgtEl>
                                      </p:cBhvr>
                                    </p:cmd>
                                  </p:childTnLst>
                                </p:cTn>
                              </p:par>
                              <p:par>
                                <p:cTn id="50" presetID="10" presetClass="entr" presetSubtype="0" fill="hold" nodeType="withEffect">
                                  <p:stCondLst>
                                    <p:cond delay="0"/>
                                  </p:stCondLst>
                                  <p:childTnLst>
                                    <p:set>
                                      <p:cBhvr>
                                        <p:cTn id="51" dur="1" fill="hold">
                                          <p:stCondLst>
                                            <p:cond delay="0"/>
                                          </p:stCondLst>
                                        </p:cTn>
                                        <p:tgtEl>
                                          <p:spTgt spid="236"/>
                                        </p:tgtEl>
                                        <p:attrNameLst>
                                          <p:attrName>style.visibility</p:attrName>
                                        </p:attrNameLst>
                                      </p:cBhvr>
                                      <p:to>
                                        <p:strVal val="visible"/>
                                      </p:to>
                                    </p:set>
                                    <p:animEffect transition="in" filter="fade">
                                      <p:cBhvr>
                                        <p:cTn id="52" dur="500"/>
                                        <p:tgtEl>
                                          <p:spTgt spid="236"/>
                                        </p:tgtEl>
                                      </p:cBhvr>
                                    </p:animEffect>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242"/>
                </p:tgtEl>
              </p:cMediaNode>
            </p:audio>
            <p:audio>
              <p:cMediaNode vol="80000">
                <p:cTn id="54" fill="hold" display="0">
                  <p:stCondLst>
                    <p:cond delay="indefinite"/>
                  </p:stCondLst>
                  <p:endCondLst>
                    <p:cond evt="onStopAudio" delay="0">
                      <p:tgtEl>
                        <p:sldTgt/>
                      </p:tgtEl>
                    </p:cond>
                  </p:endCondLst>
                </p:cTn>
                <p:tgtEl>
                  <p:spTgt spid="243"/>
                </p:tgtEl>
              </p:cMediaNode>
            </p:audio>
            <p:audio>
              <p:cMediaNode vol="80000">
                <p:cTn id="55" fill="hold" display="0">
                  <p:stCondLst>
                    <p:cond delay="indefinite"/>
                  </p:stCondLst>
                  <p:endCondLst>
                    <p:cond evt="onStopAudio" delay="0">
                      <p:tgtEl>
                        <p:sldTgt/>
                      </p:tgtEl>
                    </p:cond>
                  </p:endCondLst>
                </p:cTn>
                <p:tgtEl>
                  <p:spTgt spid="244"/>
                </p:tgtEl>
              </p:cMediaNode>
            </p:audio>
            <p:audio>
              <p:cMediaNode vol="80000">
                <p:cTn id="56" fill="hold" display="0">
                  <p:stCondLst>
                    <p:cond delay="indefinite"/>
                  </p:stCondLst>
                  <p:endCondLst>
                    <p:cond evt="onStopAudio" delay="0">
                      <p:tgtEl>
                        <p:sldTgt/>
                      </p:tgtEl>
                    </p:cond>
                  </p:endCondLst>
                </p:cTn>
                <p:tgtEl>
                  <p:spTgt spid="245"/>
                </p:tgtEl>
              </p:cMediaNode>
            </p:audio>
            <p:audio>
              <p:cMediaNode vol="80000">
                <p:cTn id="57" fill="hold" display="0">
                  <p:stCondLst>
                    <p:cond delay="indefinite"/>
                  </p:stCondLst>
                  <p:endCondLst>
                    <p:cond evt="onStopAudio" delay="0">
                      <p:tgtEl>
                        <p:sldTgt/>
                      </p:tgtEl>
                    </p:cond>
                  </p:endCondLst>
                </p:cTn>
                <p:tgtEl>
                  <p:spTgt spid="24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0ED8727F-8947-0D3F-77D6-89827297F3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12935" y="5434989"/>
            <a:ext cx="1447564" cy="1447564"/>
          </a:xfrm>
          <a:prstGeom prst="rect">
            <a:avLst/>
          </a:prstGeom>
        </p:spPr>
      </p:pic>
      <p:sp>
        <p:nvSpPr>
          <p:cNvPr id="5" name="Rectangle 4"/>
          <p:cNvSpPr/>
          <p:nvPr/>
        </p:nvSpPr>
        <p:spPr>
          <a:xfrm>
            <a:off x="1104206" y="880561"/>
            <a:ext cx="9909233" cy="4524315"/>
          </a:xfrm>
          <a:prstGeom prst="rect">
            <a:avLst/>
          </a:prstGeom>
        </p:spPr>
        <p:txBody>
          <a:bodyPr wrap="square">
            <a:spAutoFit/>
          </a:bodyPr>
          <a:lstStyle/>
          <a:p>
            <a:pPr algn="ctr"/>
            <a:r>
              <a:rPr lang="en-US" sz="36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Khoa học </a:t>
            </a:r>
          </a:p>
          <a:p>
            <a:pPr algn="ctr"/>
            <a:r>
              <a:rPr lang="en-US" sz="3600" b="1">
                <a:solidFill>
                  <a:srgbClr val="FF0000"/>
                </a:solidFill>
                <a:latin typeface="Times New Roman" panose="02020603050405020304" pitchFamily="18" charset="0"/>
                <a:ea typeface="Cambria" panose="02040503050406030204" pitchFamily="18" charset="0"/>
                <a:cs typeface="Times New Roman" panose="02020603050405020304" pitchFamily="18" charset="0"/>
              </a:rPr>
              <a:t>Bài 12: Nhiệt độ và sự truyền nhiệt (tiết 2)</a:t>
            </a:r>
            <a:endParaRPr lang="en-US" sz="36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2. </a:t>
            </a:r>
            <a:r>
              <a:rPr lang="en-US" sz="3600" b="1" dirty="0" err="1">
                <a:latin typeface="Times New Roman" panose="02020603050405020304" pitchFamily="18" charset="0"/>
                <a:cs typeface="Times New Roman" panose="02020603050405020304" pitchFamily="18" charset="0"/>
              </a:rPr>
              <a:t>Sự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truyền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nhiệt</a:t>
            </a:r>
            <a:r>
              <a:rPr lang="en-US" sz="3600" b="1" dirty="0">
                <a:latin typeface="Times New Roman" panose="02020603050405020304" pitchFamily="18" charset="0"/>
                <a:cs typeface="Times New Roman" panose="02020603050405020304" pitchFamily="18" charset="0"/>
              </a:rPr>
              <a:t>.</a:t>
            </a:r>
          </a:p>
          <a:p>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Nhiệt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được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truyền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nóng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hơn</a:t>
            </a:r>
            <a:r>
              <a:rPr lang="en-US" sz="3600" b="1" dirty="0">
                <a:latin typeface="Times New Roman" panose="02020603050405020304" pitchFamily="18" charset="0"/>
                <a:cs typeface="Times New Roman" panose="02020603050405020304" pitchFamily="18" charset="0"/>
              </a:rPr>
              <a:t> sang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hơn</a:t>
            </a:r>
            <a:r>
              <a:rPr lang="en-US" sz="3600" b="1" dirty="0">
                <a:latin typeface="Times New Roman" panose="02020603050405020304" pitchFamily="18" charset="0"/>
                <a:cs typeface="Times New Roman" panose="02020603050405020304" pitchFamily="18" charset="0"/>
              </a:rPr>
              <a:t>.</a:t>
            </a:r>
          </a:p>
          <a:p>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Một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số</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cách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vật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nóng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lên</a:t>
            </a:r>
            <a:r>
              <a:rPr lang="en-US" sz="3600" b="1" dirty="0">
                <a:latin typeface="Times New Roman" panose="02020603050405020304" pitchFamily="18" charset="0"/>
                <a:cs typeface="Times New Roman" panose="02020603050405020304" pitchFamily="18" charset="0"/>
              </a:rPr>
              <a:t> hay </a:t>
            </a:r>
            <a:r>
              <a:rPr lang="en-US" sz="3600" b="1" dirty="0" err="1">
                <a:latin typeface="Times New Roman" panose="02020603050405020304" pitchFamily="18" charset="0"/>
                <a:cs typeface="Times New Roman" panose="02020603050405020304" pitchFamily="18" charset="0"/>
              </a:rPr>
              <a:t>lạnh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như</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thực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phẩm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tủ</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nướng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lò</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nướng</a:t>
            </a:r>
            <a:r>
              <a:rPr lang="en-US" sz="3600" b="1" dirty="0">
                <a:latin typeface="Times New Roman" panose="02020603050405020304" pitchFamily="18" charset="0"/>
                <a:cs typeface="Times New Roman" panose="02020603050405020304" pitchFamily="18" charset="0"/>
              </a:rPr>
              <a:t>,…</a:t>
            </a:r>
            <a:endPar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223707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33381" y="1483349"/>
            <a:ext cx="3792041" cy="4340728"/>
          </a:xfrm>
          <a:prstGeom prst="rect">
            <a:avLst/>
          </a:prstGeom>
        </p:spPr>
      </p:pic>
      <p:pic>
        <p:nvPicPr>
          <p:cNvPr id="3" name="图片 13">
            <a:extLst>
              <a:ext uri="{FF2B5EF4-FFF2-40B4-BE49-F238E27FC236}">
                <a16:creationId xmlns:a16="http://schemas.microsoft.com/office/drawing/2014/main" id="{AC4780AC-62A9-11BA-2CFD-0780275010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116" y="2860666"/>
            <a:ext cx="3721265" cy="3721265"/>
          </a:xfrm>
          <a:prstGeom prst="rect">
            <a:avLst/>
          </a:prstGeom>
        </p:spPr>
      </p:pic>
      <p:pic>
        <p:nvPicPr>
          <p:cNvPr id="4" name="图片 31">
            <a:extLst>
              <a:ext uri="{FF2B5EF4-FFF2-40B4-BE49-F238E27FC236}">
                <a16:creationId xmlns:a16="http://schemas.microsoft.com/office/drawing/2014/main" id="{0ED8727F-8947-0D3F-77D6-89827297F3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4646" y="2981545"/>
            <a:ext cx="3221459" cy="3221459"/>
          </a:xfrm>
          <a:prstGeom prst="rect">
            <a:avLst/>
          </a:prstGeom>
        </p:spPr>
      </p:pic>
    </p:spTree>
    <p:extLst>
      <p:ext uri="{BB962C8B-B14F-4D97-AF65-F5344CB8AC3E}">
        <p14:creationId xmlns:p14="http://schemas.microsoft.com/office/powerpoint/2010/main" val="22043820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8" name="Google Shape;131;p5">
            <a:extLst>
              <a:ext uri="{FF2B5EF4-FFF2-40B4-BE49-F238E27FC236}">
                <a16:creationId xmlns:a16="http://schemas.microsoft.com/office/drawing/2014/main" id="{BE1AB2F1-7175-4934-A18A-2843C677CD6C}"/>
              </a:ext>
            </a:extLst>
          </p:cNvPr>
          <p:cNvSpPr/>
          <p:nvPr/>
        </p:nvSpPr>
        <p:spPr>
          <a:xfrm>
            <a:off x="159991"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132;p5">
            <a:extLst>
              <a:ext uri="{FF2B5EF4-FFF2-40B4-BE49-F238E27FC236}">
                <a16:creationId xmlns:a16="http://schemas.microsoft.com/office/drawing/2014/main" id="{B6D4E024-905E-41EA-B520-AF4113AA69CC}"/>
              </a:ext>
            </a:extLst>
          </p:cNvPr>
          <p:cNvSpPr/>
          <p:nvPr/>
        </p:nvSpPr>
        <p:spPr>
          <a:xfrm>
            <a:off x="160197"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133;p5">
            <a:extLst>
              <a:ext uri="{FF2B5EF4-FFF2-40B4-BE49-F238E27FC236}">
                <a16:creationId xmlns:a16="http://schemas.microsoft.com/office/drawing/2014/main" id="{B969B5FE-ABD5-4158-AB88-B65FB9E24257}"/>
              </a:ext>
            </a:extLst>
          </p:cNvPr>
          <p:cNvSpPr/>
          <p:nvPr/>
        </p:nvSpPr>
        <p:spPr>
          <a:xfrm>
            <a:off x="159991"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134;p5">
            <a:extLst>
              <a:ext uri="{FF2B5EF4-FFF2-40B4-BE49-F238E27FC236}">
                <a16:creationId xmlns:a16="http://schemas.microsoft.com/office/drawing/2014/main" id="{49CA1922-396C-45A6-AF5D-0DBE9F2C7F23}"/>
              </a:ext>
            </a:extLst>
          </p:cNvPr>
          <p:cNvSpPr/>
          <p:nvPr/>
        </p:nvSpPr>
        <p:spPr>
          <a:xfrm>
            <a:off x="159991"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35;p5">
            <a:extLst>
              <a:ext uri="{FF2B5EF4-FFF2-40B4-BE49-F238E27FC236}">
                <a16:creationId xmlns:a16="http://schemas.microsoft.com/office/drawing/2014/main" id="{BA0ED8AB-F2C5-406A-88E7-3A3899170237}"/>
              </a:ext>
            </a:extLst>
          </p:cNvPr>
          <p:cNvSpPr/>
          <p:nvPr/>
        </p:nvSpPr>
        <p:spPr>
          <a:xfrm>
            <a:off x="159991"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6;p5">
            <a:extLst>
              <a:ext uri="{FF2B5EF4-FFF2-40B4-BE49-F238E27FC236}">
                <a16:creationId xmlns:a16="http://schemas.microsoft.com/office/drawing/2014/main" id="{1A1451DC-D46E-463D-9956-E8C03B88F2EA}"/>
              </a:ext>
            </a:extLst>
          </p:cNvPr>
          <p:cNvSpPr/>
          <p:nvPr/>
        </p:nvSpPr>
        <p:spPr>
          <a:xfrm>
            <a:off x="159991"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37;p5">
            <a:extLst>
              <a:ext uri="{FF2B5EF4-FFF2-40B4-BE49-F238E27FC236}">
                <a16:creationId xmlns:a16="http://schemas.microsoft.com/office/drawing/2014/main" id="{A6F5C1BC-B6C3-4CB0-8F8F-3CF3A5F07F07}"/>
              </a:ext>
            </a:extLst>
          </p:cNvPr>
          <p:cNvSpPr/>
          <p:nvPr/>
        </p:nvSpPr>
        <p:spPr>
          <a:xfrm>
            <a:off x="159991"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39;p5">
            <a:extLst>
              <a:ext uri="{FF2B5EF4-FFF2-40B4-BE49-F238E27FC236}">
                <a16:creationId xmlns:a16="http://schemas.microsoft.com/office/drawing/2014/main" id="{B1F78BA8-9B4A-4EBD-8111-211DCB93DF17}"/>
              </a:ext>
            </a:extLst>
          </p:cNvPr>
          <p:cNvSpPr/>
          <p:nvPr/>
        </p:nvSpPr>
        <p:spPr>
          <a:xfrm>
            <a:off x="894916"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40;p5">
            <a:extLst>
              <a:ext uri="{FF2B5EF4-FFF2-40B4-BE49-F238E27FC236}">
                <a16:creationId xmlns:a16="http://schemas.microsoft.com/office/drawing/2014/main" id="{2970374B-FB5B-4EA5-A8D6-4D7C92B3A4FB}"/>
              </a:ext>
            </a:extLst>
          </p:cNvPr>
          <p:cNvSpPr/>
          <p:nvPr/>
        </p:nvSpPr>
        <p:spPr>
          <a:xfrm>
            <a:off x="159991"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41;p5">
            <a:extLst>
              <a:ext uri="{FF2B5EF4-FFF2-40B4-BE49-F238E27FC236}">
                <a16:creationId xmlns:a16="http://schemas.microsoft.com/office/drawing/2014/main" id="{3F3EDF16-33D5-4DF6-9E19-71696BDE9F24}"/>
              </a:ext>
            </a:extLst>
          </p:cNvPr>
          <p:cNvSpPr/>
          <p:nvPr/>
        </p:nvSpPr>
        <p:spPr>
          <a:xfrm>
            <a:off x="159991"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56;p5">
            <a:extLst>
              <a:ext uri="{FF2B5EF4-FFF2-40B4-BE49-F238E27FC236}">
                <a16:creationId xmlns:a16="http://schemas.microsoft.com/office/drawing/2014/main" id="{5122535A-A2F5-4A96-A959-3587B4798FB2}"/>
              </a:ext>
            </a:extLst>
          </p:cNvPr>
          <p:cNvSpPr/>
          <p:nvPr/>
        </p:nvSpPr>
        <p:spPr>
          <a:xfrm>
            <a:off x="159991"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9" name="Google Shape;157;p5">
            <a:extLst>
              <a:ext uri="{FF2B5EF4-FFF2-40B4-BE49-F238E27FC236}">
                <a16:creationId xmlns:a16="http://schemas.microsoft.com/office/drawing/2014/main" id="{223C0965-3039-41CF-9C66-7C30FDC36ECE}"/>
              </a:ext>
            </a:extLst>
          </p:cNvPr>
          <p:cNvGrpSpPr/>
          <p:nvPr/>
        </p:nvGrpSpPr>
        <p:grpSpPr>
          <a:xfrm>
            <a:off x="407656" y="5694211"/>
            <a:ext cx="1734707" cy="1138399"/>
            <a:chOff x="975725" y="5557227"/>
            <a:chExt cx="2040352" cy="1338977"/>
          </a:xfrm>
        </p:grpSpPr>
        <p:sp>
          <p:nvSpPr>
            <p:cNvPr id="113" name="Google Shape;158;p5">
              <a:extLst>
                <a:ext uri="{FF2B5EF4-FFF2-40B4-BE49-F238E27FC236}">
                  <a16:creationId xmlns:a16="http://schemas.microsoft.com/office/drawing/2014/main" id="{FDAAB0BC-B49C-4F9C-8E5E-57575BDAC805}"/>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14" name="Google Shape;159;p5">
              <a:extLst>
                <a:ext uri="{FF2B5EF4-FFF2-40B4-BE49-F238E27FC236}">
                  <a16:creationId xmlns:a16="http://schemas.microsoft.com/office/drawing/2014/main" id="{AD4427A7-9840-4995-AF40-7CFB40D482C9}"/>
                </a:ext>
              </a:extLst>
            </p:cNvPr>
            <p:cNvGrpSpPr/>
            <p:nvPr/>
          </p:nvGrpSpPr>
          <p:grpSpPr>
            <a:xfrm flipH="1">
              <a:off x="1071688" y="5557227"/>
              <a:ext cx="835252" cy="890789"/>
              <a:chOff x="-4259888" y="2290454"/>
              <a:chExt cx="4283344" cy="4568148"/>
            </a:xfrm>
          </p:grpSpPr>
          <p:sp>
            <p:nvSpPr>
              <p:cNvPr id="130" name="Google Shape;160;p5">
                <a:extLst>
                  <a:ext uri="{FF2B5EF4-FFF2-40B4-BE49-F238E27FC236}">
                    <a16:creationId xmlns:a16="http://schemas.microsoft.com/office/drawing/2014/main" id="{6B5EFD92-BB17-495E-AC73-8140798ACF41}"/>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1" name="Google Shape;161;p5">
                <a:extLst>
                  <a:ext uri="{FF2B5EF4-FFF2-40B4-BE49-F238E27FC236}">
                    <a16:creationId xmlns:a16="http://schemas.microsoft.com/office/drawing/2014/main" id="{6F944491-0619-4D0B-94AA-F91EB8D70057}"/>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2" name="Google Shape;162;p5">
                <a:extLst>
                  <a:ext uri="{FF2B5EF4-FFF2-40B4-BE49-F238E27FC236}">
                    <a16:creationId xmlns:a16="http://schemas.microsoft.com/office/drawing/2014/main" id="{D83001DE-34F8-4D42-9F99-7BC6E5C854D8}"/>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3" name="Google Shape;163;p5">
                <a:extLst>
                  <a:ext uri="{FF2B5EF4-FFF2-40B4-BE49-F238E27FC236}">
                    <a16:creationId xmlns:a16="http://schemas.microsoft.com/office/drawing/2014/main" id="{5D2EB3EA-49E0-4C52-8296-B2AE7E8E24EC}"/>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4" name="Google Shape;164;p5">
                <a:extLst>
                  <a:ext uri="{FF2B5EF4-FFF2-40B4-BE49-F238E27FC236}">
                    <a16:creationId xmlns:a16="http://schemas.microsoft.com/office/drawing/2014/main" id="{2D5C4B91-F14B-4D0B-883E-6C8E835DEEB6}"/>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35" name="Google Shape;165;p5">
                <a:extLst>
                  <a:ext uri="{FF2B5EF4-FFF2-40B4-BE49-F238E27FC236}">
                    <a16:creationId xmlns:a16="http://schemas.microsoft.com/office/drawing/2014/main" id="{CBC493E6-1C72-4138-B175-31B94F504114}"/>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115" name="Google Shape;166;p5">
              <a:extLst>
                <a:ext uri="{FF2B5EF4-FFF2-40B4-BE49-F238E27FC236}">
                  <a16:creationId xmlns:a16="http://schemas.microsoft.com/office/drawing/2014/main" id="{8E265BB9-A98D-4FDA-BE15-59F72A9B366C}"/>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6" name="Google Shape;167;p5">
              <a:extLst>
                <a:ext uri="{FF2B5EF4-FFF2-40B4-BE49-F238E27FC236}">
                  <a16:creationId xmlns:a16="http://schemas.microsoft.com/office/drawing/2014/main" id="{A1B839E5-907A-4482-BF02-57D903967FE7}"/>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7" name="Google Shape;168;p5">
              <a:extLst>
                <a:ext uri="{FF2B5EF4-FFF2-40B4-BE49-F238E27FC236}">
                  <a16:creationId xmlns:a16="http://schemas.microsoft.com/office/drawing/2014/main" id="{2E8BC56A-F7F3-4812-B1F5-48974556164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8" name="Google Shape;169;p5">
              <a:extLst>
                <a:ext uri="{FF2B5EF4-FFF2-40B4-BE49-F238E27FC236}">
                  <a16:creationId xmlns:a16="http://schemas.microsoft.com/office/drawing/2014/main" id="{EC1E53E3-9EC3-49B6-B9CD-99AEFA497D2B}"/>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9" name="Google Shape;170;p5">
              <a:extLst>
                <a:ext uri="{FF2B5EF4-FFF2-40B4-BE49-F238E27FC236}">
                  <a16:creationId xmlns:a16="http://schemas.microsoft.com/office/drawing/2014/main" id="{BEEC7784-2A5A-4986-AF0A-FDCED37E17A1}"/>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 name="Google Shape;171;p5">
              <a:extLst>
                <a:ext uri="{FF2B5EF4-FFF2-40B4-BE49-F238E27FC236}">
                  <a16:creationId xmlns:a16="http://schemas.microsoft.com/office/drawing/2014/main" id="{094228DD-74DF-4C81-BEF4-5DF64B64BA1B}"/>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1" name="Google Shape;172;p5">
              <a:extLst>
                <a:ext uri="{FF2B5EF4-FFF2-40B4-BE49-F238E27FC236}">
                  <a16:creationId xmlns:a16="http://schemas.microsoft.com/office/drawing/2014/main" id="{526FF432-09E9-4DFF-BCF8-D344F8111A13}"/>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2" name="Google Shape;173;p5">
              <a:extLst>
                <a:ext uri="{FF2B5EF4-FFF2-40B4-BE49-F238E27FC236}">
                  <a16:creationId xmlns:a16="http://schemas.microsoft.com/office/drawing/2014/main" id="{F9FA884C-73A6-4822-B296-8847C8EDE5C1}"/>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123" name="Google Shape;174;p5">
              <a:extLst>
                <a:ext uri="{FF2B5EF4-FFF2-40B4-BE49-F238E27FC236}">
                  <a16:creationId xmlns:a16="http://schemas.microsoft.com/office/drawing/2014/main" id="{B970EC3D-E82C-4B37-A9BD-7753BFA43945}"/>
                </a:ext>
              </a:extLst>
            </p:cNvPr>
            <p:cNvGrpSpPr/>
            <p:nvPr/>
          </p:nvGrpSpPr>
          <p:grpSpPr>
            <a:xfrm rot="-568258">
              <a:off x="1768426" y="6089716"/>
              <a:ext cx="479762" cy="573137"/>
              <a:chOff x="12650622" y="-224128"/>
              <a:chExt cx="1467358" cy="1752944"/>
            </a:xfrm>
          </p:grpSpPr>
          <p:sp>
            <p:nvSpPr>
              <p:cNvPr id="124" name="Google Shape;175;p5">
                <a:extLst>
                  <a:ext uri="{FF2B5EF4-FFF2-40B4-BE49-F238E27FC236}">
                    <a16:creationId xmlns:a16="http://schemas.microsoft.com/office/drawing/2014/main" id="{B21A09B2-DF24-409D-8F1D-6D29CBC4812A}"/>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5" name="Google Shape;176;p5">
                <a:extLst>
                  <a:ext uri="{FF2B5EF4-FFF2-40B4-BE49-F238E27FC236}">
                    <a16:creationId xmlns:a16="http://schemas.microsoft.com/office/drawing/2014/main" id="{3833E999-3DF8-4D43-A4A7-34807007FDB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6" name="Google Shape;177;p5">
                <a:extLst>
                  <a:ext uri="{FF2B5EF4-FFF2-40B4-BE49-F238E27FC236}">
                    <a16:creationId xmlns:a16="http://schemas.microsoft.com/office/drawing/2014/main" id="{5A2E28C7-9C84-440F-AFB2-35D2EE973AD5}"/>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7" name="Google Shape;178;p5">
                <a:extLst>
                  <a:ext uri="{FF2B5EF4-FFF2-40B4-BE49-F238E27FC236}">
                    <a16:creationId xmlns:a16="http://schemas.microsoft.com/office/drawing/2014/main" id="{441F5634-3041-4C39-B5B6-540D3DDB0F5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8" name="Google Shape;179;p5">
                <a:extLst>
                  <a:ext uri="{FF2B5EF4-FFF2-40B4-BE49-F238E27FC236}">
                    <a16:creationId xmlns:a16="http://schemas.microsoft.com/office/drawing/2014/main" id="{C9474D01-CC5F-4212-A79F-D91756CC47F6}"/>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9" name="Google Shape;180;p5">
                <a:extLst>
                  <a:ext uri="{FF2B5EF4-FFF2-40B4-BE49-F238E27FC236}">
                    <a16:creationId xmlns:a16="http://schemas.microsoft.com/office/drawing/2014/main" id="{1C6B82FA-02DD-4E58-BFB9-31278F436D8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grpSp>
        <p:nvGrpSpPr>
          <p:cNvPr id="20" name="Google Shape;181;p5">
            <a:extLst>
              <a:ext uri="{FF2B5EF4-FFF2-40B4-BE49-F238E27FC236}">
                <a16:creationId xmlns:a16="http://schemas.microsoft.com/office/drawing/2014/main" id="{97183473-14FC-44E5-B023-20FA17C263C1}"/>
              </a:ext>
            </a:extLst>
          </p:cNvPr>
          <p:cNvGrpSpPr/>
          <p:nvPr/>
        </p:nvGrpSpPr>
        <p:grpSpPr>
          <a:xfrm>
            <a:off x="-514919" y="0"/>
            <a:ext cx="4138029" cy="6868885"/>
            <a:chOff x="10890" y="0"/>
            <a:chExt cx="4138029" cy="6868885"/>
          </a:xfrm>
        </p:grpSpPr>
        <p:sp>
          <p:nvSpPr>
            <p:cNvPr id="108" name="Google Shape;182;p5">
              <a:extLst>
                <a:ext uri="{FF2B5EF4-FFF2-40B4-BE49-F238E27FC236}">
                  <a16:creationId xmlns:a16="http://schemas.microsoft.com/office/drawing/2014/main" id="{78A29A19-5056-4550-B678-A4DCDDB2D768}"/>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83;p5">
              <a:extLst>
                <a:ext uri="{FF2B5EF4-FFF2-40B4-BE49-F238E27FC236}">
                  <a16:creationId xmlns:a16="http://schemas.microsoft.com/office/drawing/2014/main" id="{D9BFCB3A-F3B3-44C1-9B8E-919B991DEDEC}"/>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84;p5">
              <a:extLst>
                <a:ext uri="{FF2B5EF4-FFF2-40B4-BE49-F238E27FC236}">
                  <a16:creationId xmlns:a16="http://schemas.microsoft.com/office/drawing/2014/main" id="{DC6AF7D7-C929-482B-9AC6-F439A75D6151}"/>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85;p5">
              <a:extLst>
                <a:ext uri="{FF2B5EF4-FFF2-40B4-BE49-F238E27FC236}">
                  <a16:creationId xmlns:a16="http://schemas.microsoft.com/office/drawing/2014/main" id="{DC922FC8-AD0A-4D5F-AAD0-3A86B65BD030}"/>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86;p5">
              <a:extLst>
                <a:ext uri="{FF2B5EF4-FFF2-40B4-BE49-F238E27FC236}">
                  <a16:creationId xmlns:a16="http://schemas.microsoft.com/office/drawing/2014/main" id="{23C91355-6B19-4239-BAC8-F734061BE1CE}"/>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1" name="Google Shape;329;p10">
            <a:extLst>
              <a:ext uri="{FF2B5EF4-FFF2-40B4-BE49-F238E27FC236}">
                <a16:creationId xmlns:a16="http://schemas.microsoft.com/office/drawing/2014/main" id="{95904172-257C-4265-95BE-ECEC057C6A4A}"/>
              </a:ext>
            </a:extLst>
          </p:cNvPr>
          <p:cNvGrpSpPr/>
          <p:nvPr userDrawn="1"/>
        </p:nvGrpSpPr>
        <p:grpSpPr>
          <a:xfrm flipH="1">
            <a:off x="1502269" y="4210677"/>
            <a:ext cx="1738239" cy="1743417"/>
            <a:chOff x="4067175" y="-2019300"/>
            <a:chExt cx="4220050" cy="4232623"/>
          </a:xfrm>
        </p:grpSpPr>
        <p:sp>
          <p:nvSpPr>
            <p:cNvPr id="95" name="Google Shape;330;p10">
              <a:extLst>
                <a:ext uri="{FF2B5EF4-FFF2-40B4-BE49-F238E27FC236}">
                  <a16:creationId xmlns:a16="http://schemas.microsoft.com/office/drawing/2014/main" id="{D9A1BFF8-F775-483E-8EA7-55C5A8578AAE}"/>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6" name="Google Shape;331;p10">
              <a:extLst>
                <a:ext uri="{FF2B5EF4-FFF2-40B4-BE49-F238E27FC236}">
                  <a16:creationId xmlns:a16="http://schemas.microsoft.com/office/drawing/2014/main" id="{4ECF882E-7145-46FA-8A1B-74CA0A63C86B}"/>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7" name="Google Shape;332;p10">
              <a:extLst>
                <a:ext uri="{FF2B5EF4-FFF2-40B4-BE49-F238E27FC236}">
                  <a16:creationId xmlns:a16="http://schemas.microsoft.com/office/drawing/2014/main" id="{05B51674-F511-4F1C-AFDF-870244D1A198}"/>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8" name="Google Shape;333;p10">
              <a:extLst>
                <a:ext uri="{FF2B5EF4-FFF2-40B4-BE49-F238E27FC236}">
                  <a16:creationId xmlns:a16="http://schemas.microsoft.com/office/drawing/2014/main" id="{AEEB1F4C-398B-4B7D-B6EC-D94352A4C630}"/>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9" name="Google Shape;334;p10">
              <a:extLst>
                <a:ext uri="{FF2B5EF4-FFF2-40B4-BE49-F238E27FC236}">
                  <a16:creationId xmlns:a16="http://schemas.microsoft.com/office/drawing/2014/main" id="{3486D52D-8806-49B0-A090-973E65F53F2E}"/>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0" name="Google Shape;335;p10">
              <a:extLst>
                <a:ext uri="{FF2B5EF4-FFF2-40B4-BE49-F238E27FC236}">
                  <a16:creationId xmlns:a16="http://schemas.microsoft.com/office/drawing/2014/main" id="{31963093-C2B5-4EF2-954A-76B0C772C47A}"/>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1" name="Google Shape;336;p10">
              <a:extLst>
                <a:ext uri="{FF2B5EF4-FFF2-40B4-BE49-F238E27FC236}">
                  <a16:creationId xmlns:a16="http://schemas.microsoft.com/office/drawing/2014/main" id="{6B6288F1-5DF9-49EA-9FF4-A424ED314645}"/>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2" name="Google Shape;337;p10">
              <a:extLst>
                <a:ext uri="{FF2B5EF4-FFF2-40B4-BE49-F238E27FC236}">
                  <a16:creationId xmlns:a16="http://schemas.microsoft.com/office/drawing/2014/main" id="{A554839A-3315-4A91-B44D-E1A1D6E67F9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3" name="Google Shape;338;p10">
              <a:extLst>
                <a:ext uri="{FF2B5EF4-FFF2-40B4-BE49-F238E27FC236}">
                  <a16:creationId xmlns:a16="http://schemas.microsoft.com/office/drawing/2014/main" id="{9CF5FA59-7AF1-49FD-BBB5-1FB53ECDBBB9}"/>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4" name="Google Shape;339;p10">
              <a:extLst>
                <a:ext uri="{FF2B5EF4-FFF2-40B4-BE49-F238E27FC236}">
                  <a16:creationId xmlns:a16="http://schemas.microsoft.com/office/drawing/2014/main" id="{92FD3FA2-00C3-460D-A3B5-AD1564ED30EE}"/>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 name="Google Shape;340;p10">
              <a:extLst>
                <a:ext uri="{FF2B5EF4-FFF2-40B4-BE49-F238E27FC236}">
                  <a16:creationId xmlns:a16="http://schemas.microsoft.com/office/drawing/2014/main" id="{18EC5FE2-CF7B-4455-B13D-7DA04F6F518F}"/>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6" name="Google Shape;341;p10">
              <a:extLst>
                <a:ext uri="{FF2B5EF4-FFF2-40B4-BE49-F238E27FC236}">
                  <a16:creationId xmlns:a16="http://schemas.microsoft.com/office/drawing/2014/main" id="{D9B772F8-FA3C-4DE8-881C-9BB64A08DA5A}"/>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7" name="Google Shape;342;p10">
              <a:extLst>
                <a:ext uri="{FF2B5EF4-FFF2-40B4-BE49-F238E27FC236}">
                  <a16:creationId xmlns:a16="http://schemas.microsoft.com/office/drawing/2014/main" id="{C59D041E-1CF5-4AC3-AA7D-450BF28FD22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2" name="Google Shape;343;p10">
            <a:extLst>
              <a:ext uri="{FF2B5EF4-FFF2-40B4-BE49-F238E27FC236}">
                <a16:creationId xmlns:a16="http://schemas.microsoft.com/office/drawing/2014/main" id="{2E8AAFB6-B559-41F6-B4C5-F543119D4FC0}"/>
              </a:ext>
            </a:extLst>
          </p:cNvPr>
          <p:cNvGrpSpPr/>
          <p:nvPr userDrawn="1"/>
        </p:nvGrpSpPr>
        <p:grpSpPr>
          <a:xfrm flipH="1">
            <a:off x="283429" y="5930864"/>
            <a:ext cx="647105" cy="773048"/>
            <a:chOff x="12650622" y="-224128"/>
            <a:chExt cx="1467358" cy="1752944"/>
          </a:xfrm>
        </p:grpSpPr>
        <p:sp>
          <p:nvSpPr>
            <p:cNvPr id="89" name="Google Shape;344;p10">
              <a:extLst>
                <a:ext uri="{FF2B5EF4-FFF2-40B4-BE49-F238E27FC236}">
                  <a16:creationId xmlns:a16="http://schemas.microsoft.com/office/drawing/2014/main" id="{4F3F78FA-B9E2-498E-9193-D292252CBAE7}"/>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 name="Google Shape;345;p10">
              <a:extLst>
                <a:ext uri="{FF2B5EF4-FFF2-40B4-BE49-F238E27FC236}">
                  <a16:creationId xmlns:a16="http://schemas.microsoft.com/office/drawing/2014/main" id="{C7B2F9E9-6929-4E64-A586-70D4E6F62606}"/>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1" name="Google Shape;346;p10">
              <a:extLst>
                <a:ext uri="{FF2B5EF4-FFF2-40B4-BE49-F238E27FC236}">
                  <a16:creationId xmlns:a16="http://schemas.microsoft.com/office/drawing/2014/main" id="{F264E82F-7081-421F-9ECF-0D4EA451BB36}"/>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2" name="Google Shape;347;p10">
              <a:extLst>
                <a:ext uri="{FF2B5EF4-FFF2-40B4-BE49-F238E27FC236}">
                  <a16:creationId xmlns:a16="http://schemas.microsoft.com/office/drawing/2014/main" id="{C6B733C5-2494-4AFA-8785-B44634A0412C}"/>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3" name="Google Shape;348;p10">
              <a:extLst>
                <a:ext uri="{FF2B5EF4-FFF2-40B4-BE49-F238E27FC236}">
                  <a16:creationId xmlns:a16="http://schemas.microsoft.com/office/drawing/2014/main" id="{36A9D5F7-853E-4C7C-ACE2-8EFCA1230F52}"/>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 name="Google Shape;349;p10">
              <a:extLst>
                <a:ext uri="{FF2B5EF4-FFF2-40B4-BE49-F238E27FC236}">
                  <a16:creationId xmlns:a16="http://schemas.microsoft.com/office/drawing/2014/main" id="{1B4B5DB8-0F23-4C2A-97EE-FDB8BD39131D}"/>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grpSp>
        <p:nvGrpSpPr>
          <p:cNvPr id="23" name="Google Shape;351;p10">
            <a:extLst>
              <a:ext uri="{FF2B5EF4-FFF2-40B4-BE49-F238E27FC236}">
                <a16:creationId xmlns:a16="http://schemas.microsoft.com/office/drawing/2014/main" id="{581E725F-8AA1-45BD-BA5F-6303F9D92F54}"/>
              </a:ext>
            </a:extLst>
          </p:cNvPr>
          <p:cNvGrpSpPr/>
          <p:nvPr userDrawn="1"/>
        </p:nvGrpSpPr>
        <p:grpSpPr>
          <a:xfrm flipH="1">
            <a:off x="2092592" y="5603187"/>
            <a:ext cx="923998" cy="943211"/>
            <a:chOff x="2148829" y="2424101"/>
            <a:chExt cx="2454481" cy="2453871"/>
          </a:xfrm>
        </p:grpSpPr>
        <p:sp>
          <p:nvSpPr>
            <p:cNvPr id="81" name="Google Shape;352;p10">
              <a:extLst>
                <a:ext uri="{FF2B5EF4-FFF2-40B4-BE49-F238E27FC236}">
                  <a16:creationId xmlns:a16="http://schemas.microsoft.com/office/drawing/2014/main" id="{6B2854EC-C6D9-496B-9FD2-02BD348D9B0B}"/>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 name="Google Shape;353;p10">
              <a:extLst>
                <a:ext uri="{FF2B5EF4-FFF2-40B4-BE49-F238E27FC236}">
                  <a16:creationId xmlns:a16="http://schemas.microsoft.com/office/drawing/2014/main" id="{376FBCC1-8A89-4384-9329-96C34E7F20DF}"/>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3" name="Google Shape;354;p10">
              <a:extLst>
                <a:ext uri="{FF2B5EF4-FFF2-40B4-BE49-F238E27FC236}">
                  <a16:creationId xmlns:a16="http://schemas.microsoft.com/office/drawing/2014/main" id="{263AFD13-4350-4B2E-A9EB-9F47CD6961F2}"/>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4" name="Google Shape;355;p10">
              <a:extLst>
                <a:ext uri="{FF2B5EF4-FFF2-40B4-BE49-F238E27FC236}">
                  <a16:creationId xmlns:a16="http://schemas.microsoft.com/office/drawing/2014/main" id="{1328A865-02C2-40BA-8C0E-923A1CF20B17}"/>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5" name="Google Shape;356;p10">
              <a:extLst>
                <a:ext uri="{FF2B5EF4-FFF2-40B4-BE49-F238E27FC236}">
                  <a16:creationId xmlns:a16="http://schemas.microsoft.com/office/drawing/2014/main" id="{0C098CFA-645E-4ED5-8670-04DAC381D0F7}"/>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6" name="Google Shape;357;p10">
              <a:extLst>
                <a:ext uri="{FF2B5EF4-FFF2-40B4-BE49-F238E27FC236}">
                  <a16:creationId xmlns:a16="http://schemas.microsoft.com/office/drawing/2014/main" id="{0BA3A811-FF5D-49EF-8C84-E62F8F94EC2F}"/>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7" name="Google Shape;358;p10">
              <a:extLst>
                <a:ext uri="{FF2B5EF4-FFF2-40B4-BE49-F238E27FC236}">
                  <a16:creationId xmlns:a16="http://schemas.microsoft.com/office/drawing/2014/main" id="{8E0499B2-F059-4233-B1E6-A5BE889DC0D3}"/>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8" name="Google Shape;359;p10">
              <a:extLst>
                <a:ext uri="{FF2B5EF4-FFF2-40B4-BE49-F238E27FC236}">
                  <a16:creationId xmlns:a16="http://schemas.microsoft.com/office/drawing/2014/main" id="{2E1A4549-E924-43C9-A992-52793F4AD2C5}"/>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24" name="Google Shape;276;p8">
            <a:extLst>
              <a:ext uri="{FF2B5EF4-FFF2-40B4-BE49-F238E27FC236}">
                <a16:creationId xmlns:a16="http://schemas.microsoft.com/office/drawing/2014/main" id="{842231E6-8ED7-420A-B8A8-1755A766D869}"/>
              </a:ext>
            </a:extLst>
          </p:cNvPr>
          <p:cNvSpPr/>
          <p:nvPr userDrawn="1"/>
        </p:nvSpPr>
        <p:spPr>
          <a:xfrm>
            <a:off x="9893962"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277;p8">
            <a:extLst>
              <a:ext uri="{FF2B5EF4-FFF2-40B4-BE49-F238E27FC236}">
                <a16:creationId xmlns:a16="http://schemas.microsoft.com/office/drawing/2014/main" id="{DFEF55CD-6C6A-4DD0-B89F-2B01E5A310F6}"/>
              </a:ext>
            </a:extLst>
          </p:cNvPr>
          <p:cNvSpPr/>
          <p:nvPr userDrawn="1"/>
        </p:nvSpPr>
        <p:spPr>
          <a:xfrm>
            <a:off x="11695719"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287;p8">
            <a:extLst>
              <a:ext uri="{FF2B5EF4-FFF2-40B4-BE49-F238E27FC236}">
                <a16:creationId xmlns:a16="http://schemas.microsoft.com/office/drawing/2014/main" id="{02E5511C-84E0-4921-872C-4ECF9BFB35C5}"/>
              </a:ext>
            </a:extLst>
          </p:cNvPr>
          <p:cNvSpPr/>
          <p:nvPr userDrawn="1"/>
        </p:nvSpPr>
        <p:spPr>
          <a:xfrm>
            <a:off x="10199569"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288;p8">
            <a:extLst>
              <a:ext uri="{FF2B5EF4-FFF2-40B4-BE49-F238E27FC236}">
                <a16:creationId xmlns:a16="http://schemas.microsoft.com/office/drawing/2014/main" id="{0D81BA09-166A-4E43-BE42-CDA1BEEC3816}"/>
              </a:ext>
            </a:extLst>
          </p:cNvPr>
          <p:cNvSpPr/>
          <p:nvPr userDrawn="1"/>
        </p:nvSpPr>
        <p:spPr>
          <a:xfrm>
            <a:off x="10199569"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289;p8">
            <a:extLst>
              <a:ext uri="{FF2B5EF4-FFF2-40B4-BE49-F238E27FC236}">
                <a16:creationId xmlns:a16="http://schemas.microsoft.com/office/drawing/2014/main" id="{1C2AEB62-E825-4350-A618-740F532659B1}"/>
              </a:ext>
            </a:extLst>
          </p:cNvPr>
          <p:cNvSpPr/>
          <p:nvPr userDrawn="1"/>
        </p:nvSpPr>
        <p:spPr>
          <a:xfrm>
            <a:off x="9275358"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290;p8">
            <a:extLst>
              <a:ext uri="{FF2B5EF4-FFF2-40B4-BE49-F238E27FC236}">
                <a16:creationId xmlns:a16="http://schemas.microsoft.com/office/drawing/2014/main" id="{E8D85359-EC10-4022-BB77-FF7BB69C8AB8}"/>
              </a:ext>
            </a:extLst>
          </p:cNvPr>
          <p:cNvSpPr/>
          <p:nvPr userDrawn="1"/>
        </p:nvSpPr>
        <p:spPr>
          <a:xfrm>
            <a:off x="9003567"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291;p8">
            <a:extLst>
              <a:ext uri="{FF2B5EF4-FFF2-40B4-BE49-F238E27FC236}">
                <a16:creationId xmlns:a16="http://schemas.microsoft.com/office/drawing/2014/main" id="{F6C0F711-2DC7-497C-B658-3D7C18AE4F1B}"/>
              </a:ext>
            </a:extLst>
          </p:cNvPr>
          <p:cNvSpPr/>
          <p:nvPr userDrawn="1"/>
        </p:nvSpPr>
        <p:spPr>
          <a:xfrm>
            <a:off x="9816169"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292;p8">
            <a:extLst>
              <a:ext uri="{FF2B5EF4-FFF2-40B4-BE49-F238E27FC236}">
                <a16:creationId xmlns:a16="http://schemas.microsoft.com/office/drawing/2014/main" id="{31FD747A-F5D2-4B2C-A7C1-8E507A8941BA}"/>
              </a:ext>
            </a:extLst>
          </p:cNvPr>
          <p:cNvSpPr/>
          <p:nvPr userDrawn="1"/>
        </p:nvSpPr>
        <p:spPr>
          <a:xfrm>
            <a:off x="11298731"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293;p8">
            <a:extLst>
              <a:ext uri="{FF2B5EF4-FFF2-40B4-BE49-F238E27FC236}">
                <a16:creationId xmlns:a16="http://schemas.microsoft.com/office/drawing/2014/main" id="{8E07BAA9-863B-490F-97C3-3D10CEA00BCA}"/>
              </a:ext>
            </a:extLst>
          </p:cNvPr>
          <p:cNvSpPr/>
          <p:nvPr userDrawn="1"/>
        </p:nvSpPr>
        <p:spPr>
          <a:xfrm>
            <a:off x="12213281"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295;p8">
            <a:extLst>
              <a:ext uri="{FF2B5EF4-FFF2-40B4-BE49-F238E27FC236}">
                <a16:creationId xmlns:a16="http://schemas.microsoft.com/office/drawing/2014/main" id="{99BFDCAD-3C0D-4C5D-B365-49B4F439938C}"/>
              </a:ext>
            </a:extLst>
          </p:cNvPr>
          <p:cNvSpPr/>
          <p:nvPr userDrawn="1"/>
        </p:nvSpPr>
        <p:spPr>
          <a:xfrm>
            <a:off x="10590531"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296;p8">
            <a:extLst>
              <a:ext uri="{FF2B5EF4-FFF2-40B4-BE49-F238E27FC236}">
                <a16:creationId xmlns:a16="http://schemas.microsoft.com/office/drawing/2014/main" id="{2E933CF7-A5BF-4A0B-BF93-DBD401326FF6}"/>
              </a:ext>
            </a:extLst>
          </p:cNvPr>
          <p:cNvSpPr/>
          <p:nvPr userDrawn="1"/>
        </p:nvSpPr>
        <p:spPr>
          <a:xfrm>
            <a:off x="11049735"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5" name="Google Shape;149;p5">
            <a:extLst>
              <a:ext uri="{FF2B5EF4-FFF2-40B4-BE49-F238E27FC236}">
                <a16:creationId xmlns:a16="http://schemas.microsoft.com/office/drawing/2014/main" id="{7422CDC1-4A1A-4EF0-B9C8-CDD03517A785}"/>
              </a:ext>
            </a:extLst>
          </p:cNvPr>
          <p:cNvGrpSpPr/>
          <p:nvPr/>
        </p:nvGrpSpPr>
        <p:grpSpPr>
          <a:xfrm flipH="1">
            <a:off x="11799924" y="5740480"/>
            <a:ext cx="435283" cy="1050406"/>
            <a:chOff x="4028392" y="3097874"/>
            <a:chExt cx="1270158" cy="3065088"/>
          </a:xfrm>
        </p:grpSpPr>
        <p:sp>
          <p:nvSpPr>
            <p:cNvPr id="75" name="Google Shape;150;p5">
              <a:extLst>
                <a:ext uri="{FF2B5EF4-FFF2-40B4-BE49-F238E27FC236}">
                  <a16:creationId xmlns:a16="http://schemas.microsoft.com/office/drawing/2014/main" id="{E489BE1A-38FC-4EE1-A836-106830DD62C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151;p5">
              <a:extLst>
                <a:ext uri="{FF2B5EF4-FFF2-40B4-BE49-F238E27FC236}">
                  <a16:creationId xmlns:a16="http://schemas.microsoft.com/office/drawing/2014/main" id="{AB5B1566-2AF4-4FDA-982C-C19830E84EDE}"/>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 name="Google Shape;152;p5">
              <a:extLst>
                <a:ext uri="{FF2B5EF4-FFF2-40B4-BE49-F238E27FC236}">
                  <a16:creationId xmlns:a16="http://schemas.microsoft.com/office/drawing/2014/main" id="{FE88B982-AACC-4B54-873E-D19CE8A2704B}"/>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 name="Google Shape;153;p5">
              <a:extLst>
                <a:ext uri="{FF2B5EF4-FFF2-40B4-BE49-F238E27FC236}">
                  <a16:creationId xmlns:a16="http://schemas.microsoft.com/office/drawing/2014/main" id="{43EA5AEE-5E18-4FA1-83C3-9CCF62811B0B}"/>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 name="Google Shape;154;p5">
              <a:extLst>
                <a:ext uri="{FF2B5EF4-FFF2-40B4-BE49-F238E27FC236}">
                  <a16:creationId xmlns:a16="http://schemas.microsoft.com/office/drawing/2014/main" id="{0447224E-829F-432D-A677-7E65811D2498}"/>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0" name="Google Shape;155;p5">
              <a:extLst>
                <a:ext uri="{FF2B5EF4-FFF2-40B4-BE49-F238E27FC236}">
                  <a16:creationId xmlns:a16="http://schemas.microsoft.com/office/drawing/2014/main" id="{54EF7B1C-6C69-4C87-8328-C0395FEABA62}"/>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6" name="Google Shape;251;p7">
            <a:extLst>
              <a:ext uri="{FF2B5EF4-FFF2-40B4-BE49-F238E27FC236}">
                <a16:creationId xmlns:a16="http://schemas.microsoft.com/office/drawing/2014/main" id="{48DFC28F-E5D4-47CB-8608-CCD8023F3F76}"/>
              </a:ext>
            </a:extLst>
          </p:cNvPr>
          <p:cNvGrpSpPr/>
          <p:nvPr userDrawn="1"/>
        </p:nvGrpSpPr>
        <p:grpSpPr>
          <a:xfrm>
            <a:off x="8724035" y="4408908"/>
            <a:ext cx="2993503" cy="1873569"/>
            <a:chOff x="6689597" y="4026978"/>
            <a:chExt cx="1992915" cy="994886"/>
          </a:xfrm>
        </p:grpSpPr>
        <p:sp>
          <p:nvSpPr>
            <p:cNvPr id="71" name="Google Shape;252;p7">
              <a:extLst>
                <a:ext uri="{FF2B5EF4-FFF2-40B4-BE49-F238E27FC236}">
                  <a16:creationId xmlns:a16="http://schemas.microsoft.com/office/drawing/2014/main" id="{0708D739-00F8-404B-8FC2-DE9A2059C6D6}"/>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253;p7">
              <a:extLst>
                <a:ext uri="{FF2B5EF4-FFF2-40B4-BE49-F238E27FC236}">
                  <a16:creationId xmlns:a16="http://schemas.microsoft.com/office/drawing/2014/main" id="{E1020974-1F1B-402A-A81A-CA8015110448}"/>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254;p7">
              <a:extLst>
                <a:ext uri="{FF2B5EF4-FFF2-40B4-BE49-F238E27FC236}">
                  <a16:creationId xmlns:a16="http://schemas.microsoft.com/office/drawing/2014/main" id="{B1888C1A-E3AD-4D62-BD78-7B6369EE1FF4}"/>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 name="Google Shape;255;p7">
              <a:extLst>
                <a:ext uri="{FF2B5EF4-FFF2-40B4-BE49-F238E27FC236}">
                  <a16:creationId xmlns:a16="http://schemas.microsoft.com/office/drawing/2014/main" id="{6DF137FB-F58C-438F-8023-C32A76CE45D4}"/>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37" name="Google Shape;187;p5">
            <a:extLst>
              <a:ext uri="{FF2B5EF4-FFF2-40B4-BE49-F238E27FC236}">
                <a16:creationId xmlns:a16="http://schemas.microsoft.com/office/drawing/2014/main" id="{CE326856-B150-4045-98C4-C8D058FA0C0B}"/>
              </a:ext>
            </a:extLst>
          </p:cNvPr>
          <p:cNvGrpSpPr/>
          <p:nvPr/>
        </p:nvGrpSpPr>
        <p:grpSpPr>
          <a:xfrm>
            <a:off x="10461224" y="5703249"/>
            <a:ext cx="778382" cy="1138235"/>
            <a:chOff x="4610438" y="3689854"/>
            <a:chExt cx="2773002" cy="4054987"/>
          </a:xfrm>
        </p:grpSpPr>
        <p:sp>
          <p:nvSpPr>
            <p:cNvPr id="48" name="Google Shape;188;p5">
              <a:extLst>
                <a:ext uri="{FF2B5EF4-FFF2-40B4-BE49-F238E27FC236}">
                  <a16:creationId xmlns:a16="http://schemas.microsoft.com/office/drawing/2014/main" id="{ED555FA7-975E-4793-97A0-5C0B85A37B3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9" name="Google Shape;189;p5">
              <a:extLst>
                <a:ext uri="{FF2B5EF4-FFF2-40B4-BE49-F238E27FC236}">
                  <a16:creationId xmlns:a16="http://schemas.microsoft.com/office/drawing/2014/main" id="{3161E187-2429-416E-A10D-08B0208DEDD5}"/>
                </a:ext>
              </a:extLst>
            </p:cNvPr>
            <p:cNvGrpSpPr/>
            <p:nvPr/>
          </p:nvGrpSpPr>
          <p:grpSpPr>
            <a:xfrm>
              <a:off x="4610438" y="3689854"/>
              <a:ext cx="2773002" cy="4054987"/>
              <a:chOff x="4768606" y="1356086"/>
              <a:chExt cx="2773002" cy="4054987"/>
            </a:xfrm>
          </p:grpSpPr>
          <p:sp>
            <p:nvSpPr>
              <p:cNvPr id="50" name="Google Shape;190;p5">
                <a:extLst>
                  <a:ext uri="{FF2B5EF4-FFF2-40B4-BE49-F238E27FC236}">
                    <a16:creationId xmlns:a16="http://schemas.microsoft.com/office/drawing/2014/main" id="{BFC3C8B2-35AD-4D6D-AD86-12F53E2821BA}"/>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191;p5">
                <a:extLst>
                  <a:ext uri="{FF2B5EF4-FFF2-40B4-BE49-F238E27FC236}">
                    <a16:creationId xmlns:a16="http://schemas.microsoft.com/office/drawing/2014/main" id="{1874D93A-1361-49E2-80EB-92D7AFB8C911}"/>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192;p5">
                <a:extLst>
                  <a:ext uri="{FF2B5EF4-FFF2-40B4-BE49-F238E27FC236}">
                    <a16:creationId xmlns:a16="http://schemas.microsoft.com/office/drawing/2014/main" id="{29FA44CF-C3BF-479C-A97F-9B5929D5601E}"/>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 name="Google Shape;193;p5">
                <a:extLst>
                  <a:ext uri="{FF2B5EF4-FFF2-40B4-BE49-F238E27FC236}">
                    <a16:creationId xmlns:a16="http://schemas.microsoft.com/office/drawing/2014/main" id="{E3A1326E-5D02-4429-9A70-DE848E75755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 name="Google Shape;194;p5">
                <a:extLst>
                  <a:ext uri="{FF2B5EF4-FFF2-40B4-BE49-F238E27FC236}">
                    <a16:creationId xmlns:a16="http://schemas.microsoft.com/office/drawing/2014/main" id="{D6B91FB0-EAA6-477E-86BC-45F2E94E0DE5}"/>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5" name="Google Shape;195;p5">
                <a:extLst>
                  <a:ext uri="{FF2B5EF4-FFF2-40B4-BE49-F238E27FC236}">
                    <a16:creationId xmlns:a16="http://schemas.microsoft.com/office/drawing/2014/main" id="{A6B93185-4C33-4F8C-B358-5E50ED987C4A}"/>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 name="Google Shape;196;p5">
                <a:extLst>
                  <a:ext uri="{FF2B5EF4-FFF2-40B4-BE49-F238E27FC236}">
                    <a16:creationId xmlns:a16="http://schemas.microsoft.com/office/drawing/2014/main" id="{9212F188-15B6-4AF4-BDA8-52D905D9300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 name="Google Shape;197;p5">
                <a:extLst>
                  <a:ext uri="{FF2B5EF4-FFF2-40B4-BE49-F238E27FC236}">
                    <a16:creationId xmlns:a16="http://schemas.microsoft.com/office/drawing/2014/main" id="{4E511001-B8A6-42BE-85E2-B866DE53FA4A}"/>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198;p5">
                <a:extLst>
                  <a:ext uri="{FF2B5EF4-FFF2-40B4-BE49-F238E27FC236}">
                    <a16:creationId xmlns:a16="http://schemas.microsoft.com/office/drawing/2014/main" id="{7D9B6AEA-857F-4272-8653-F05EB02D9D8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199;p5">
                <a:extLst>
                  <a:ext uri="{FF2B5EF4-FFF2-40B4-BE49-F238E27FC236}">
                    <a16:creationId xmlns:a16="http://schemas.microsoft.com/office/drawing/2014/main" id="{84E64108-58E7-4F76-9440-2685F327A4B1}"/>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200;p5">
                <a:extLst>
                  <a:ext uri="{FF2B5EF4-FFF2-40B4-BE49-F238E27FC236}">
                    <a16:creationId xmlns:a16="http://schemas.microsoft.com/office/drawing/2014/main" id="{1AE7F3AB-367C-40AD-9958-17A72DDA5535}"/>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201;p5">
                <a:extLst>
                  <a:ext uri="{FF2B5EF4-FFF2-40B4-BE49-F238E27FC236}">
                    <a16:creationId xmlns:a16="http://schemas.microsoft.com/office/drawing/2014/main" id="{1E403777-5672-4048-A7A5-47FF7D534EE6}"/>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202;p5">
                <a:extLst>
                  <a:ext uri="{FF2B5EF4-FFF2-40B4-BE49-F238E27FC236}">
                    <a16:creationId xmlns:a16="http://schemas.microsoft.com/office/drawing/2014/main" id="{E077740C-F3C1-45A6-B4FE-49023C035B4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203;p5">
                <a:extLst>
                  <a:ext uri="{FF2B5EF4-FFF2-40B4-BE49-F238E27FC236}">
                    <a16:creationId xmlns:a16="http://schemas.microsoft.com/office/drawing/2014/main" id="{761C9EF3-059F-4FF3-A6DA-CAACA3CA395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204;p5">
                <a:extLst>
                  <a:ext uri="{FF2B5EF4-FFF2-40B4-BE49-F238E27FC236}">
                    <a16:creationId xmlns:a16="http://schemas.microsoft.com/office/drawing/2014/main" id="{61F5BDDB-8602-4A2E-B5B7-A5D6E91624F8}"/>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5" name="Google Shape;205;p5">
                <a:extLst>
                  <a:ext uri="{FF2B5EF4-FFF2-40B4-BE49-F238E27FC236}">
                    <a16:creationId xmlns:a16="http://schemas.microsoft.com/office/drawing/2014/main" id="{D61164DA-03E3-4A66-A41B-E08853882621}"/>
                  </a:ext>
                </a:extLst>
              </p:cNvPr>
              <p:cNvGrpSpPr/>
              <p:nvPr/>
            </p:nvGrpSpPr>
            <p:grpSpPr>
              <a:xfrm>
                <a:off x="6306235" y="1356086"/>
                <a:ext cx="1235373" cy="1660293"/>
                <a:chOff x="6306235" y="1356086"/>
                <a:chExt cx="1235373" cy="1660293"/>
              </a:xfrm>
            </p:grpSpPr>
            <p:sp>
              <p:nvSpPr>
                <p:cNvPr id="66" name="Google Shape;206;p5">
                  <a:extLst>
                    <a:ext uri="{FF2B5EF4-FFF2-40B4-BE49-F238E27FC236}">
                      <a16:creationId xmlns:a16="http://schemas.microsoft.com/office/drawing/2014/main" id="{CF72DDE8-8F07-4F7E-BC67-1EA9E2378B3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7" name="Google Shape;207;p5">
                  <a:extLst>
                    <a:ext uri="{FF2B5EF4-FFF2-40B4-BE49-F238E27FC236}">
                      <a16:creationId xmlns:a16="http://schemas.microsoft.com/office/drawing/2014/main" id="{B6D2468F-F2DE-4676-BE2D-E7A0A38A7D24}"/>
                    </a:ext>
                  </a:extLst>
                </p:cNvPr>
                <p:cNvGrpSpPr/>
                <p:nvPr/>
              </p:nvGrpSpPr>
              <p:grpSpPr>
                <a:xfrm>
                  <a:off x="6306235" y="1356086"/>
                  <a:ext cx="1235373" cy="1647158"/>
                  <a:chOff x="6306235" y="1356086"/>
                  <a:chExt cx="1235373" cy="1647158"/>
                </a:xfrm>
              </p:grpSpPr>
              <p:sp>
                <p:nvSpPr>
                  <p:cNvPr id="68" name="Google Shape;208;p5">
                    <a:extLst>
                      <a:ext uri="{FF2B5EF4-FFF2-40B4-BE49-F238E27FC236}">
                        <a16:creationId xmlns:a16="http://schemas.microsoft.com/office/drawing/2014/main" id="{1270CC42-C38C-409A-BF88-4D87997E05DC}"/>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209;p5">
                    <a:extLst>
                      <a:ext uri="{FF2B5EF4-FFF2-40B4-BE49-F238E27FC236}">
                        <a16:creationId xmlns:a16="http://schemas.microsoft.com/office/drawing/2014/main" id="{63A47B16-5718-49C5-808F-E159EFB1A157}"/>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 name="Google Shape;210;p5">
                    <a:extLst>
                      <a:ext uri="{FF2B5EF4-FFF2-40B4-BE49-F238E27FC236}">
                        <a16:creationId xmlns:a16="http://schemas.microsoft.com/office/drawing/2014/main" id="{106D3D48-2879-4FE7-909B-2E346F4CD4C3}"/>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38" name="Google Shape;142;p5">
            <a:extLst>
              <a:ext uri="{FF2B5EF4-FFF2-40B4-BE49-F238E27FC236}">
                <a16:creationId xmlns:a16="http://schemas.microsoft.com/office/drawing/2014/main" id="{290960DD-7E97-478B-BEB9-F5E2814D15B5}"/>
              </a:ext>
            </a:extLst>
          </p:cNvPr>
          <p:cNvGrpSpPr/>
          <p:nvPr/>
        </p:nvGrpSpPr>
        <p:grpSpPr>
          <a:xfrm>
            <a:off x="11340399" y="5733982"/>
            <a:ext cx="435283" cy="1050406"/>
            <a:chOff x="4028392" y="3097874"/>
            <a:chExt cx="1270158" cy="3065088"/>
          </a:xfrm>
        </p:grpSpPr>
        <p:sp>
          <p:nvSpPr>
            <p:cNvPr id="42" name="Google Shape;143;p5">
              <a:extLst>
                <a:ext uri="{FF2B5EF4-FFF2-40B4-BE49-F238E27FC236}">
                  <a16:creationId xmlns:a16="http://schemas.microsoft.com/office/drawing/2014/main" id="{644F6681-FC45-493F-895D-453B2FCC1291}"/>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144;p5">
              <a:extLst>
                <a:ext uri="{FF2B5EF4-FFF2-40B4-BE49-F238E27FC236}">
                  <a16:creationId xmlns:a16="http://schemas.microsoft.com/office/drawing/2014/main" id="{65724720-5E33-4B2B-802E-0FB974BF9267}"/>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145;p5">
              <a:extLst>
                <a:ext uri="{FF2B5EF4-FFF2-40B4-BE49-F238E27FC236}">
                  <a16:creationId xmlns:a16="http://schemas.microsoft.com/office/drawing/2014/main" id="{5F33027D-248F-4B4C-9152-C0B5C85C9B3D}"/>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146;p5">
              <a:extLst>
                <a:ext uri="{FF2B5EF4-FFF2-40B4-BE49-F238E27FC236}">
                  <a16:creationId xmlns:a16="http://schemas.microsoft.com/office/drawing/2014/main" id="{CD8E6CA8-6B7E-415A-B00A-4DC75B94F4C9}"/>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47;p5">
              <a:extLst>
                <a:ext uri="{FF2B5EF4-FFF2-40B4-BE49-F238E27FC236}">
                  <a16:creationId xmlns:a16="http://schemas.microsoft.com/office/drawing/2014/main" id="{C90EC12D-12A6-4D58-A786-4D5B7113936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48;p5">
              <a:extLst>
                <a:ext uri="{FF2B5EF4-FFF2-40B4-BE49-F238E27FC236}">
                  <a16:creationId xmlns:a16="http://schemas.microsoft.com/office/drawing/2014/main" id="{BDAFEA18-795C-4E5B-B96E-D05787B6FCC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9" name="Google Shape;222;p6">
            <a:extLst>
              <a:ext uri="{FF2B5EF4-FFF2-40B4-BE49-F238E27FC236}">
                <a16:creationId xmlns:a16="http://schemas.microsoft.com/office/drawing/2014/main" id="{B87917B5-5A90-4EF6-8F6D-038D5A87AE11}"/>
              </a:ext>
            </a:extLst>
          </p:cNvPr>
          <p:cNvSpPr/>
          <p:nvPr userDrawn="1"/>
        </p:nvSpPr>
        <p:spPr>
          <a:xfrm>
            <a:off x="3127055"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223;p6">
            <a:extLst>
              <a:ext uri="{FF2B5EF4-FFF2-40B4-BE49-F238E27FC236}">
                <a16:creationId xmlns:a16="http://schemas.microsoft.com/office/drawing/2014/main" id="{77A35F63-CFB1-4DD5-A637-A25BD43586C4}"/>
              </a:ext>
            </a:extLst>
          </p:cNvPr>
          <p:cNvSpPr/>
          <p:nvPr userDrawn="1"/>
        </p:nvSpPr>
        <p:spPr>
          <a:xfrm>
            <a:off x="908795"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224;p6">
            <a:extLst>
              <a:ext uri="{FF2B5EF4-FFF2-40B4-BE49-F238E27FC236}">
                <a16:creationId xmlns:a16="http://schemas.microsoft.com/office/drawing/2014/main" id="{0A124FEE-D72E-46FD-A18B-2733A0F3378B}"/>
              </a:ext>
            </a:extLst>
          </p:cNvPr>
          <p:cNvSpPr/>
          <p:nvPr userDrawn="1"/>
        </p:nvSpPr>
        <p:spPr>
          <a:xfrm>
            <a:off x="7192734"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36" name="Group 135">
            <a:extLst>
              <a:ext uri="{FF2B5EF4-FFF2-40B4-BE49-F238E27FC236}">
                <a16:creationId xmlns:a16="http://schemas.microsoft.com/office/drawing/2014/main" id="{04626132-7375-425A-853C-8625B140384D}"/>
              </a:ext>
            </a:extLst>
          </p:cNvPr>
          <p:cNvGrpSpPr/>
          <p:nvPr/>
        </p:nvGrpSpPr>
        <p:grpSpPr>
          <a:xfrm>
            <a:off x="1130309" y="1195614"/>
            <a:ext cx="10057465" cy="981529"/>
            <a:chOff x="1199381" y="475819"/>
            <a:chExt cx="10043515" cy="1504950"/>
          </a:xfrm>
          <a:solidFill>
            <a:schemeClr val="accent4">
              <a:lumMod val="50000"/>
              <a:alpha val="29000"/>
            </a:schemeClr>
          </a:solidFill>
        </p:grpSpPr>
        <p:sp>
          <p:nvSpPr>
            <p:cNvPr id="137" name="Rounded Rectangle 13">
              <a:extLst>
                <a:ext uri="{FF2B5EF4-FFF2-40B4-BE49-F238E27FC236}">
                  <a16:creationId xmlns:a16="http://schemas.microsoft.com/office/drawing/2014/main" id="{5B139C47-B781-401E-B292-6C5E60294746}"/>
                </a:ext>
              </a:extLst>
            </p:cNvPr>
            <p:cNvSpPr/>
            <p:nvPr/>
          </p:nvSpPr>
          <p:spPr>
            <a:xfrm>
              <a:off x="2200875" y="475819"/>
              <a:ext cx="7923294" cy="1504950"/>
            </a:xfrm>
            <a:custGeom>
              <a:avLst/>
              <a:gdLst>
                <a:gd name="connsiteX0" fmla="*/ 0 w 7923294"/>
                <a:gd name="connsiteY0" fmla="*/ 250830 h 1504950"/>
                <a:gd name="connsiteX1" fmla="*/ 250830 w 7923294"/>
                <a:gd name="connsiteY1" fmla="*/ 0 h 1504950"/>
                <a:gd name="connsiteX2" fmla="*/ 747509 w 7923294"/>
                <a:gd name="connsiteY2" fmla="*/ 0 h 1504950"/>
                <a:gd name="connsiteX3" fmla="*/ 1318404 w 7923294"/>
                <a:gd name="connsiteY3" fmla="*/ 0 h 1504950"/>
                <a:gd name="connsiteX4" fmla="*/ 1963515 w 7923294"/>
                <a:gd name="connsiteY4" fmla="*/ 0 h 1504950"/>
                <a:gd name="connsiteX5" fmla="*/ 2682842 w 7923294"/>
                <a:gd name="connsiteY5" fmla="*/ 0 h 1504950"/>
                <a:gd name="connsiteX6" fmla="*/ 3327954 w 7923294"/>
                <a:gd name="connsiteY6" fmla="*/ 0 h 1504950"/>
                <a:gd name="connsiteX7" fmla="*/ 3676200 w 7923294"/>
                <a:gd name="connsiteY7" fmla="*/ 0 h 1504950"/>
                <a:gd name="connsiteX8" fmla="*/ 4321311 w 7923294"/>
                <a:gd name="connsiteY8" fmla="*/ 0 h 1504950"/>
                <a:gd name="connsiteX9" fmla="*/ 4669557 w 7923294"/>
                <a:gd name="connsiteY9" fmla="*/ 0 h 1504950"/>
                <a:gd name="connsiteX10" fmla="*/ 5314668 w 7923294"/>
                <a:gd name="connsiteY10" fmla="*/ 0 h 1504950"/>
                <a:gd name="connsiteX11" fmla="*/ 5662914 w 7923294"/>
                <a:gd name="connsiteY11" fmla="*/ 0 h 1504950"/>
                <a:gd name="connsiteX12" fmla="*/ 6159592 w 7923294"/>
                <a:gd name="connsiteY12" fmla="*/ 0 h 1504950"/>
                <a:gd name="connsiteX13" fmla="*/ 6804704 w 7923294"/>
                <a:gd name="connsiteY13" fmla="*/ 0 h 1504950"/>
                <a:gd name="connsiteX14" fmla="*/ 7672464 w 7923294"/>
                <a:gd name="connsiteY14" fmla="*/ 0 h 1504950"/>
                <a:gd name="connsiteX15" fmla="*/ 7923294 w 7923294"/>
                <a:gd name="connsiteY15" fmla="*/ 250830 h 1504950"/>
                <a:gd name="connsiteX16" fmla="*/ 7923294 w 7923294"/>
                <a:gd name="connsiteY16" fmla="*/ 722376 h 1504950"/>
                <a:gd name="connsiteX17" fmla="*/ 7923294 w 7923294"/>
                <a:gd name="connsiteY17" fmla="*/ 1254120 h 1504950"/>
                <a:gd name="connsiteX18" fmla="*/ 7672464 w 7923294"/>
                <a:gd name="connsiteY18" fmla="*/ 1504950 h 1504950"/>
                <a:gd name="connsiteX19" fmla="*/ 6953136 w 7923294"/>
                <a:gd name="connsiteY19" fmla="*/ 1504950 h 1504950"/>
                <a:gd name="connsiteX20" fmla="*/ 6382241 w 7923294"/>
                <a:gd name="connsiteY20" fmla="*/ 1504950 h 1504950"/>
                <a:gd name="connsiteX21" fmla="*/ 6033996 w 7923294"/>
                <a:gd name="connsiteY21" fmla="*/ 1504950 h 1504950"/>
                <a:gd name="connsiteX22" fmla="*/ 5463101 w 7923294"/>
                <a:gd name="connsiteY22" fmla="*/ 1504950 h 1504950"/>
                <a:gd name="connsiteX23" fmla="*/ 4817989 w 7923294"/>
                <a:gd name="connsiteY23" fmla="*/ 1504950 h 1504950"/>
                <a:gd name="connsiteX24" fmla="*/ 4098662 w 7923294"/>
                <a:gd name="connsiteY24" fmla="*/ 1504950 h 1504950"/>
                <a:gd name="connsiteX25" fmla="*/ 3453551 w 7923294"/>
                <a:gd name="connsiteY25" fmla="*/ 1504950 h 1504950"/>
                <a:gd name="connsiteX26" fmla="*/ 3031088 w 7923294"/>
                <a:gd name="connsiteY26" fmla="*/ 1504950 h 1504950"/>
                <a:gd name="connsiteX27" fmla="*/ 2460193 w 7923294"/>
                <a:gd name="connsiteY27" fmla="*/ 1504950 h 1504950"/>
                <a:gd name="connsiteX28" fmla="*/ 1889298 w 7923294"/>
                <a:gd name="connsiteY28" fmla="*/ 1504950 h 1504950"/>
                <a:gd name="connsiteX29" fmla="*/ 1169971 w 7923294"/>
                <a:gd name="connsiteY29" fmla="*/ 1504950 h 1504950"/>
                <a:gd name="connsiteX30" fmla="*/ 250830 w 7923294"/>
                <a:gd name="connsiteY30" fmla="*/ 1504950 h 1504950"/>
                <a:gd name="connsiteX31" fmla="*/ 0 w 7923294"/>
                <a:gd name="connsiteY31" fmla="*/ 1254120 h 1504950"/>
                <a:gd name="connsiteX32" fmla="*/ 0 w 7923294"/>
                <a:gd name="connsiteY32" fmla="*/ 742442 h 1504950"/>
                <a:gd name="connsiteX33" fmla="*/ 0 w 7923294"/>
                <a:gd name="connsiteY33" fmla="*/ 25083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923294" h="1504950" fill="none" extrusionOk="0">
                  <a:moveTo>
                    <a:pt x="0" y="250830"/>
                  </a:moveTo>
                  <a:cubicBezTo>
                    <a:pt x="1459" y="118141"/>
                    <a:pt x="98708" y="14243"/>
                    <a:pt x="250830" y="0"/>
                  </a:cubicBezTo>
                  <a:cubicBezTo>
                    <a:pt x="466796" y="-50447"/>
                    <a:pt x="627916" y="6272"/>
                    <a:pt x="747509" y="0"/>
                  </a:cubicBezTo>
                  <a:cubicBezTo>
                    <a:pt x="867102" y="-6272"/>
                    <a:pt x="1100899" y="58215"/>
                    <a:pt x="1318404" y="0"/>
                  </a:cubicBezTo>
                  <a:cubicBezTo>
                    <a:pt x="1535910" y="-58215"/>
                    <a:pt x="1780733" y="28488"/>
                    <a:pt x="1963515" y="0"/>
                  </a:cubicBezTo>
                  <a:cubicBezTo>
                    <a:pt x="2146297" y="-28488"/>
                    <a:pt x="2529256" y="51052"/>
                    <a:pt x="2682842" y="0"/>
                  </a:cubicBezTo>
                  <a:cubicBezTo>
                    <a:pt x="2836428" y="-51052"/>
                    <a:pt x="3137508" y="74538"/>
                    <a:pt x="3327954" y="0"/>
                  </a:cubicBezTo>
                  <a:cubicBezTo>
                    <a:pt x="3518400" y="-74538"/>
                    <a:pt x="3605351" y="30093"/>
                    <a:pt x="3676200" y="0"/>
                  </a:cubicBezTo>
                  <a:cubicBezTo>
                    <a:pt x="3747049" y="-30093"/>
                    <a:pt x="4182520" y="56443"/>
                    <a:pt x="4321311" y="0"/>
                  </a:cubicBezTo>
                  <a:cubicBezTo>
                    <a:pt x="4460102" y="-56443"/>
                    <a:pt x="4555893" y="22640"/>
                    <a:pt x="4669557" y="0"/>
                  </a:cubicBezTo>
                  <a:cubicBezTo>
                    <a:pt x="4783221" y="-22640"/>
                    <a:pt x="5183388" y="29349"/>
                    <a:pt x="5314668" y="0"/>
                  </a:cubicBezTo>
                  <a:cubicBezTo>
                    <a:pt x="5445948" y="-29349"/>
                    <a:pt x="5494984" y="39893"/>
                    <a:pt x="5662914" y="0"/>
                  </a:cubicBezTo>
                  <a:cubicBezTo>
                    <a:pt x="5830844" y="-39893"/>
                    <a:pt x="5962244" y="17686"/>
                    <a:pt x="6159592" y="0"/>
                  </a:cubicBezTo>
                  <a:cubicBezTo>
                    <a:pt x="6356940" y="-17686"/>
                    <a:pt x="6592433" y="29680"/>
                    <a:pt x="6804704" y="0"/>
                  </a:cubicBezTo>
                  <a:cubicBezTo>
                    <a:pt x="7016975" y="-29680"/>
                    <a:pt x="7239444" y="62529"/>
                    <a:pt x="7672464" y="0"/>
                  </a:cubicBezTo>
                  <a:cubicBezTo>
                    <a:pt x="7823033" y="-18033"/>
                    <a:pt x="7916910" y="115923"/>
                    <a:pt x="7923294" y="250830"/>
                  </a:cubicBezTo>
                  <a:cubicBezTo>
                    <a:pt x="7973161" y="437423"/>
                    <a:pt x="7869342" y="576444"/>
                    <a:pt x="7923294" y="722376"/>
                  </a:cubicBezTo>
                  <a:cubicBezTo>
                    <a:pt x="7977246" y="868308"/>
                    <a:pt x="7867846" y="1115476"/>
                    <a:pt x="7923294" y="1254120"/>
                  </a:cubicBezTo>
                  <a:cubicBezTo>
                    <a:pt x="7929240" y="1414065"/>
                    <a:pt x="7780833" y="1477308"/>
                    <a:pt x="7672464" y="1504950"/>
                  </a:cubicBezTo>
                  <a:cubicBezTo>
                    <a:pt x="7437663" y="1542977"/>
                    <a:pt x="7198066" y="1499830"/>
                    <a:pt x="6953136" y="1504950"/>
                  </a:cubicBezTo>
                  <a:cubicBezTo>
                    <a:pt x="6708206" y="1510070"/>
                    <a:pt x="6658133" y="1491694"/>
                    <a:pt x="6382241" y="1504950"/>
                  </a:cubicBezTo>
                  <a:cubicBezTo>
                    <a:pt x="6106350" y="1518206"/>
                    <a:pt x="6166031" y="1486721"/>
                    <a:pt x="6033996" y="1504950"/>
                  </a:cubicBezTo>
                  <a:cubicBezTo>
                    <a:pt x="5901961" y="1523179"/>
                    <a:pt x="5662557" y="1457915"/>
                    <a:pt x="5463101" y="1504950"/>
                  </a:cubicBezTo>
                  <a:cubicBezTo>
                    <a:pt x="5263645" y="1551985"/>
                    <a:pt x="4954249" y="1451452"/>
                    <a:pt x="4817989" y="1504950"/>
                  </a:cubicBezTo>
                  <a:cubicBezTo>
                    <a:pt x="4681729" y="1558448"/>
                    <a:pt x="4254648" y="1451572"/>
                    <a:pt x="4098662" y="1504950"/>
                  </a:cubicBezTo>
                  <a:cubicBezTo>
                    <a:pt x="3942676" y="1558328"/>
                    <a:pt x="3724520" y="1486913"/>
                    <a:pt x="3453551" y="1504950"/>
                  </a:cubicBezTo>
                  <a:cubicBezTo>
                    <a:pt x="3182582" y="1522987"/>
                    <a:pt x="3171322" y="1481821"/>
                    <a:pt x="3031088" y="1504950"/>
                  </a:cubicBezTo>
                  <a:cubicBezTo>
                    <a:pt x="2890854" y="1528079"/>
                    <a:pt x="2611663" y="1472837"/>
                    <a:pt x="2460193" y="1504950"/>
                  </a:cubicBezTo>
                  <a:cubicBezTo>
                    <a:pt x="2308723" y="1537063"/>
                    <a:pt x="2093086" y="1494540"/>
                    <a:pt x="1889298" y="1504950"/>
                  </a:cubicBezTo>
                  <a:cubicBezTo>
                    <a:pt x="1685511" y="1515360"/>
                    <a:pt x="1337413" y="1439524"/>
                    <a:pt x="1169971" y="1504950"/>
                  </a:cubicBezTo>
                  <a:cubicBezTo>
                    <a:pt x="1002529" y="1570376"/>
                    <a:pt x="550199" y="1431577"/>
                    <a:pt x="250830" y="1504950"/>
                  </a:cubicBezTo>
                  <a:cubicBezTo>
                    <a:pt x="123102" y="1518156"/>
                    <a:pt x="16393" y="1422807"/>
                    <a:pt x="0" y="1254120"/>
                  </a:cubicBezTo>
                  <a:cubicBezTo>
                    <a:pt x="-3902" y="1109321"/>
                    <a:pt x="51117" y="850294"/>
                    <a:pt x="0" y="742442"/>
                  </a:cubicBezTo>
                  <a:cubicBezTo>
                    <a:pt x="-51117" y="634590"/>
                    <a:pt x="18430" y="423860"/>
                    <a:pt x="0" y="250830"/>
                  </a:cubicBezTo>
                  <a:close/>
                </a:path>
                <a:path w="7923294" h="1504950" stroke="0" extrusionOk="0">
                  <a:moveTo>
                    <a:pt x="0" y="250830"/>
                  </a:moveTo>
                  <a:cubicBezTo>
                    <a:pt x="-5857" y="112877"/>
                    <a:pt x="116100" y="-39353"/>
                    <a:pt x="250830" y="0"/>
                  </a:cubicBezTo>
                  <a:cubicBezTo>
                    <a:pt x="502711" y="-74949"/>
                    <a:pt x="645104" y="68629"/>
                    <a:pt x="895941" y="0"/>
                  </a:cubicBezTo>
                  <a:cubicBezTo>
                    <a:pt x="1146778" y="-68629"/>
                    <a:pt x="1192658" y="24183"/>
                    <a:pt x="1466836" y="0"/>
                  </a:cubicBezTo>
                  <a:cubicBezTo>
                    <a:pt x="1741015" y="-24183"/>
                    <a:pt x="1810727" y="28850"/>
                    <a:pt x="2037731" y="0"/>
                  </a:cubicBezTo>
                  <a:cubicBezTo>
                    <a:pt x="2264735" y="-28850"/>
                    <a:pt x="2330634" y="25236"/>
                    <a:pt x="2534410" y="0"/>
                  </a:cubicBezTo>
                  <a:cubicBezTo>
                    <a:pt x="2738186" y="-25236"/>
                    <a:pt x="2957746" y="62313"/>
                    <a:pt x="3179521" y="0"/>
                  </a:cubicBezTo>
                  <a:cubicBezTo>
                    <a:pt x="3401296" y="-62313"/>
                    <a:pt x="3510393" y="52566"/>
                    <a:pt x="3676200" y="0"/>
                  </a:cubicBezTo>
                  <a:cubicBezTo>
                    <a:pt x="3842007" y="-52566"/>
                    <a:pt x="4008629" y="30821"/>
                    <a:pt x="4098662" y="0"/>
                  </a:cubicBezTo>
                  <a:cubicBezTo>
                    <a:pt x="4188695" y="-30821"/>
                    <a:pt x="4385508" y="8089"/>
                    <a:pt x="4521124" y="0"/>
                  </a:cubicBezTo>
                  <a:cubicBezTo>
                    <a:pt x="4656740" y="-8089"/>
                    <a:pt x="4783060" y="21621"/>
                    <a:pt x="4869370" y="0"/>
                  </a:cubicBezTo>
                  <a:cubicBezTo>
                    <a:pt x="4955680" y="-21621"/>
                    <a:pt x="5299957" y="23970"/>
                    <a:pt x="5440265" y="0"/>
                  </a:cubicBezTo>
                  <a:cubicBezTo>
                    <a:pt x="5580573" y="-23970"/>
                    <a:pt x="5896640" y="61490"/>
                    <a:pt x="6085376" y="0"/>
                  </a:cubicBezTo>
                  <a:cubicBezTo>
                    <a:pt x="6274112" y="-61490"/>
                    <a:pt x="6521207" y="17333"/>
                    <a:pt x="6656271" y="0"/>
                  </a:cubicBezTo>
                  <a:cubicBezTo>
                    <a:pt x="6791335" y="-17333"/>
                    <a:pt x="7316598" y="85146"/>
                    <a:pt x="7672464" y="0"/>
                  </a:cubicBezTo>
                  <a:cubicBezTo>
                    <a:pt x="7840595" y="7316"/>
                    <a:pt x="7913855" y="82325"/>
                    <a:pt x="7923294" y="250830"/>
                  </a:cubicBezTo>
                  <a:cubicBezTo>
                    <a:pt x="7956956" y="379709"/>
                    <a:pt x="7868297" y="639649"/>
                    <a:pt x="7923294" y="742442"/>
                  </a:cubicBezTo>
                  <a:cubicBezTo>
                    <a:pt x="7978291" y="845235"/>
                    <a:pt x="7898760" y="1089105"/>
                    <a:pt x="7923294" y="1254120"/>
                  </a:cubicBezTo>
                  <a:cubicBezTo>
                    <a:pt x="7912179" y="1412111"/>
                    <a:pt x="7803077" y="1532897"/>
                    <a:pt x="7672464" y="1504950"/>
                  </a:cubicBezTo>
                  <a:cubicBezTo>
                    <a:pt x="7534759" y="1510124"/>
                    <a:pt x="7447809" y="1498868"/>
                    <a:pt x="7324218" y="1504950"/>
                  </a:cubicBezTo>
                  <a:cubicBezTo>
                    <a:pt x="7200627" y="1511032"/>
                    <a:pt x="6822935" y="1436398"/>
                    <a:pt x="6679107" y="1504950"/>
                  </a:cubicBezTo>
                  <a:cubicBezTo>
                    <a:pt x="6535279" y="1573502"/>
                    <a:pt x="6197774" y="1430825"/>
                    <a:pt x="5959779" y="1504950"/>
                  </a:cubicBezTo>
                  <a:cubicBezTo>
                    <a:pt x="5721784" y="1579075"/>
                    <a:pt x="5557987" y="1497080"/>
                    <a:pt x="5314668" y="1504950"/>
                  </a:cubicBezTo>
                  <a:cubicBezTo>
                    <a:pt x="5071349" y="1512820"/>
                    <a:pt x="5028017" y="1496831"/>
                    <a:pt x="4892206" y="1504950"/>
                  </a:cubicBezTo>
                  <a:cubicBezTo>
                    <a:pt x="4756395" y="1513069"/>
                    <a:pt x="4559742" y="1439588"/>
                    <a:pt x="4321311" y="1504950"/>
                  </a:cubicBezTo>
                  <a:cubicBezTo>
                    <a:pt x="4082881" y="1570312"/>
                    <a:pt x="4033615" y="1498248"/>
                    <a:pt x="3750416" y="1504950"/>
                  </a:cubicBezTo>
                  <a:cubicBezTo>
                    <a:pt x="3467218" y="1511652"/>
                    <a:pt x="3324400" y="1448057"/>
                    <a:pt x="3179521" y="1504950"/>
                  </a:cubicBezTo>
                  <a:cubicBezTo>
                    <a:pt x="3034642" y="1561843"/>
                    <a:pt x="2717155" y="1484649"/>
                    <a:pt x="2460193" y="1504950"/>
                  </a:cubicBezTo>
                  <a:cubicBezTo>
                    <a:pt x="2203231" y="1525251"/>
                    <a:pt x="2164864" y="1467232"/>
                    <a:pt x="2037731" y="1504950"/>
                  </a:cubicBezTo>
                  <a:cubicBezTo>
                    <a:pt x="1910598" y="1542668"/>
                    <a:pt x="1689045" y="1492775"/>
                    <a:pt x="1541053" y="1504950"/>
                  </a:cubicBezTo>
                  <a:cubicBezTo>
                    <a:pt x="1393061" y="1517125"/>
                    <a:pt x="1180039" y="1427153"/>
                    <a:pt x="821725" y="1504950"/>
                  </a:cubicBezTo>
                  <a:cubicBezTo>
                    <a:pt x="463411" y="1582747"/>
                    <a:pt x="520107" y="1475539"/>
                    <a:pt x="250830" y="1504950"/>
                  </a:cubicBezTo>
                  <a:cubicBezTo>
                    <a:pt x="117021" y="1492877"/>
                    <a:pt x="-1057" y="1385394"/>
                    <a:pt x="0" y="1254120"/>
                  </a:cubicBezTo>
                  <a:cubicBezTo>
                    <a:pt x="-45272" y="1078300"/>
                    <a:pt x="49137" y="907202"/>
                    <a:pt x="0" y="732409"/>
                  </a:cubicBezTo>
                  <a:cubicBezTo>
                    <a:pt x="-49137" y="557616"/>
                    <a:pt x="4891" y="394874"/>
                    <a:pt x="0" y="250830"/>
                  </a:cubicBezTo>
                  <a:close/>
                </a:path>
              </a:pathLst>
            </a:custGeom>
            <a:solidFill>
              <a:srgbClr val="00B050"/>
            </a:solidFill>
            <a:ln w="38100">
              <a:solidFill>
                <a:srgbClr val="FF0000"/>
              </a:solidFill>
              <a:prstDash val="sysDash"/>
              <a:extLst>
                <a:ext uri="{C807C97D-BFC1-408E-A445-0C87EB9F89A2}">
                  <ask:lineSketchStyleProps xmlns:ask="http://schemas.microsoft.com/office/drawing/2018/sketchyshapes" sd="174321504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ysClr val="windowText" lastClr="000000"/>
                </a:solidFill>
                <a:effectLst/>
                <a:uLnTx/>
                <a:uFillTx/>
                <a:latin typeface="#9Slide03 Arima Madurai Black" panose="00000A00000000000000" pitchFamily="2" charset="0"/>
                <a:ea typeface="+mn-ea"/>
                <a:cs typeface="#9Slide03 Arima Madurai Black" panose="00000A00000000000000" pitchFamily="2" charset="0"/>
                <a:sym typeface="Arial"/>
              </a:endParaRPr>
            </a:p>
          </p:txBody>
        </p:sp>
        <p:sp>
          <p:nvSpPr>
            <p:cNvPr id="138" name="TextBox 137">
              <a:extLst>
                <a:ext uri="{FF2B5EF4-FFF2-40B4-BE49-F238E27FC236}">
                  <a16:creationId xmlns:a16="http://schemas.microsoft.com/office/drawing/2014/main" id="{D72E6EEF-65D3-415D-90D4-D26F27E71C8E}"/>
                </a:ext>
              </a:extLst>
            </p:cNvPr>
            <p:cNvSpPr txBox="1"/>
            <p:nvPr/>
          </p:nvSpPr>
          <p:spPr>
            <a:xfrm>
              <a:off x="1199381" y="511316"/>
              <a:ext cx="10043515" cy="1321333"/>
            </a:xfrm>
            <a:prstGeom prst="rect">
              <a:avLst/>
            </a:prstGeom>
            <a:noFill/>
          </p:spPr>
          <p:txBody>
            <a:bodyPr wrap="square" rtlCol="0">
              <a:spAutoFit/>
            </a:bodyPr>
            <a:lstStyle/>
            <a:p>
              <a:pPr lvl="0" algn="ctr">
                <a:buClr>
                  <a:srgbClr val="000000"/>
                </a:buClr>
                <a:defRPr/>
              </a:pPr>
              <a:r>
                <a:rPr lang="en-US" dirty="0"/>
                <a:t> </a:t>
              </a:r>
              <a:r>
                <a:rPr lang="en-US" sz="5000" b="1" dirty="0" err="1">
                  <a:latin typeface="Cambria" panose="02040503050406030204" pitchFamily="18" charset="0"/>
                  <a:ea typeface="Cambria" panose="02040503050406030204" pitchFamily="18" charset="0"/>
                </a:rPr>
                <a:t>Dụng</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cụ</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đo</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nhiệt</a:t>
              </a:r>
              <a:r>
                <a:rPr lang="en-US" sz="5000" b="1" dirty="0">
                  <a:latin typeface="Cambria" panose="02040503050406030204" pitchFamily="18" charset="0"/>
                  <a:ea typeface="Cambria" panose="02040503050406030204" pitchFamily="18" charset="0"/>
                </a:rPr>
                <a:t> </a:t>
              </a:r>
              <a:r>
                <a:rPr lang="en-US" sz="5000" b="1" dirty="0" err="1">
                  <a:latin typeface="Cambria" panose="02040503050406030204" pitchFamily="18" charset="0"/>
                  <a:ea typeface="Cambria" panose="02040503050406030204" pitchFamily="18" charset="0"/>
                </a:rPr>
                <a:t>độ</a:t>
              </a:r>
              <a:r>
                <a:rPr lang="en-US" sz="5000" b="1" dirty="0">
                  <a:latin typeface="Cambria" panose="02040503050406030204" pitchFamily="18" charset="0"/>
                  <a:ea typeface="Cambria" panose="02040503050406030204" pitchFamily="18" charset="0"/>
                </a:rPr>
                <a:t> </a:t>
              </a:r>
              <a:r>
                <a:rPr lang="vi-VN" sz="5000" b="1" dirty="0">
                  <a:latin typeface="Cambria" panose="02040503050406030204" pitchFamily="18" charset="0"/>
                  <a:ea typeface="Cambria" panose="02040503050406030204" pitchFamily="18" charset="0"/>
                </a:rPr>
                <a:t>là:</a:t>
              </a:r>
              <a:endParaRPr kumimoji="0" lang="en-US" sz="5000" b="1" i="0" u="none" strike="noStrike" kern="0" cap="none" spc="0" normalizeH="0" baseline="0" noProof="0" dirty="0">
                <a:ln>
                  <a:noFill/>
                </a:ln>
                <a:solidFill>
                  <a:srgbClr val="FFFBF8"/>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grpSp>
        <p:nvGrpSpPr>
          <p:cNvPr id="2" name="Group 1">
            <a:extLst>
              <a:ext uri="{FF2B5EF4-FFF2-40B4-BE49-F238E27FC236}">
                <a16:creationId xmlns:a16="http://schemas.microsoft.com/office/drawing/2014/main" id="{7B795FD0-1A9C-446F-AB9B-A7AB4365D43D}"/>
              </a:ext>
            </a:extLst>
          </p:cNvPr>
          <p:cNvGrpSpPr/>
          <p:nvPr/>
        </p:nvGrpSpPr>
        <p:grpSpPr>
          <a:xfrm>
            <a:off x="2474005" y="2621596"/>
            <a:ext cx="7329533" cy="1056860"/>
            <a:chOff x="2534913" y="2611433"/>
            <a:chExt cx="6992398" cy="1056860"/>
          </a:xfrm>
        </p:grpSpPr>
        <p:sp>
          <p:nvSpPr>
            <p:cNvPr id="143" name="Rounded Rectangle 16">
              <a:extLst>
                <a:ext uri="{FF2B5EF4-FFF2-40B4-BE49-F238E27FC236}">
                  <a16:creationId xmlns:a16="http://schemas.microsoft.com/office/drawing/2014/main" id="{F1EB9B43-39E4-465A-8D8A-FB708107A99F}"/>
                </a:ext>
              </a:extLst>
            </p:cNvPr>
            <p:cNvSpPr/>
            <p:nvPr/>
          </p:nvSpPr>
          <p:spPr>
            <a:xfrm>
              <a:off x="3035472" y="2611433"/>
              <a:ext cx="6491839" cy="1056860"/>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6000" b="1" kern="0" dirty="0">
                  <a:solidFill>
                    <a:schemeClr val="tx1">
                      <a:lumMod val="10000"/>
                    </a:schemeClr>
                  </a:solidFill>
                  <a:latin typeface="Cambria" panose="02040503050406030204" pitchFamily="18" charset="0"/>
                  <a:ea typeface="Cambria" panose="02040503050406030204" pitchFamily="18" charset="0"/>
                  <a:cs typeface="#9Slide03 Arima Madurai Black" panose="00000A00000000000000" pitchFamily="2" charset="0"/>
                  <a:sym typeface="Arial"/>
                </a:rPr>
                <a:t>Vôn kế</a:t>
              </a:r>
              <a:endParaRPr kumimoji="0" lang="en-US" sz="6000" b="1" i="0" u="none" strike="noStrike" kern="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184" name="Google Shape;766;p25">
              <a:extLst>
                <a:ext uri="{FF2B5EF4-FFF2-40B4-BE49-F238E27FC236}">
                  <a16:creationId xmlns:a16="http://schemas.microsoft.com/office/drawing/2014/main" id="{97280F94-25E9-400D-B2F0-D9DE7369EE14}"/>
                </a:ext>
              </a:extLst>
            </p:cNvPr>
            <p:cNvGrpSpPr/>
            <p:nvPr/>
          </p:nvGrpSpPr>
          <p:grpSpPr>
            <a:xfrm>
              <a:off x="2534913" y="2749522"/>
              <a:ext cx="809298" cy="903888"/>
              <a:chOff x="3688124" y="2981594"/>
              <a:chExt cx="3319086" cy="3319078"/>
            </a:xfrm>
          </p:grpSpPr>
          <p:sp>
            <p:nvSpPr>
              <p:cNvPr id="185" name="Google Shape;767;p25">
                <a:extLst>
                  <a:ext uri="{FF2B5EF4-FFF2-40B4-BE49-F238E27FC236}">
                    <a16:creationId xmlns:a16="http://schemas.microsoft.com/office/drawing/2014/main" id="{3BF624FB-D36E-4D38-9D20-B3E1C2B788FE}"/>
                  </a:ext>
                </a:extLst>
              </p:cNvPr>
              <p:cNvSpPr/>
              <p:nvPr/>
            </p:nvSpPr>
            <p:spPr>
              <a:xfrm>
                <a:off x="3688124" y="2981594"/>
                <a:ext cx="3319086"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86" name="Google Shape;768;p25">
                <a:extLst>
                  <a:ext uri="{FF2B5EF4-FFF2-40B4-BE49-F238E27FC236}">
                    <a16:creationId xmlns:a16="http://schemas.microsoft.com/office/drawing/2014/main" id="{2AA904A7-EFE5-45B8-91A2-328624A668DD}"/>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187" name="Google Shape;769;p25">
                <a:extLst>
                  <a:ext uri="{FF2B5EF4-FFF2-40B4-BE49-F238E27FC236}">
                    <a16:creationId xmlns:a16="http://schemas.microsoft.com/office/drawing/2014/main" id="{4C5A3424-2C14-4335-8C67-D5AC186F5DB1}"/>
                  </a:ext>
                </a:extLst>
              </p:cNvPr>
              <p:cNvGrpSpPr/>
              <p:nvPr/>
            </p:nvGrpSpPr>
            <p:grpSpPr>
              <a:xfrm>
                <a:off x="3772727" y="3222908"/>
                <a:ext cx="1113024" cy="1160787"/>
                <a:chOff x="6515927" y="3100079"/>
                <a:chExt cx="1113024" cy="1160787"/>
              </a:xfrm>
            </p:grpSpPr>
            <p:sp>
              <p:nvSpPr>
                <p:cNvPr id="195" name="Google Shape;770;p25">
                  <a:extLst>
                    <a:ext uri="{FF2B5EF4-FFF2-40B4-BE49-F238E27FC236}">
                      <a16:creationId xmlns:a16="http://schemas.microsoft.com/office/drawing/2014/main" id="{12B62038-21E6-4BAF-AF4A-8FBAFFE7D664}"/>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6" name="Google Shape;771;p25">
                  <a:extLst>
                    <a:ext uri="{FF2B5EF4-FFF2-40B4-BE49-F238E27FC236}">
                      <a16:creationId xmlns:a16="http://schemas.microsoft.com/office/drawing/2014/main" id="{6B0344D3-C721-465A-9786-85D61F4D91FA}"/>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188" name="Google Shape;772;p25">
                <a:extLst>
                  <a:ext uri="{FF2B5EF4-FFF2-40B4-BE49-F238E27FC236}">
                    <a16:creationId xmlns:a16="http://schemas.microsoft.com/office/drawing/2014/main" id="{988DC9A5-3C55-4D31-B028-65589AB7512E}"/>
                  </a:ext>
                </a:extLst>
              </p:cNvPr>
              <p:cNvGrpSpPr/>
              <p:nvPr/>
            </p:nvGrpSpPr>
            <p:grpSpPr>
              <a:xfrm>
                <a:off x="5805957" y="3222908"/>
                <a:ext cx="1113021" cy="1160787"/>
                <a:chOff x="8549157" y="3100079"/>
                <a:chExt cx="1113021" cy="1160787"/>
              </a:xfrm>
            </p:grpSpPr>
            <p:sp>
              <p:nvSpPr>
                <p:cNvPr id="193" name="Google Shape;773;p25">
                  <a:extLst>
                    <a:ext uri="{FF2B5EF4-FFF2-40B4-BE49-F238E27FC236}">
                      <a16:creationId xmlns:a16="http://schemas.microsoft.com/office/drawing/2014/main" id="{701A75D7-0D5A-4E99-8F15-52F848D3F05F}"/>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4" name="Google Shape;774;p25">
                  <a:extLst>
                    <a:ext uri="{FF2B5EF4-FFF2-40B4-BE49-F238E27FC236}">
                      <a16:creationId xmlns:a16="http://schemas.microsoft.com/office/drawing/2014/main" id="{94B00D2F-0CA6-4AAF-B799-3E9C8E324C1E}"/>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189" name="Google Shape;775;p25">
                <a:extLst>
                  <a:ext uri="{FF2B5EF4-FFF2-40B4-BE49-F238E27FC236}">
                    <a16:creationId xmlns:a16="http://schemas.microsoft.com/office/drawing/2014/main" id="{A6412B5D-2C7A-4E49-99EA-E5A671D6CB03}"/>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0" name="Google Shape;776;p25">
                <a:extLst>
                  <a:ext uri="{FF2B5EF4-FFF2-40B4-BE49-F238E27FC236}">
                    <a16:creationId xmlns:a16="http://schemas.microsoft.com/office/drawing/2014/main" id="{F566D92F-D02E-4DF6-AAD0-02810B60CE63}"/>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1" name="Google Shape;777;p25">
                <a:extLst>
                  <a:ext uri="{FF2B5EF4-FFF2-40B4-BE49-F238E27FC236}">
                    <a16:creationId xmlns:a16="http://schemas.microsoft.com/office/drawing/2014/main" id="{64B14CA4-DE36-4A5E-BB4C-37058FAFD02A}"/>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2" name="Google Shape;778;p25">
                <a:extLst>
                  <a:ext uri="{FF2B5EF4-FFF2-40B4-BE49-F238E27FC236}">
                    <a16:creationId xmlns:a16="http://schemas.microsoft.com/office/drawing/2014/main" id="{E194410E-E70A-4D0E-8C51-8A6151E354B6}"/>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grpSp>
        <p:nvGrpSpPr>
          <p:cNvPr id="5" name="Group 4">
            <a:extLst>
              <a:ext uri="{FF2B5EF4-FFF2-40B4-BE49-F238E27FC236}">
                <a16:creationId xmlns:a16="http://schemas.microsoft.com/office/drawing/2014/main" id="{6BC2A907-FCC6-4C0C-A80A-1462FC277B4B}"/>
              </a:ext>
            </a:extLst>
          </p:cNvPr>
          <p:cNvGrpSpPr/>
          <p:nvPr/>
        </p:nvGrpSpPr>
        <p:grpSpPr>
          <a:xfrm>
            <a:off x="2478246" y="3927464"/>
            <a:ext cx="7287743" cy="914576"/>
            <a:chOff x="2478247" y="3927464"/>
            <a:chExt cx="6973288" cy="914576"/>
          </a:xfrm>
        </p:grpSpPr>
        <p:sp>
          <p:nvSpPr>
            <p:cNvPr id="147" name="Rounded Rectangle 18">
              <a:extLst>
                <a:ext uri="{FF2B5EF4-FFF2-40B4-BE49-F238E27FC236}">
                  <a16:creationId xmlns:a16="http://schemas.microsoft.com/office/drawing/2014/main" id="{3FD77AC1-2778-4BC8-B194-779866A525F1}"/>
                </a:ext>
              </a:extLst>
            </p:cNvPr>
            <p:cNvSpPr/>
            <p:nvPr/>
          </p:nvSpPr>
          <p:spPr>
            <a:xfrm>
              <a:off x="2948209" y="3945686"/>
              <a:ext cx="6503326" cy="896354"/>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6000" b="1" dirty="0" err="1">
                  <a:solidFill>
                    <a:schemeClr val="tx1">
                      <a:lumMod val="10000"/>
                    </a:schemeClr>
                  </a:solidFill>
                  <a:latin typeface="Cambria" panose="02040503050406030204" pitchFamily="18" charset="0"/>
                  <a:ea typeface="Cambria" panose="02040503050406030204" pitchFamily="18" charset="0"/>
                </a:rPr>
                <a:t>Nhiệt</a:t>
              </a:r>
              <a:r>
                <a:rPr lang="en-US" sz="6000" b="1" dirty="0">
                  <a:solidFill>
                    <a:schemeClr val="tx1">
                      <a:lumMod val="10000"/>
                    </a:schemeClr>
                  </a:solidFill>
                  <a:latin typeface="Cambria" panose="02040503050406030204" pitchFamily="18" charset="0"/>
                  <a:ea typeface="Cambria" panose="02040503050406030204" pitchFamily="18" charset="0"/>
                </a:rPr>
                <a:t> </a:t>
              </a:r>
              <a:r>
                <a:rPr lang="en-US" sz="6000" b="1" dirty="0" err="1">
                  <a:solidFill>
                    <a:schemeClr val="tx1">
                      <a:lumMod val="10000"/>
                    </a:schemeClr>
                  </a:solidFill>
                  <a:latin typeface="Cambria" panose="02040503050406030204" pitchFamily="18" charset="0"/>
                  <a:ea typeface="Cambria" panose="02040503050406030204" pitchFamily="18" charset="0"/>
                </a:rPr>
                <a:t>kế</a:t>
              </a:r>
              <a:r>
                <a:rPr kumimoji="0" lang="vi-VN" sz="6000" b="1" i="0" u="none" strike="noStrike" kern="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 </a:t>
              </a:r>
              <a:endParaRPr kumimoji="0" lang="en-US" sz="6000" b="1" i="0" u="none" strike="noStrike" kern="0" cap="none" spc="0" normalizeH="0" baseline="0" noProof="0" dirty="0">
                <a:ln>
                  <a:noFill/>
                </a:ln>
                <a:solidFill>
                  <a:schemeClr val="tx1">
                    <a:lumMod val="10000"/>
                  </a:scheme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197" name="Google Shape;766;p25">
              <a:extLst>
                <a:ext uri="{FF2B5EF4-FFF2-40B4-BE49-F238E27FC236}">
                  <a16:creationId xmlns:a16="http://schemas.microsoft.com/office/drawing/2014/main" id="{4AF6FC7E-50DD-43A4-9BFF-9CC6D5D54675}"/>
                </a:ext>
              </a:extLst>
            </p:cNvPr>
            <p:cNvGrpSpPr/>
            <p:nvPr/>
          </p:nvGrpSpPr>
          <p:grpSpPr>
            <a:xfrm>
              <a:off x="2478247" y="3927464"/>
              <a:ext cx="809298" cy="903888"/>
              <a:chOff x="3688121" y="2981594"/>
              <a:chExt cx="3319085" cy="3319078"/>
            </a:xfrm>
          </p:grpSpPr>
          <p:sp>
            <p:nvSpPr>
              <p:cNvPr id="198" name="Google Shape;767;p25">
                <a:extLst>
                  <a:ext uri="{FF2B5EF4-FFF2-40B4-BE49-F238E27FC236}">
                    <a16:creationId xmlns:a16="http://schemas.microsoft.com/office/drawing/2014/main" id="{4F6BB31C-9A18-4403-8730-D6CF918A85B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199" name="Google Shape;768;p25">
                <a:extLst>
                  <a:ext uri="{FF2B5EF4-FFF2-40B4-BE49-F238E27FC236}">
                    <a16:creationId xmlns:a16="http://schemas.microsoft.com/office/drawing/2014/main" id="{56445E16-9670-47C7-BE2C-04979BA64470}"/>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200" name="Google Shape;769;p25">
                <a:extLst>
                  <a:ext uri="{FF2B5EF4-FFF2-40B4-BE49-F238E27FC236}">
                    <a16:creationId xmlns:a16="http://schemas.microsoft.com/office/drawing/2014/main" id="{60DE6B3A-6CA6-49BC-940B-5F1267D7F9DD}"/>
                  </a:ext>
                </a:extLst>
              </p:cNvPr>
              <p:cNvGrpSpPr/>
              <p:nvPr/>
            </p:nvGrpSpPr>
            <p:grpSpPr>
              <a:xfrm>
                <a:off x="3772727" y="3222908"/>
                <a:ext cx="1113024" cy="1160787"/>
                <a:chOff x="6515927" y="3100079"/>
                <a:chExt cx="1113024" cy="1160787"/>
              </a:xfrm>
            </p:grpSpPr>
            <p:sp>
              <p:nvSpPr>
                <p:cNvPr id="208" name="Google Shape;770;p25">
                  <a:extLst>
                    <a:ext uri="{FF2B5EF4-FFF2-40B4-BE49-F238E27FC236}">
                      <a16:creationId xmlns:a16="http://schemas.microsoft.com/office/drawing/2014/main" id="{217FFFC1-13FE-4D0E-BA99-A798F0A84E4C}"/>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9" name="Google Shape;771;p25">
                  <a:extLst>
                    <a:ext uri="{FF2B5EF4-FFF2-40B4-BE49-F238E27FC236}">
                      <a16:creationId xmlns:a16="http://schemas.microsoft.com/office/drawing/2014/main" id="{3A83AD69-F0FB-4397-8E31-88804C232894}"/>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201" name="Google Shape;772;p25">
                <a:extLst>
                  <a:ext uri="{FF2B5EF4-FFF2-40B4-BE49-F238E27FC236}">
                    <a16:creationId xmlns:a16="http://schemas.microsoft.com/office/drawing/2014/main" id="{197EF249-52C0-40AE-A825-7D63ABEC8B40}"/>
                  </a:ext>
                </a:extLst>
              </p:cNvPr>
              <p:cNvGrpSpPr/>
              <p:nvPr/>
            </p:nvGrpSpPr>
            <p:grpSpPr>
              <a:xfrm>
                <a:off x="5805957" y="3222908"/>
                <a:ext cx="1113021" cy="1160787"/>
                <a:chOff x="8549157" y="3100079"/>
                <a:chExt cx="1113021" cy="1160787"/>
              </a:xfrm>
            </p:grpSpPr>
            <p:sp>
              <p:nvSpPr>
                <p:cNvPr id="206" name="Google Shape;773;p25">
                  <a:extLst>
                    <a:ext uri="{FF2B5EF4-FFF2-40B4-BE49-F238E27FC236}">
                      <a16:creationId xmlns:a16="http://schemas.microsoft.com/office/drawing/2014/main" id="{49656609-0EB8-4645-8832-F161EAFC8610}"/>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7" name="Google Shape;774;p25">
                  <a:extLst>
                    <a:ext uri="{FF2B5EF4-FFF2-40B4-BE49-F238E27FC236}">
                      <a16:creationId xmlns:a16="http://schemas.microsoft.com/office/drawing/2014/main" id="{7FACF12D-7E3A-47BA-8625-3B869BB1BA01}"/>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202" name="Google Shape;775;p25">
                <a:extLst>
                  <a:ext uri="{FF2B5EF4-FFF2-40B4-BE49-F238E27FC236}">
                    <a16:creationId xmlns:a16="http://schemas.microsoft.com/office/drawing/2014/main" id="{9046E1DB-081B-48A0-B9B5-48938950926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3" name="Google Shape;776;p25">
                <a:extLst>
                  <a:ext uri="{FF2B5EF4-FFF2-40B4-BE49-F238E27FC236}">
                    <a16:creationId xmlns:a16="http://schemas.microsoft.com/office/drawing/2014/main" id="{A66B809A-8225-4F24-9591-EE5E4EA8CB8F}"/>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4" name="Google Shape;777;p25">
                <a:extLst>
                  <a:ext uri="{FF2B5EF4-FFF2-40B4-BE49-F238E27FC236}">
                    <a16:creationId xmlns:a16="http://schemas.microsoft.com/office/drawing/2014/main" id="{A539FFD4-1A71-485C-9AF6-4FCAE12B5074}"/>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05" name="Google Shape;778;p25">
                <a:extLst>
                  <a:ext uri="{FF2B5EF4-FFF2-40B4-BE49-F238E27FC236}">
                    <a16:creationId xmlns:a16="http://schemas.microsoft.com/office/drawing/2014/main" id="{640A4AF2-6DF9-47B4-ADD0-592932553B5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grpSp>
        <p:nvGrpSpPr>
          <p:cNvPr id="6" name="Group 5">
            <a:extLst>
              <a:ext uri="{FF2B5EF4-FFF2-40B4-BE49-F238E27FC236}">
                <a16:creationId xmlns:a16="http://schemas.microsoft.com/office/drawing/2014/main" id="{1610AF47-4B6B-4AB2-BBFC-F9277D2E8594}"/>
              </a:ext>
            </a:extLst>
          </p:cNvPr>
          <p:cNvGrpSpPr/>
          <p:nvPr/>
        </p:nvGrpSpPr>
        <p:grpSpPr>
          <a:xfrm>
            <a:off x="2500562" y="5157035"/>
            <a:ext cx="7262120" cy="908269"/>
            <a:chOff x="2500562" y="5157035"/>
            <a:chExt cx="6937953" cy="908269"/>
          </a:xfrm>
        </p:grpSpPr>
        <p:sp>
          <p:nvSpPr>
            <p:cNvPr id="151" name="Rounded Rectangle 21">
              <a:extLst>
                <a:ext uri="{FF2B5EF4-FFF2-40B4-BE49-F238E27FC236}">
                  <a16:creationId xmlns:a16="http://schemas.microsoft.com/office/drawing/2014/main" id="{D3E8BF2D-073E-4919-9602-501B70304FEE}"/>
                </a:ext>
              </a:extLst>
            </p:cNvPr>
            <p:cNvSpPr/>
            <p:nvPr/>
          </p:nvSpPr>
          <p:spPr>
            <a:xfrm>
              <a:off x="2978248" y="5241664"/>
              <a:ext cx="6460267" cy="823640"/>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60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rPr>
                <a:t>Lực kế</a:t>
              </a:r>
              <a:endParaRPr kumimoji="0" lang="en-US" sz="6000" b="1" i="0" u="none" strike="noStrike" kern="0" cap="none" spc="0" normalizeH="0" baseline="0" noProof="0" dirty="0">
                <a:ln>
                  <a:noFill/>
                </a:ln>
                <a:solidFill>
                  <a:srgbClr val="FFFBF8">
                    <a:lumMod val="10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sym typeface="Arial"/>
              </a:endParaRPr>
            </a:p>
          </p:txBody>
        </p:sp>
        <p:grpSp>
          <p:nvGrpSpPr>
            <p:cNvPr id="210" name="Google Shape;766;p25">
              <a:extLst>
                <a:ext uri="{FF2B5EF4-FFF2-40B4-BE49-F238E27FC236}">
                  <a16:creationId xmlns:a16="http://schemas.microsoft.com/office/drawing/2014/main" id="{4F40CD26-F5CD-40DC-9147-D2C42D110870}"/>
                </a:ext>
              </a:extLst>
            </p:cNvPr>
            <p:cNvGrpSpPr/>
            <p:nvPr/>
          </p:nvGrpSpPr>
          <p:grpSpPr>
            <a:xfrm>
              <a:off x="2500562" y="5157035"/>
              <a:ext cx="809298" cy="903888"/>
              <a:chOff x="3688121" y="2981594"/>
              <a:chExt cx="3319085" cy="3319078"/>
            </a:xfrm>
          </p:grpSpPr>
          <p:sp>
            <p:nvSpPr>
              <p:cNvPr id="211" name="Google Shape;767;p25">
                <a:extLst>
                  <a:ext uri="{FF2B5EF4-FFF2-40B4-BE49-F238E27FC236}">
                    <a16:creationId xmlns:a16="http://schemas.microsoft.com/office/drawing/2014/main" id="{A3F40ACD-7E61-4341-91B0-940C9450072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2" name="Google Shape;768;p25">
                <a:extLst>
                  <a:ext uri="{FF2B5EF4-FFF2-40B4-BE49-F238E27FC236}">
                    <a16:creationId xmlns:a16="http://schemas.microsoft.com/office/drawing/2014/main" id="{56157E3C-203E-46FA-BD8D-F3DB2644F55C}"/>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nvGrpSpPr>
              <p:cNvPr id="213" name="Google Shape;769;p25">
                <a:extLst>
                  <a:ext uri="{FF2B5EF4-FFF2-40B4-BE49-F238E27FC236}">
                    <a16:creationId xmlns:a16="http://schemas.microsoft.com/office/drawing/2014/main" id="{8CEE6670-FFBC-4DAE-B550-E70D12F130BF}"/>
                  </a:ext>
                </a:extLst>
              </p:cNvPr>
              <p:cNvGrpSpPr/>
              <p:nvPr/>
            </p:nvGrpSpPr>
            <p:grpSpPr>
              <a:xfrm>
                <a:off x="3772727" y="3222908"/>
                <a:ext cx="1113024" cy="1160787"/>
                <a:chOff x="6515927" y="3100079"/>
                <a:chExt cx="1113024" cy="1160787"/>
              </a:xfrm>
            </p:grpSpPr>
            <p:sp>
              <p:nvSpPr>
                <p:cNvPr id="221" name="Google Shape;770;p25">
                  <a:extLst>
                    <a:ext uri="{FF2B5EF4-FFF2-40B4-BE49-F238E27FC236}">
                      <a16:creationId xmlns:a16="http://schemas.microsoft.com/office/drawing/2014/main" id="{F29CE317-6945-4803-A561-07F51DCA38E6}"/>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22" name="Google Shape;771;p25">
                  <a:extLst>
                    <a:ext uri="{FF2B5EF4-FFF2-40B4-BE49-F238E27FC236}">
                      <a16:creationId xmlns:a16="http://schemas.microsoft.com/office/drawing/2014/main" id="{8C8F4851-9AF0-4441-B80D-51652512998B}"/>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nvGrpSpPr>
              <p:cNvPr id="214" name="Google Shape;772;p25">
                <a:extLst>
                  <a:ext uri="{FF2B5EF4-FFF2-40B4-BE49-F238E27FC236}">
                    <a16:creationId xmlns:a16="http://schemas.microsoft.com/office/drawing/2014/main" id="{636F09C4-3A87-4FD6-8046-F9A472208732}"/>
                  </a:ext>
                </a:extLst>
              </p:cNvPr>
              <p:cNvGrpSpPr/>
              <p:nvPr/>
            </p:nvGrpSpPr>
            <p:grpSpPr>
              <a:xfrm>
                <a:off x="5805957" y="3222908"/>
                <a:ext cx="1113021" cy="1160787"/>
                <a:chOff x="8549157" y="3100079"/>
                <a:chExt cx="1113021" cy="1160787"/>
              </a:xfrm>
            </p:grpSpPr>
            <p:sp>
              <p:nvSpPr>
                <p:cNvPr id="219" name="Google Shape;773;p25">
                  <a:extLst>
                    <a:ext uri="{FF2B5EF4-FFF2-40B4-BE49-F238E27FC236}">
                      <a16:creationId xmlns:a16="http://schemas.microsoft.com/office/drawing/2014/main" id="{D568404B-90AD-42A7-8DBB-26126DA430E4}"/>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20" name="Google Shape;774;p25">
                  <a:extLst>
                    <a:ext uri="{FF2B5EF4-FFF2-40B4-BE49-F238E27FC236}">
                      <a16:creationId xmlns:a16="http://schemas.microsoft.com/office/drawing/2014/main" id="{EF2DEB06-C05B-48DB-8A68-12EDF5C50BD2}"/>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sp>
            <p:nvSpPr>
              <p:cNvPr id="215" name="Google Shape;775;p25">
                <a:extLst>
                  <a:ext uri="{FF2B5EF4-FFF2-40B4-BE49-F238E27FC236}">
                    <a16:creationId xmlns:a16="http://schemas.microsoft.com/office/drawing/2014/main" id="{2D484B08-18D9-4127-A976-5B01C8EF230E}"/>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6" name="Google Shape;776;p25">
                <a:extLst>
                  <a:ext uri="{FF2B5EF4-FFF2-40B4-BE49-F238E27FC236}">
                    <a16:creationId xmlns:a16="http://schemas.microsoft.com/office/drawing/2014/main" id="{0A0BB110-D665-4480-B4A5-C3E9B22E86E2}"/>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7" name="Google Shape;777;p25">
                <a:extLst>
                  <a:ext uri="{FF2B5EF4-FFF2-40B4-BE49-F238E27FC236}">
                    <a16:creationId xmlns:a16="http://schemas.microsoft.com/office/drawing/2014/main" id="{28DBD94C-5AE0-4371-8C73-C6D9157D0C10}"/>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sp>
            <p:nvSpPr>
              <p:cNvPr id="218" name="Google Shape;778;p25">
                <a:extLst>
                  <a:ext uri="{FF2B5EF4-FFF2-40B4-BE49-F238E27FC236}">
                    <a16:creationId xmlns:a16="http://schemas.microsoft.com/office/drawing/2014/main" id="{BAE90B4F-9D87-43EF-AD19-0E26AF55852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66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
                  <a:ea typeface="Arial"/>
                  <a:cs typeface="Arial"/>
                  <a:sym typeface="Arial"/>
                </a:endParaRPr>
              </a:p>
            </p:txBody>
          </p:sp>
        </p:grpSp>
      </p:grpSp>
      <p:pic>
        <p:nvPicPr>
          <p:cNvPr id="236" name="Picture 235">
            <a:extLst>
              <a:ext uri="{FF2B5EF4-FFF2-40B4-BE49-F238E27FC236}">
                <a16:creationId xmlns:a16="http://schemas.microsoft.com/office/drawing/2014/main" id="{6D991518-308F-49DD-9757-7695438C6F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0364" y="3906958"/>
            <a:ext cx="1154344" cy="861550"/>
          </a:xfrm>
          <a:prstGeom prst="rect">
            <a:avLst/>
          </a:prstGeom>
        </p:spPr>
      </p:pic>
      <p:pic>
        <p:nvPicPr>
          <p:cNvPr id="237" name="Picture 236">
            <a:extLst>
              <a:ext uri="{FF2B5EF4-FFF2-40B4-BE49-F238E27FC236}">
                <a16:creationId xmlns:a16="http://schemas.microsoft.com/office/drawing/2014/main" id="{410EC613-E137-4070-A5B2-A2F7A1DCF9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4657" y="2741301"/>
            <a:ext cx="728696" cy="723838"/>
          </a:xfrm>
          <a:prstGeom prst="rect">
            <a:avLst/>
          </a:prstGeom>
        </p:spPr>
      </p:pic>
      <p:pic>
        <p:nvPicPr>
          <p:cNvPr id="239" name="Picture 238">
            <a:extLst>
              <a:ext uri="{FF2B5EF4-FFF2-40B4-BE49-F238E27FC236}">
                <a16:creationId xmlns:a16="http://schemas.microsoft.com/office/drawing/2014/main" id="{7D85C07F-E9EB-4A55-8333-B9B2DF45A2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7167" y="5299554"/>
            <a:ext cx="728696" cy="723838"/>
          </a:xfrm>
          <a:prstGeom prst="rect">
            <a:avLst/>
          </a:prstGeom>
        </p:spPr>
      </p:pic>
      <p:pic>
        <p:nvPicPr>
          <p:cNvPr id="181" name="Am-thanh-tra-loi-sai-www_nhacchuongvui_com">
            <a:hlinkClick r:id="" action="ppaction://media"/>
            <a:extLst>
              <a:ext uri="{FF2B5EF4-FFF2-40B4-BE49-F238E27FC236}">
                <a16:creationId xmlns:a16="http://schemas.microsoft.com/office/drawing/2014/main" id="{CA883DAF-D6AD-47BB-9BAA-8732B15707D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182" name="Am-thanh-tra-loi-sai-www_nhacchuongvui_com">
            <a:hlinkClick r:id="" action="ppaction://media"/>
            <a:extLst>
              <a:ext uri="{FF2B5EF4-FFF2-40B4-BE49-F238E27FC236}">
                <a16:creationId xmlns:a16="http://schemas.microsoft.com/office/drawing/2014/main" id="{287C38DC-1335-4E25-BF1E-0BD9BD3776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183" name="Am-thanh-tra-loi-sai-www_nhacchuongvui_com">
            <a:hlinkClick r:id="" action="ppaction://media"/>
            <a:extLst>
              <a:ext uri="{FF2B5EF4-FFF2-40B4-BE49-F238E27FC236}">
                <a16:creationId xmlns:a16="http://schemas.microsoft.com/office/drawing/2014/main" id="{38D3C70E-B7AD-4F47-B9AE-6528941179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23" name="Am-thanh-tra-loi-sai-www_nhacchuongvui_com">
            <a:hlinkClick r:id="" action="ppaction://media"/>
            <a:extLst>
              <a:ext uri="{FF2B5EF4-FFF2-40B4-BE49-F238E27FC236}">
                <a16:creationId xmlns:a16="http://schemas.microsoft.com/office/drawing/2014/main" id="{EDB33C5B-7C2E-446A-B0A8-0DDA801162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5299688"/>
            <a:ext cx="487363" cy="487363"/>
          </a:xfrm>
          <a:prstGeom prst="rect">
            <a:avLst/>
          </a:prstGeom>
        </p:spPr>
      </p:pic>
      <p:pic>
        <p:nvPicPr>
          <p:cNvPr id="224" name="Am-thanh-tra-loi-dung-www_nhacchuongvui_com">
            <a:hlinkClick r:id="" action="ppaction://media"/>
            <a:extLst>
              <a:ext uri="{FF2B5EF4-FFF2-40B4-BE49-F238E27FC236}">
                <a16:creationId xmlns:a16="http://schemas.microsoft.com/office/drawing/2014/main" id="{2D550BA0-E4EA-4BDF-975E-C4A8A4DB88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43342" y="5983423"/>
            <a:ext cx="487363" cy="487363"/>
          </a:xfrm>
          <a:prstGeom prst="rect">
            <a:avLst/>
          </a:prstGeom>
        </p:spPr>
      </p:pic>
      <p:pic>
        <p:nvPicPr>
          <p:cNvPr id="225" name="图片 4">
            <a:extLst>
              <a:ext uri="{FF2B5EF4-FFF2-40B4-BE49-F238E27FC236}">
                <a16:creationId xmlns:a16="http://schemas.microsoft.com/office/drawing/2014/main" id="{50DA5E61-DB60-468B-B2CD-66253CBD345F}"/>
              </a:ext>
            </a:extLst>
          </p:cNvPr>
          <p:cNvPicPr>
            <a:picLocks noChangeAspect="1"/>
          </p:cNvPicPr>
          <p:nvPr/>
        </p:nvPicPr>
        <p:blipFill>
          <a:blip r:embed="rId9"/>
          <a:stretch>
            <a:fillRect/>
          </a:stretch>
        </p:blipFill>
        <p:spPr>
          <a:xfrm flipH="1">
            <a:off x="-197433" y="3862081"/>
            <a:ext cx="2670199" cy="3053775"/>
          </a:xfrm>
          <a:prstGeom prst="rect">
            <a:avLst/>
          </a:prstGeom>
        </p:spPr>
      </p:pic>
      <p:sp>
        <p:nvSpPr>
          <p:cNvPr id="3"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333333"/>
                </a:solidFill>
                <a:effectLst/>
                <a:latin typeface="Roboto" panose="02000000000000000000" pitchFamily="2" charset="0"/>
              </a:rPr>
              <a:t>38</a:t>
            </a:r>
            <a:r>
              <a:rPr kumimoji="0" lang="en-US" altLang="en-US" sz="1100" b="0" i="0" u="none" strike="noStrike" cap="none" normalizeH="0" baseline="0">
                <a:ln>
                  <a:noFill/>
                </a:ln>
                <a:solidFill>
                  <a:srgbClr val="333333"/>
                </a:solidFill>
                <a:effectLst/>
                <a:latin typeface="MathJax_Math-italic"/>
              </a:rPr>
              <a:t>o</a:t>
            </a:r>
            <a:r>
              <a:rPr kumimoji="0" lang="en-US" altLang="en-US" sz="1300" b="0" i="0" u="none" strike="noStrike" cap="none" normalizeH="0" baseline="0">
                <a:ln>
                  <a:noFill/>
                </a:ln>
                <a:solidFill>
                  <a:srgbClr val="333333"/>
                </a:solidFill>
                <a:effectLst/>
                <a:latin typeface="Roboto" panose="02000000000000000000" pitchFamily="2" charset="0"/>
              </a:rPr>
              <a:t>C</a:t>
            </a:r>
            <a:r>
              <a:rPr kumimoji="0" lang="en-US" altLang="en-US" sz="8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3"/>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333333"/>
                </a:solidFill>
                <a:effectLst/>
                <a:latin typeface="MathJax_Math-italic"/>
              </a:rPr>
              <a:t>o</a:t>
            </a:r>
            <a:r>
              <a:rPr kumimoji="0" lang="en-US" altLang="en-US" sz="1300" b="0" i="0" u="none" strike="noStrike" cap="none" normalizeH="0" baseline="0">
                <a:ln>
                  <a:noFill/>
                </a:ln>
                <a:solidFill>
                  <a:srgbClr val="333333"/>
                </a:solidFill>
                <a:effectLst/>
                <a:latin typeface="Roboto" panose="02000000000000000000" pitchFamily="2" charset="0"/>
              </a:rPr>
              <a:t>C</a:t>
            </a:r>
            <a:r>
              <a:rPr kumimoji="0" lang="en-US" altLang="en-US" sz="8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9" name="Rectangle 4"/>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500" b="0" i="0" u="none" strike="noStrike" cap="none" normalizeH="0" baseline="0">
                <a:ln>
                  <a:noFill/>
                </a:ln>
                <a:solidFill>
                  <a:srgbClr val="333333"/>
                </a:solidFill>
                <a:effectLst/>
                <a:latin typeface="Roboto" panose="02000000000000000000" pitchFamily="2" charset="0"/>
              </a:rPr>
            </a:br>
            <a:r>
              <a:rPr kumimoji="0" lang="en-US" altLang="en-US" sz="1100" b="0" i="0" u="none" strike="noStrike" cap="none" normalizeH="0" baseline="0">
                <a:ln>
                  <a:noFill/>
                </a:ln>
                <a:solidFill>
                  <a:srgbClr val="333333"/>
                </a:solidFill>
                <a:effectLst/>
                <a:latin typeface="MathJax_Math-italic"/>
              </a:rPr>
              <a:t>o</a:t>
            </a:r>
            <a:r>
              <a:rPr kumimoji="0" lang="en-US" altLang="en-US" sz="1300" b="0" i="0" u="none" strike="noStrike" cap="none" normalizeH="0" baseline="0">
                <a:ln>
                  <a:noFill/>
                </a:ln>
                <a:solidFill>
                  <a:srgbClr val="333333"/>
                </a:solidFill>
                <a:effectLst/>
                <a:latin typeface="Roboto" panose="02000000000000000000" pitchFamily="2" charset="0"/>
              </a:rPr>
              <a:t>C</a:t>
            </a:r>
            <a:r>
              <a:rPr kumimoji="0" lang="en-US" altLang="en-US" sz="8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4" name="Picture 3">
            <a:extLst>
              <a:ext uri="{FF2B5EF4-FFF2-40B4-BE49-F238E27FC236}">
                <a16:creationId xmlns:a16="http://schemas.microsoft.com/office/drawing/2014/main" id="{E722F4B9-1035-905F-00B7-E43FCB263277}"/>
              </a:ext>
            </a:extLst>
          </p:cNvPr>
          <p:cNvPicPr>
            <a:picLocks noChangeAspect="1"/>
          </p:cNvPicPr>
          <p:nvPr/>
        </p:nvPicPr>
        <p:blipFill>
          <a:blip r:embed="rId10"/>
          <a:stretch>
            <a:fillRect/>
          </a:stretch>
        </p:blipFill>
        <p:spPr>
          <a:xfrm>
            <a:off x="2029923" y="6905437"/>
            <a:ext cx="8132153" cy="1954228"/>
          </a:xfrm>
          <a:prstGeom prst="rect">
            <a:avLst/>
          </a:prstGeom>
        </p:spPr>
      </p:pic>
    </p:spTree>
    <p:extLst>
      <p:ext uri="{BB962C8B-B14F-4D97-AF65-F5344CB8AC3E}">
        <p14:creationId xmlns:p14="http://schemas.microsoft.com/office/powerpoint/2010/main" val="3994984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dissolve">
                                      <p:cBhvr>
                                        <p:cTn id="7" dur="500"/>
                                        <p:tgtEl>
                                          <p:spTgt spid="225"/>
                                        </p:tgtEl>
                                      </p:cBhvr>
                                    </p:animEffect>
                                  </p:childTnLst>
                                </p:cTn>
                              </p:par>
                              <p:par>
                                <p:cTn id="8" presetID="2" presetClass="entr" presetSubtype="9"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 calcmode="lin" valueType="num">
                                      <p:cBhvr additive="base">
                                        <p:cTn id="10" dur="500" fill="hold"/>
                                        <p:tgtEl>
                                          <p:spTgt spid="136"/>
                                        </p:tgtEl>
                                        <p:attrNameLst>
                                          <p:attrName>ppt_x</p:attrName>
                                        </p:attrNameLst>
                                      </p:cBhvr>
                                      <p:tavLst>
                                        <p:tav tm="0">
                                          <p:val>
                                            <p:strVal val="0-#ppt_w/2"/>
                                          </p:val>
                                        </p:tav>
                                        <p:tav tm="100000">
                                          <p:val>
                                            <p:strVal val="#ppt_x"/>
                                          </p:val>
                                        </p:tav>
                                      </p:tavLst>
                                    </p:anim>
                                    <p:anim calcmode="lin" valueType="num">
                                      <p:cBhvr additive="base">
                                        <p:cTn id="11" dur="500" fill="hold"/>
                                        <p:tgtEl>
                                          <p:spTgt spid="136"/>
                                        </p:tgtEl>
                                        <p:attrNameLst>
                                          <p:attrName>ppt_y</p:attrName>
                                        </p:attrNameLst>
                                      </p:cBhvr>
                                      <p:tavLst>
                                        <p:tav tm="0">
                                          <p:val>
                                            <p:strVal val="0-#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8150" fill="hold"/>
                                        <p:tgtEl>
                                          <p:spTgt spid="183"/>
                                        </p:tgtEl>
                                      </p:cBhvr>
                                    </p:cmd>
                                  </p:childTnLst>
                                </p:cTn>
                              </p:par>
                              <p:par>
                                <p:cTn id="34" presetID="10" presetClass="entr" presetSubtype="0" fill="hold" nodeType="withEffect">
                                  <p:stCondLst>
                                    <p:cond delay="0"/>
                                  </p:stCondLst>
                                  <p:childTnLst>
                                    <p:set>
                                      <p:cBhvr>
                                        <p:cTn id="35" dur="1" fill="hold">
                                          <p:stCondLst>
                                            <p:cond delay="0"/>
                                          </p:stCondLst>
                                        </p:cTn>
                                        <p:tgtEl>
                                          <p:spTgt spid="237"/>
                                        </p:tgtEl>
                                        <p:attrNameLst>
                                          <p:attrName>style.visibility</p:attrName>
                                        </p:attrNameLst>
                                      </p:cBhvr>
                                      <p:to>
                                        <p:strVal val="visible"/>
                                      </p:to>
                                    </p:set>
                                    <p:animEffect transition="in" filter="fade">
                                      <p:cBhvr>
                                        <p:cTn id="36" dur="500"/>
                                        <p:tgtEl>
                                          <p:spTgt spid="237"/>
                                        </p:tgtEl>
                                      </p:cBhvr>
                                    </p:animEffect>
                                  </p:childTnLst>
                                </p:cTn>
                              </p:par>
                            </p:childTnLst>
                          </p:cTn>
                        </p:par>
                      </p:childTnLst>
                    </p:cTn>
                  </p:par>
                </p:childTnLst>
              </p:cTn>
              <p:nextCondLst>
                <p:cond evt="onClick" delay="0">
                  <p:tgtEl>
                    <p:spTgt spid="2"/>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8085" fill="hold"/>
                                        <p:tgtEl>
                                          <p:spTgt spid="224"/>
                                        </p:tgtEl>
                                      </p:cBhvr>
                                    </p:cmd>
                                  </p:childTnLst>
                                </p:cTn>
                              </p:par>
                              <p:par>
                                <p:cTn id="42" presetID="10" presetClass="entr" presetSubtype="0" fill="hold" nodeType="withEffect">
                                  <p:stCondLst>
                                    <p:cond delay="0"/>
                                  </p:stCondLst>
                                  <p:childTnLst>
                                    <p:set>
                                      <p:cBhvr>
                                        <p:cTn id="43" dur="1" fill="hold">
                                          <p:stCondLst>
                                            <p:cond delay="0"/>
                                          </p:stCondLst>
                                        </p:cTn>
                                        <p:tgtEl>
                                          <p:spTgt spid="236"/>
                                        </p:tgtEl>
                                        <p:attrNameLst>
                                          <p:attrName>style.visibility</p:attrName>
                                        </p:attrNameLst>
                                      </p:cBhvr>
                                      <p:to>
                                        <p:strVal val="visible"/>
                                      </p:to>
                                    </p:set>
                                    <p:animEffect transition="in" filter="fade">
                                      <p:cBhvr>
                                        <p:cTn id="44" dur="500"/>
                                        <p:tgtEl>
                                          <p:spTgt spid="236"/>
                                        </p:tgtEl>
                                      </p:cBhvr>
                                    </p:animEffect>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withEffect">
                                  <p:stCondLst>
                                    <p:cond delay="0"/>
                                  </p:stCondLst>
                                  <p:childTnLst>
                                    <p:cmd type="call" cmd="playFrom(0.0)">
                                      <p:cBhvr>
                                        <p:cTn id="49" dur="8150" fill="hold"/>
                                        <p:tgtEl>
                                          <p:spTgt spid="223"/>
                                        </p:tgtEl>
                                      </p:cBhvr>
                                    </p:cmd>
                                  </p:childTnLst>
                                </p:cTn>
                              </p:par>
                              <p:par>
                                <p:cTn id="50" presetID="10" presetClass="entr" presetSubtype="0" fill="hold" nodeType="withEffect">
                                  <p:stCondLst>
                                    <p:cond delay="0"/>
                                  </p:stCondLst>
                                  <p:childTnLst>
                                    <p:set>
                                      <p:cBhvr>
                                        <p:cTn id="51" dur="1" fill="hold">
                                          <p:stCondLst>
                                            <p:cond delay="0"/>
                                          </p:stCondLst>
                                        </p:cTn>
                                        <p:tgtEl>
                                          <p:spTgt spid="239"/>
                                        </p:tgtEl>
                                        <p:attrNameLst>
                                          <p:attrName>style.visibility</p:attrName>
                                        </p:attrNameLst>
                                      </p:cBhvr>
                                      <p:to>
                                        <p:strVal val="visible"/>
                                      </p:to>
                                    </p:set>
                                    <p:animEffect transition="in" filter="fade">
                                      <p:cBhvr>
                                        <p:cTn id="52" dur="500"/>
                                        <p:tgtEl>
                                          <p:spTgt spid="239"/>
                                        </p:tgtEl>
                                      </p:cBhvr>
                                    </p:animEffect>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181"/>
                </p:tgtEl>
              </p:cMediaNode>
            </p:audio>
            <p:audio>
              <p:cMediaNode vol="80000">
                <p:cTn id="54" fill="hold" display="0">
                  <p:stCondLst>
                    <p:cond delay="indefinite"/>
                  </p:stCondLst>
                  <p:endCondLst>
                    <p:cond evt="onStopAudio" delay="0">
                      <p:tgtEl>
                        <p:sldTgt/>
                      </p:tgtEl>
                    </p:cond>
                  </p:endCondLst>
                </p:cTn>
                <p:tgtEl>
                  <p:spTgt spid="182"/>
                </p:tgtEl>
              </p:cMediaNode>
            </p:audio>
            <p:audio>
              <p:cMediaNode vol="80000">
                <p:cTn id="55" fill="hold" display="0">
                  <p:stCondLst>
                    <p:cond delay="indefinite"/>
                  </p:stCondLst>
                  <p:endCondLst>
                    <p:cond evt="onStopAudio" delay="0">
                      <p:tgtEl>
                        <p:sldTgt/>
                      </p:tgtEl>
                    </p:cond>
                  </p:endCondLst>
                </p:cTn>
                <p:tgtEl>
                  <p:spTgt spid="183"/>
                </p:tgtEl>
              </p:cMediaNode>
            </p:audio>
            <p:audio>
              <p:cMediaNode vol="80000">
                <p:cTn id="56" fill="hold" display="0">
                  <p:stCondLst>
                    <p:cond delay="indefinite"/>
                  </p:stCondLst>
                  <p:endCondLst>
                    <p:cond evt="onStopAudio" delay="0">
                      <p:tgtEl>
                        <p:sldTgt/>
                      </p:tgtEl>
                    </p:cond>
                  </p:endCondLst>
                </p:cTn>
                <p:tgtEl>
                  <p:spTgt spid="223"/>
                </p:tgtEl>
              </p:cMediaNode>
            </p:audio>
            <p:audio>
              <p:cMediaNode vol="80000">
                <p:cTn id="57" fill="hold" display="0">
                  <p:stCondLst>
                    <p:cond delay="indefinite"/>
                  </p:stCondLst>
                  <p:endCondLst>
                    <p:cond evt="onStopAudio" delay="0">
                      <p:tgtEl>
                        <p:sldTgt/>
                      </p:tgtEl>
                    </p:cond>
                  </p:endCondLst>
                </p:cTn>
                <p:tgtEl>
                  <p:spTgt spid="22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818"/>
          <a:stretch/>
        </p:blipFill>
        <p:spPr>
          <a:xfrm>
            <a:off x="0" y="4699322"/>
            <a:ext cx="12192000"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8170" y="3744185"/>
            <a:ext cx="1170490" cy="1170490"/>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39524" y="4730301"/>
            <a:ext cx="2296413" cy="2296413"/>
          </a:xfrm>
          <a:prstGeom prst="rect">
            <a:avLst/>
          </a:prstGeom>
        </p:spPr>
      </p:pic>
      <p:pic>
        <p:nvPicPr>
          <p:cNvPr id="28" name="Picture 27">
            <a:extLst>
              <a:ext uri="{FF2B5EF4-FFF2-40B4-BE49-F238E27FC236}">
                <a16:creationId xmlns:a16="http://schemas.microsoft.com/office/drawing/2014/main" id="{416AA52A-2568-3B14-1382-2943F1A7FFD1}"/>
              </a:ext>
            </a:extLst>
          </p:cNvPr>
          <p:cNvPicPr>
            <a:picLocks noChangeAspect="1"/>
          </p:cNvPicPr>
          <p:nvPr/>
        </p:nvPicPr>
        <p:blipFill>
          <a:blip r:embed="rId8"/>
          <a:stretch>
            <a:fillRect/>
          </a:stretch>
        </p:blipFill>
        <p:spPr>
          <a:xfrm>
            <a:off x="1801478" y="726181"/>
            <a:ext cx="1523956" cy="1508868"/>
          </a:xfrm>
          <a:prstGeom prst="rect">
            <a:avLst/>
          </a:prstGeom>
        </p:spPr>
      </p:pic>
      <p:pic>
        <p:nvPicPr>
          <p:cNvPr id="30" name="Picture 29">
            <a:extLst>
              <a:ext uri="{FF2B5EF4-FFF2-40B4-BE49-F238E27FC236}">
                <a16:creationId xmlns:a16="http://schemas.microsoft.com/office/drawing/2014/main" id="{EC5E0FEB-D52F-480D-A70B-D86272B7984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39325"/>
          <a:stretch/>
        </p:blipFill>
        <p:spPr>
          <a:xfrm>
            <a:off x="2931060" y="6094719"/>
            <a:ext cx="774154" cy="798766"/>
          </a:xfrm>
          <a:prstGeom prst="rect">
            <a:avLst/>
          </a:prstGeom>
        </p:spPr>
      </p:pic>
      <p:pic>
        <p:nvPicPr>
          <p:cNvPr id="2" name="Picture 1"/>
          <p:cNvPicPr>
            <a:picLocks noChangeAspect="1"/>
          </p:cNvPicPr>
          <p:nvPr/>
        </p:nvPicPr>
        <p:blipFill>
          <a:blip r:embed="rId10"/>
          <a:stretch>
            <a:fillRect/>
          </a:stretch>
        </p:blipFill>
        <p:spPr>
          <a:xfrm>
            <a:off x="894736" y="1780284"/>
            <a:ext cx="10228170" cy="4882940"/>
          </a:xfrm>
          <a:prstGeom prst="rect">
            <a:avLst/>
          </a:prstGeom>
        </p:spPr>
      </p:pic>
      <p:pic>
        <p:nvPicPr>
          <p:cNvPr id="3" name="Picture 2"/>
          <p:cNvPicPr>
            <a:picLocks noChangeAspect="1"/>
          </p:cNvPicPr>
          <p:nvPr/>
        </p:nvPicPr>
        <p:blipFill>
          <a:blip r:embed="rId11"/>
          <a:stretch>
            <a:fillRect/>
          </a:stretch>
        </p:blipFill>
        <p:spPr>
          <a:xfrm>
            <a:off x="3772802" y="863408"/>
            <a:ext cx="4298053" cy="1072989"/>
          </a:xfrm>
          <a:prstGeom prst="rect">
            <a:avLst/>
          </a:prstGeom>
        </p:spPr>
      </p:pic>
      <p:pic>
        <p:nvPicPr>
          <p:cNvPr id="4" name="Picture 3">
            <a:extLst>
              <a:ext uri="{FF2B5EF4-FFF2-40B4-BE49-F238E27FC236}">
                <a16:creationId xmlns:a16="http://schemas.microsoft.com/office/drawing/2014/main" id="{3904B0DE-C009-55CA-4C2B-67683BE62BEC}"/>
              </a:ext>
            </a:extLst>
          </p:cNvPr>
          <p:cNvPicPr>
            <a:picLocks noChangeAspect="1"/>
          </p:cNvPicPr>
          <p:nvPr/>
        </p:nvPicPr>
        <p:blipFill>
          <a:blip r:embed="rId12"/>
          <a:stretch>
            <a:fillRect/>
          </a:stretch>
        </p:blipFill>
        <p:spPr>
          <a:xfrm>
            <a:off x="2029923" y="6905437"/>
            <a:ext cx="8132153" cy="1954228"/>
          </a:xfrm>
          <a:prstGeom prst="rect">
            <a:avLst/>
          </a:prstGeom>
        </p:spPr>
      </p:pic>
    </p:spTree>
    <p:extLst>
      <p:ext uri="{BB962C8B-B14F-4D97-AF65-F5344CB8AC3E}">
        <p14:creationId xmlns:p14="http://schemas.microsoft.com/office/powerpoint/2010/main" val="127001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6143"/>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06164" y="2273481"/>
            <a:ext cx="782730" cy="782730"/>
          </a:xfrm>
          <a:prstGeom prst="rect">
            <a:avLst/>
          </a:prstGeom>
        </p:spPr>
      </p:pic>
      <p:pic>
        <p:nvPicPr>
          <p:cNvPr id="31" name="图片 30">
            <a:extLst>
              <a:ext uri="{FF2B5EF4-FFF2-40B4-BE49-F238E27FC236}">
                <a16:creationId xmlns:a16="http://schemas.microsoft.com/office/drawing/2014/main" id="{AF1A2813-B2E5-B2ED-08D0-98835C67DB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8268" y="2318148"/>
            <a:ext cx="3327204" cy="3327204"/>
          </a:xfrm>
          <a:prstGeom prst="rect">
            <a:avLst/>
          </a:prstGeom>
        </p:spPr>
      </p:pic>
      <p:pic>
        <p:nvPicPr>
          <p:cNvPr id="36" name="图片 35">
            <a:extLst>
              <a:ext uri="{FF2B5EF4-FFF2-40B4-BE49-F238E27FC236}">
                <a16:creationId xmlns:a16="http://schemas.microsoft.com/office/drawing/2014/main" id="{8C7D17C1-94DF-0DB3-660D-E2D2F5F4011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24607" y="3162899"/>
            <a:ext cx="3507725" cy="2158678"/>
          </a:xfrm>
          <a:prstGeom prst="rect">
            <a:avLst/>
          </a:prstGeom>
        </p:spPr>
      </p:pic>
      <p:pic>
        <p:nvPicPr>
          <p:cNvPr id="10" name="Picture 9"/>
          <p:cNvPicPr>
            <a:picLocks noChangeAspect="1"/>
          </p:cNvPicPr>
          <p:nvPr/>
        </p:nvPicPr>
        <p:blipFill>
          <a:blip r:embed="rId9"/>
          <a:stretch>
            <a:fillRect/>
          </a:stretch>
        </p:blipFill>
        <p:spPr>
          <a:xfrm>
            <a:off x="2973806" y="1166507"/>
            <a:ext cx="5334462" cy="4340728"/>
          </a:xfrm>
          <a:prstGeom prst="rect">
            <a:avLst/>
          </a:prstGeom>
        </p:spPr>
      </p:pic>
    </p:spTree>
    <p:extLst>
      <p:ext uri="{BB962C8B-B14F-4D97-AF65-F5344CB8AC3E}">
        <p14:creationId xmlns:p14="http://schemas.microsoft.com/office/powerpoint/2010/main" val="372351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43BE031-FB3F-7A65-2D11-BFDF4A023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453E606D-F455-5FC2-89A2-764DA22501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7761"/>
            <a:ext cx="12192000" cy="5805714"/>
          </a:xfrm>
          <a:prstGeom prst="rect">
            <a:avLst/>
          </a:prstGeom>
        </p:spPr>
      </p:pic>
      <p:pic>
        <p:nvPicPr>
          <p:cNvPr id="9" name="图片 8">
            <a:extLst>
              <a:ext uri="{FF2B5EF4-FFF2-40B4-BE49-F238E27FC236}">
                <a16:creationId xmlns:a16="http://schemas.microsoft.com/office/drawing/2014/main" id="{42687F93-B4C9-A0A5-D2CB-A7BCF558A9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4699322"/>
            <a:ext cx="4757195" cy="2158678"/>
          </a:xfrm>
          <a:prstGeom prst="rect">
            <a:avLst/>
          </a:prstGeom>
        </p:spPr>
      </p:pic>
      <p:pic>
        <p:nvPicPr>
          <p:cNvPr id="27" name="图片 26">
            <a:extLst>
              <a:ext uri="{FF2B5EF4-FFF2-40B4-BE49-F238E27FC236}">
                <a16:creationId xmlns:a16="http://schemas.microsoft.com/office/drawing/2014/main" id="{C970856F-D43A-B85C-DE91-4A21D5004C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577" y="537761"/>
            <a:ext cx="1508567" cy="1885709"/>
          </a:xfrm>
          <a:prstGeom prst="rect">
            <a:avLst/>
          </a:prstGeom>
        </p:spPr>
      </p:pic>
      <p:pic>
        <p:nvPicPr>
          <p:cNvPr id="29" name="图片 28">
            <a:extLst>
              <a:ext uri="{FF2B5EF4-FFF2-40B4-BE49-F238E27FC236}">
                <a16:creationId xmlns:a16="http://schemas.microsoft.com/office/drawing/2014/main" id="{32F6C48A-CFE0-641F-17A1-C0392A9A35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8402" y="942808"/>
            <a:ext cx="782730" cy="782730"/>
          </a:xfrm>
          <a:prstGeom prst="rect">
            <a:avLst/>
          </a:prstGeom>
        </p:spPr>
      </p:pic>
      <p:pic>
        <p:nvPicPr>
          <p:cNvPr id="14" name="图片 13">
            <a:extLst>
              <a:ext uri="{FF2B5EF4-FFF2-40B4-BE49-F238E27FC236}">
                <a16:creationId xmlns:a16="http://schemas.microsoft.com/office/drawing/2014/main" id="{AC4780AC-62A9-11BA-2CFD-0780275010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20512" y="3543983"/>
            <a:ext cx="4236835" cy="4236835"/>
          </a:xfrm>
          <a:prstGeom prst="rect">
            <a:avLst/>
          </a:prstGeom>
        </p:spPr>
      </p:pic>
      <p:sp>
        <p:nvSpPr>
          <p:cNvPr id="13" name="文本框 75">
            <a:extLst>
              <a:ext uri="{FF2B5EF4-FFF2-40B4-BE49-F238E27FC236}">
                <a16:creationId xmlns:a16="http://schemas.microsoft.com/office/drawing/2014/main" id="{BBDC4616-25B4-4DC1-8A6C-71E3F5D678F0}"/>
              </a:ext>
            </a:extLst>
          </p:cNvPr>
          <p:cNvSpPr txBox="1"/>
          <p:nvPr/>
        </p:nvSpPr>
        <p:spPr>
          <a:xfrm>
            <a:off x="2211760" y="2059383"/>
            <a:ext cx="7361382" cy="193899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vi-VN" altLang="zh-CN" sz="6000" dirty="0">
                <a:solidFill>
                  <a:srgbClr val="C00000"/>
                </a:solidFill>
                <a:latin typeface="UTM Showcard" panose="02040603050506020204" pitchFamily="18" charset="0"/>
                <a:ea typeface="字魂151号-联盟综艺体" panose="00000500000000000000" charset="-122"/>
                <a:cs typeface="字魂151号-联盟综艺体" panose="00000500000000000000" charset="-122"/>
              </a:rPr>
              <a:t>HOẠT ĐỘNG 2:</a:t>
            </a:r>
          </a:p>
          <a:p>
            <a:pPr algn="ctr"/>
            <a:r>
              <a:rPr lang="vi-VN" altLang="zh-CN" sz="6000" dirty="0">
                <a:solidFill>
                  <a:srgbClr val="C00000"/>
                </a:solidFill>
                <a:latin typeface="UTM Showcard" panose="02040603050506020204" pitchFamily="18" charset="0"/>
                <a:ea typeface="字魂151号-联盟综艺体" panose="00000500000000000000" charset="-122"/>
                <a:cs typeface="字魂151号-联盟综艺体" panose="00000500000000000000" charset="-122"/>
              </a:rPr>
              <a:t>Sự truyền nhiệt </a:t>
            </a:r>
          </a:p>
        </p:txBody>
      </p:sp>
    </p:spTree>
    <p:extLst>
      <p:ext uri="{BB962C8B-B14F-4D97-AF65-F5344CB8AC3E}">
        <p14:creationId xmlns:p14="http://schemas.microsoft.com/office/powerpoint/2010/main" val="397324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4">
            <a:extLst>
              <a:ext uri="{FF2B5EF4-FFF2-40B4-BE49-F238E27FC236}">
                <a16:creationId xmlns:a16="http://schemas.microsoft.com/office/drawing/2014/main" id="{63B44561-F657-CE5C-5CAF-F1DF60096BD6}"/>
              </a:ext>
            </a:extLst>
          </p:cNvPr>
          <p:cNvSpPr/>
          <p:nvPr/>
        </p:nvSpPr>
        <p:spPr>
          <a:xfrm>
            <a:off x="3539613" y="403124"/>
            <a:ext cx="4532671" cy="1061882"/>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rPr>
              <a:t>CHUẨN BỊ</a:t>
            </a:r>
            <a:endParaRPr kumimoji="0" lang="zh-CN" altLang="en-US" sz="6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endParaRPr>
          </a:p>
        </p:txBody>
      </p:sp>
      <p:sp>
        <p:nvSpPr>
          <p:cNvPr id="16" name="TextBox 15"/>
          <p:cNvSpPr txBox="1"/>
          <p:nvPr/>
        </p:nvSpPr>
        <p:spPr>
          <a:xfrm>
            <a:off x="1553496" y="1746816"/>
            <a:ext cx="5063613" cy="861774"/>
          </a:xfrm>
          <a:prstGeom prst="rect">
            <a:avLst/>
          </a:prstGeom>
          <a:noFill/>
        </p:spPr>
        <p:txBody>
          <a:bodyPr wrap="square" rtlCol="0">
            <a:spAutoFit/>
          </a:bodyPr>
          <a:lstStyle/>
          <a:p>
            <a:r>
              <a:rPr lang="vi-VN" sz="5000" dirty="0">
                <a:latin typeface="Cambria" panose="02040503050406030204" pitchFamily="18" charset="0"/>
                <a:ea typeface="Cambria" panose="02040503050406030204" pitchFamily="18" charset="0"/>
              </a:rPr>
              <a:t>- Cốc nước nóng.</a:t>
            </a:r>
            <a:endParaRPr lang="en-US" sz="5000" dirty="0">
              <a:latin typeface="Cambria" panose="02040503050406030204" pitchFamily="18" charset="0"/>
              <a:ea typeface="Cambria" panose="02040503050406030204" pitchFamily="18" charset="0"/>
            </a:endParaRPr>
          </a:p>
        </p:txBody>
      </p:sp>
      <p:sp>
        <p:nvSpPr>
          <p:cNvPr id="17" name="TextBox 16"/>
          <p:cNvSpPr txBox="1"/>
          <p:nvPr/>
        </p:nvSpPr>
        <p:spPr>
          <a:xfrm>
            <a:off x="1553496" y="2711556"/>
            <a:ext cx="5427407" cy="861774"/>
          </a:xfrm>
          <a:prstGeom prst="rect">
            <a:avLst/>
          </a:prstGeom>
          <a:noFill/>
        </p:spPr>
        <p:txBody>
          <a:bodyPr wrap="square" rtlCol="0">
            <a:spAutoFit/>
          </a:bodyPr>
          <a:lstStyle/>
          <a:p>
            <a:r>
              <a:rPr lang="vi-VN" sz="5000" dirty="0">
                <a:latin typeface="Cambria" panose="02040503050406030204" pitchFamily="18" charset="0"/>
                <a:ea typeface="Cambria" panose="02040503050406030204" pitchFamily="18" charset="0"/>
              </a:rPr>
              <a:t>- Cốc nước có đá.</a:t>
            </a:r>
            <a:endParaRPr lang="en-US" sz="5000" dirty="0">
              <a:latin typeface="Cambria" panose="02040503050406030204" pitchFamily="18" charset="0"/>
              <a:ea typeface="Cambria" panose="02040503050406030204" pitchFamily="18" charset="0"/>
            </a:endParaRPr>
          </a:p>
        </p:txBody>
      </p:sp>
      <p:sp>
        <p:nvSpPr>
          <p:cNvPr id="18" name="TextBox 17"/>
          <p:cNvSpPr txBox="1"/>
          <p:nvPr/>
        </p:nvSpPr>
        <p:spPr>
          <a:xfrm>
            <a:off x="1553497" y="3630873"/>
            <a:ext cx="6263148" cy="1631216"/>
          </a:xfrm>
          <a:prstGeom prst="rect">
            <a:avLst/>
          </a:prstGeom>
          <a:noFill/>
        </p:spPr>
        <p:txBody>
          <a:bodyPr wrap="square" rtlCol="0">
            <a:spAutoFit/>
          </a:bodyPr>
          <a:lstStyle/>
          <a:p>
            <a:r>
              <a:rPr lang="vi-VN" sz="5000" dirty="0">
                <a:latin typeface="Cambria" panose="02040503050406030204" pitchFamily="18" charset="0"/>
                <a:ea typeface="Cambria" panose="02040503050406030204" pitchFamily="18" charset="0"/>
              </a:rPr>
              <a:t>- Hai thìa kim loại giống nhau.</a:t>
            </a:r>
            <a:endParaRPr lang="en-US" sz="5000" dirty="0">
              <a:latin typeface="Cambria" panose="02040503050406030204" pitchFamily="18" charset="0"/>
              <a:ea typeface="Cambria" panose="02040503050406030204" pitchFamily="18" charset="0"/>
            </a:endParaRPr>
          </a:p>
        </p:txBody>
      </p:sp>
      <p:pic>
        <p:nvPicPr>
          <p:cNvPr id="19" name="图片 13">
            <a:extLst>
              <a:ext uri="{FF2B5EF4-FFF2-40B4-BE49-F238E27FC236}">
                <a16:creationId xmlns:a16="http://schemas.microsoft.com/office/drawing/2014/main" id="{AC4780AC-62A9-11BA-2CFD-0780275010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0968" y="1758253"/>
            <a:ext cx="5099747" cy="50997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4">
            <a:extLst>
              <a:ext uri="{FF2B5EF4-FFF2-40B4-BE49-F238E27FC236}">
                <a16:creationId xmlns:a16="http://schemas.microsoft.com/office/drawing/2014/main" id="{63B44561-F657-CE5C-5CAF-F1DF60096BD6}"/>
              </a:ext>
            </a:extLst>
          </p:cNvPr>
          <p:cNvSpPr/>
          <p:nvPr/>
        </p:nvSpPr>
        <p:spPr>
          <a:xfrm>
            <a:off x="1936210" y="363129"/>
            <a:ext cx="4532671" cy="1061882"/>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cs typeface="+mn-cs"/>
              </a:rPr>
              <a:t>TIẾN HÀNH</a:t>
            </a:r>
            <a:endParaRPr kumimoji="0" lang="zh-CN" altLang="en-US" sz="6000" b="1" i="0" u="none" strike="noStrike" kern="1200" cap="none" spc="0" normalizeH="0" baseline="0" noProof="0" dirty="0">
              <a:ln>
                <a:noFill/>
              </a:ln>
              <a:solidFill>
                <a:prstClr val="white"/>
              </a:solidFill>
              <a:effectLst/>
              <a:uLnTx/>
              <a:uFillTx/>
              <a:latin typeface="Cambria" panose="02040503050406030204" pitchFamily="18" charset="0"/>
              <a:ea typeface="标小智龙珠体" panose="02020500000000000000" pitchFamily="18" charset="-122"/>
              <a:cs typeface="+mn-cs"/>
            </a:endParaRPr>
          </a:p>
        </p:txBody>
      </p:sp>
      <p:sp>
        <p:nvSpPr>
          <p:cNvPr id="16" name="TextBox 15"/>
          <p:cNvSpPr txBox="1"/>
          <p:nvPr/>
        </p:nvSpPr>
        <p:spPr>
          <a:xfrm>
            <a:off x="895929" y="1534256"/>
            <a:ext cx="8774544"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Dùng hai tay cầm hai thìa kim loại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để cảm nhận nhiệt độ.</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p:cNvSpPr txBox="1"/>
          <p:nvPr/>
        </p:nvSpPr>
        <p:spPr>
          <a:xfrm>
            <a:off x="895929" y="2966940"/>
            <a:ext cx="6770253"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Cắm thìa vào mỗi cốc. Sau vài phút, cầm lần lượt vào hai cán thìa.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9" name="图片 13">
            <a:extLst>
              <a:ext uri="{FF2B5EF4-FFF2-40B4-BE49-F238E27FC236}">
                <a16:creationId xmlns:a16="http://schemas.microsoft.com/office/drawing/2014/main" id="{AC4780AC-62A9-11BA-2CFD-0780275010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8256" y="4772725"/>
            <a:ext cx="2463800" cy="24638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5158" y="2531345"/>
            <a:ext cx="3883351" cy="2605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07088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Lst>
  </p:timing>
</p:sld>
</file>

<file path=ppt/theme/theme1.xml><?xml version="1.0" encoding="utf-8"?>
<a:theme xmlns:a="http://schemas.openxmlformats.org/drawingml/2006/main" name="Office 主题​​">
  <a:themeElements>
    <a:clrScheme name="自定义 1345">
      <a:dk1>
        <a:sysClr val="windowText" lastClr="000000"/>
      </a:dk1>
      <a:lt1>
        <a:sysClr val="window" lastClr="FFFFFF"/>
      </a:lt1>
      <a:dk2>
        <a:srgbClr val="44546A"/>
      </a:dk2>
      <a:lt2>
        <a:srgbClr val="E7E6E6"/>
      </a:lt2>
      <a:accent1>
        <a:srgbClr val="36A080"/>
      </a:accent1>
      <a:accent2>
        <a:srgbClr val="36A080"/>
      </a:accent2>
      <a:accent3>
        <a:srgbClr val="A5A5A5"/>
      </a:accent3>
      <a:accent4>
        <a:srgbClr val="FFC000"/>
      </a:accent4>
      <a:accent5>
        <a:srgbClr val="5B9BD5"/>
      </a:accent5>
      <a:accent6>
        <a:srgbClr val="70AD47"/>
      </a:accent6>
      <a:hlink>
        <a:srgbClr val="0563C1"/>
      </a:hlink>
      <a:folHlink>
        <a:srgbClr val="954F72"/>
      </a:folHlink>
    </a:clrScheme>
    <a:fontScheme name="ibnvv5ay">
      <a:majorFont>
        <a:latin typeface="思源黑体" panose="020F0302020204030204"/>
        <a:ea typeface="思源黑体"/>
        <a:cs typeface=""/>
      </a:majorFont>
      <a:minorFont>
        <a:latin typeface="思源黑体" panose="020F0502020204030204"/>
        <a:ea typeface="思源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sMania">
  <a:themeElements>
    <a:clrScheme name="Simple Light">
      <a:dk1>
        <a:srgbClr val="FFFBF8"/>
      </a:dk1>
      <a:lt1>
        <a:srgbClr val="FCD19B"/>
      </a:lt1>
      <a:dk2>
        <a:srgbClr val="434343"/>
      </a:dk2>
      <a:lt2>
        <a:srgbClr val="4DADE2"/>
      </a:lt2>
      <a:accent1>
        <a:srgbClr val="3B9ACF"/>
      </a:accent1>
      <a:accent2>
        <a:srgbClr val="9900FF"/>
      </a:accent2>
      <a:accent3>
        <a:srgbClr val="00FFFF"/>
      </a:accent3>
      <a:accent4>
        <a:srgbClr val="00FF00"/>
      </a:accent4>
      <a:accent5>
        <a:srgbClr val="FFFF00"/>
      </a:accent5>
      <a:accent6>
        <a:srgbClr val="0000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lidesMania">
  <a:themeElements>
    <a:clrScheme name="Simple Light">
      <a:dk1>
        <a:srgbClr val="FFFBF8"/>
      </a:dk1>
      <a:lt1>
        <a:srgbClr val="FCD19B"/>
      </a:lt1>
      <a:dk2>
        <a:srgbClr val="434343"/>
      </a:dk2>
      <a:lt2>
        <a:srgbClr val="4DADE2"/>
      </a:lt2>
      <a:accent1>
        <a:srgbClr val="3B9ACF"/>
      </a:accent1>
      <a:accent2>
        <a:srgbClr val="9900FF"/>
      </a:accent2>
      <a:accent3>
        <a:srgbClr val="00FFFF"/>
      </a:accent3>
      <a:accent4>
        <a:srgbClr val="00FF00"/>
      </a:accent4>
      <a:accent5>
        <a:srgbClr val="FFFF00"/>
      </a:accent5>
      <a:accent6>
        <a:srgbClr val="0000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SlidesMania">
  <a:themeElements>
    <a:clrScheme name="Simple Light">
      <a:dk1>
        <a:srgbClr val="FFFBF8"/>
      </a:dk1>
      <a:lt1>
        <a:srgbClr val="FCD19B"/>
      </a:lt1>
      <a:dk2>
        <a:srgbClr val="434343"/>
      </a:dk2>
      <a:lt2>
        <a:srgbClr val="4DADE2"/>
      </a:lt2>
      <a:accent1>
        <a:srgbClr val="3B9ACF"/>
      </a:accent1>
      <a:accent2>
        <a:srgbClr val="9900FF"/>
      </a:accent2>
      <a:accent3>
        <a:srgbClr val="00FFFF"/>
      </a:accent3>
      <a:accent4>
        <a:srgbClr val="00FF00"/>
      </a:accent4>
      <a:accent5>
        <a:srgbClr val="FFFF00"/>
      </a:accent5>
      <a:accent6>
        <a:srgbClr val="0000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SlidesMania">
  <a:themeElements>
    <a:clrScheme name="Simple Light">
      <a:dk1>
        <a:srgbClr val="FFFBF8"/>
      </a:dk1>
      <a:lt1>
        <a:srgbClr val="FCD19B"/>
      </a:lt1>
      <a:dk2>
        <a:srgbClr val="434343"/>
      </a:dk2>
      <a:lt2>
        <a:srgbClr val="4DADE2"/>
      </a:lt2>
      <a:accent1>
        <a:srgbClr val="3B9ACF"/>
      </a:accent1>
      <a:accent2>
        <a:srgbClr val="9900FF"/>
      </a:accent2>
      <a:accent3>
        <a:srgbClr val="00FFFF"/>
      </a:accent3>
      <a:accent4>
        <a:srgbClr val="00FF00"/>
      </a:accent4>
      <a:accent5>
        <a:srgbClr val="FFFF00"/>
      </a:accent5>
      <a:accent6>
        <a:srgbClr val="0000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916</TotalTime>
  <Words>1269</Words>
  <Application>Microsoft Office PowerPoint</Application>
  <PresentationFormat>Widescreen</PresentationFormat>
  <Paragraphs>103</Paragraphs>
  <Slides>31</Slides>
  <Notes>5</Notes>
  <HiddenSlides>0</HiddenSlides>
  <MMClips>15</MMClips>
  <ScaleCrop>false</ScaleCrop>
  <HeadingPairs>
    <vt:vector size="6" baseType="variant">
      <vt:variant>
        <vt:lpstr>Fonts Used</vt:lpstr>
      </vt:variant>
      <vt:variant>
        <vt:i4>21</vt:i4>
      </vt:variant>
      <vt:variant>
        <vt:lpstr>Theme</vt:lpstr>
      </vt:variant>
      <vt:variant>
        <vt:i4>5</vt:i4>
      </vt:variant>
      <vt:variant>
        <vt:lpstr>Slide Titles</vt:lpstr>
      </vt:variant>
      <vt:variant>
        <vt:i4>31</vt:i4>
      </vt:variant>
    </vt:vector>
  </HeadingPairs>
  <TitlesOfParts>
    <vt:vector size="57" baseType="lpstr">
      <vt:lpstr>等线</vt:lpstr>
      <vt:lpstr>#9Slide03 Arima Madurai Black</vt:lpstr>
      <vt:lpstr>#9Slide05 SVNEgregio Script</vt:lpstr>
      <vt:lpstr>#9Slide07 HoneyCream</vt:lpstr>
      <vt:lpstr>#9Slide07 SFU Rhythm</vt:lpstr>
      <vt:lpstr>Abril Fatface</vt:lpstr>
      <vt:lpstr>Aldrich</vt:lpstr>
      <vt:lpstr>Arial</vt:lpstr>
      <vt:lpstr>Calibri</vt:lpstr>
      <vt:lpstr>Cambria</vt:lpstr>
      <vt:lpstr>Concert One</vt:lpstr>
      <vt:lpstr>Delius</vt:lpstr>
      <vt:lpstr>DM Sans</vt:lpstr>
      <vt:lpstr>MathJax_Math-italic</vt:lpstr>
      <vt:lpstr>Roboto</vt:lpstr>
      <vt:lpstr>SVN-Newton</vt:lpstr>
      <vt:lpstr>Tahoma</vt:lpstr>
      <vt:lpstr>Times New Roman</vt:lpstr>
      <vt:lpstr>UTM Showcard</vt:lpstr>
      <vt:lpstr>UVF Fiolex Girls</vt:lpstr>
      <vt:lpstr>思源黑体</vt:lpstr>
      <vt:lpstr>Office 主题​​</vt:lpstr>
      <vt:lpstr>SlidesMania</vt:lpstr>
      <vt:lpstr>1_SlidesMania</vt:lpstr>
      <vt:lpstr>2_SlidesMania</vt:lpstr>
      <vt:lpstr>3_SlidesMania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MANG NON</dc:creator>
  <cp:keywords>Măngnon</cp:keywords>
  <cp:lastModifiedBy>PC</cp:lastModifiedBy>
  <cp:revision>50</cp:revision>
  <dcterms:created xsi:type="dcterms:W3CDTF">2022-08-22T06:22:04Z</dcterms:created>
  <dcterms:modified xsi:type="dcterms:W3CDTF">2024-11-19T05:31:04Z</dcterms:modified>
</cp:coreProperties>
</file>