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421" r:id="rId2"/>
    <p:sldId id="423" r:id="rId3"/>
    <p:sldId id="428" r:id="rId4"/>
    <p:sldId id="435" r:id="rId5"/>
    <p:sldId id="439" r:id="rId6"/>
    <p:sldId id="438" r:id="rId7"/>
    <p:sldId id="433" r:id="rId8"/>
    <p:sldId id="442" r:id="rId9"/>
    <p:sldId id="447" r:id="rId10"/>
    <p:sldId id="45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2C"/>
    <a:srgbClr val="5D8BB9"/>
    <a:srgbClr val="E35F56"/>
    <a:srgbClr val="FC8648"/>
    <a:srgbClr val="CD3A37"/>
    <a:srgbClr val="203965"/>
    <a:srgbClr val="F99102"/>
    <a:srgbClr val="FFC102"/>
    <a:srgbClr val="005A9A"/>
    <a:srgbClr val="A71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22" y="936"/>
      </p:cViewPr>
      <p:guideLst>
        <p:guide pos="3840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592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5" r:id="rId4"/>
    <p:sldLayoutId id="2147483670" r:id="rId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81050" y="7493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96" y="1538553"/>
            <a:ext cx="9437426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930" y="632382"/>
            <a:ext cx="9992139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VỞ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hơi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thổi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rung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5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4D579E4-4D19-AD66-D1D7-996F3FD0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16" y="1911347"/>
            <a:ext cx="8144962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2787F70-BFFA-E442-37A0-2263A4F7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66" y="2189087"/>
            <a:ext cx="807790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6" y="2344544"/>
            <a:ext cx="9309453" cy="3224984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B44561-F657-CE5C-5CAF-F1DF60096BD6}"/>
              </a:ext>
            </a:extLst>
          </p:cNvPr>
          <p:cNvSpPr/>
          <p:nvPr/>
        </p:nvSpPr>
        <p:spPr>
          <a:xfrm>
            <a:off x="926479" y="775854"/>
            <a:ext cx="10339042" cy="1477818"/>
          </a:xfrm>
          <a:prstGeom prst="roundRect">
            <a:avLst/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Yê</a:t>
            </a:r>
            <a:r>
              <a:rPr lang="pt-BR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pt-BR" sz="3800" dirty="0">
                <a:latin typeface="Cambria" panose="02040503050406030204" pitchFamily="18" charset="0"/>
                <a:ea typeface="Cambria" panose="02040503050406030204" pitchFamily="18" charset="0"/>
              </a:rPr>
              <a:t>cầu HS quan sát hình 1 theo cặp đôi và cho biết những lợi ích của âm thanh với con người</a:t>
            </a:r>
            <a:r>
              <a:rPr lang="pt-BR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1554" y="5095663"/>
            <a:ext cx="258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nhạc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588" y="5332596"/>
            <a:ext cx="258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giảng bài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9528" y="5337234"/>
            <a:ext cx="306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tín hiệu khi tham gia giao thông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1" y="3941665"/>
            <a:ext cx="8903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 giúp cho con người nghe được các tín hiệu đã </a:t>
            </a:r>
            <a:r>
              <a:rPr lang="vi-VN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định: tiếng trống trường, tiếng còi xe, </a:t>
            </a:r>
            <a:r>
              <a:rPr lang="vi-VN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còi báo hiệu có đám cháy, báo hiệu cấp cứu…</a:t>
            </a:r>
            <a:r>
              <a:rPr lang="vi-VN" dirty="0">
                <a:solidFill>
                  <a:srgbClr val="002060"/>
                </a:solidFill>
                <a:latin typeface="OpenSans"/>
              </a:rPr>
              <a:t/>
            </a:r>
            <a:br>
              <a:rPr lang="vi-VN" dirty="0">
                <a:solidFill>
                  <a:srgbClr val="002060"/>
                </a:solidFill>
                <a:latin typeface="OpenSans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65" y="1612396"/>
            <a:ext cx="3378536" cy="1896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083" y="1489075"/>
            <a:ext cx="2133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3" y="1141563"/>
            <a:ext cx="4384190" cy="25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38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03" y="680731"/>
            <a:ext cx="4751772" cy="3381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004394" y="4888637"/>
            <a:ext cx="10183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 thanh giúp cho con người thư giãn, thêm yêu cuộc </a:t>
            </a:r>
            <a:r>
              <a:rPr lang="vi-VN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sống: nghe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tiếng chim hót, </a:t>
            </a:r>
            <a:r>
              <a:rPr lang="vi-VN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rơi, tiếng nhạc </a:t>
            </a:r>
            <a:r>
              <a:rPr lang="vi-VN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3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14" y="1830820"/>
            <a:ext cx="5279609" cy="296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155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75">
            <a:extLst>
              <a:ext uri="{FF2B5EF4-FFF2-40B4-BE49-F238E27FC236}">
                <a16:creationId xmlns:a16="http://schemas.microsoft.com/office/drawing/2014/main" id="{BBDC4616-25B4-4DC1-8A6C-71E3F5D678F0}"/>
              </a:ext>
            </a:extLst>
          </p:cNvPr>
          <p:cNvSpPr txBox="1"/>
          <p:nvPr/>
        </p:nvSpPr>
        <p:spPr>
          <a:xfrm>
            <a:off x="3228975" y="1409700"/>
            <a:ext cx="7977622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rPr>
              <a:t>HOẠT ĐỘNG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rPr>
              <a:t>TÌM HIỂU CÁCH LÀM </a:t>
            </a:r>
            <a:endParaRPr kumimoji="0" lang="en-US" altLang="zh-CN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 panose="02040603050506020204" pitchFamily="18" charset="0"/>
              <a:ea typeface="字魂151号-联盟综艺体" panose="00000500000000000000" charset="-122"/>
              <a:cs typeface="字魂151号-联盟综艺体" panose="000005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rPr>
              <a:t>MỘT SỐ NHẠC CỤ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82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84407"/>
              </p:ext>
            </p:extLst>
          </p:nvPr>
        </p:nvGraphicFramePr>
        <p:xfrm>
          <a:off x="1065645" y="943451"/>
          <a:ext cx="7564582" cy="424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473">
                  <a:extLst>
                    <a:ext uri="{9D8B030D-6E8A-4147-A177-3AD203B41FA5}">
                      <a16:colId xmlns:a16="http://schemas.microsoft.com/office/drawing/2014/main" val="2731908464"/>
                    </a:ext>
                  </a:extLst>
                </a:gridCol>
                <a:gridCol w="2991597">
                  <a:extLst>
                    <a:ext uri="{9D8B030D-6E8A-4147-A177-3AD203B41FA5}">
                      <a16:colId xmlns:a16="http://schemas.microsoft.com/office/drawing/2014/main" val="759199783"/>
                    </a:ext>
                  </a:extLst>
                </a:gridCol>
                <a:gridCol w="2522512">
                  <a:extLst>
                    <a:ext uri="{9D8B030D-6E8A-4147-A177-3AD203B41FA5}">
                      <a16:colId xmlns:a16="http://schemas.microsoft.com/office/drawing/2014/main" val="4065812340"/>
                    </a:ext>
                  </a:extLst>
                </a:gridCol>
              </a:tblGrid>
              <a:tr h="1075666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nhạc cụ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 làm phát </a:t>
                      </a:r>
                      <a:r>
                        <a:rPr lang="pt-BR" sz="2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</a:t>
                      </a:r>
                      <a:endParaRPr lang="vi-VN" sz="24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pt-BR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 thanh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 phận </a:t>
                      </a:r>
                      <a:r>
                        <a:rPr lang="pt-BR" sz="2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phátra </a:t>
                      </a:r>
                      <a:r>
                        <a:rPr lang="pt-BR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 thanh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45595"/>
                  </a:ext>
                </a:extLst>
              </a:tr>
              <a:tr h="1075666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Sáo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 miệng thổi</a:t>
                      </a:r>
                      <a:endParaRPr lang="en-US" sz="2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khí bên trong thân sáo</a:t>
                      </a:r>
                      <a:endParaRPr lang="en-US" sz="2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924884"/>
                  </a:ext>
                </a:extLst>
              </a:tr>
              <a:tr h="697145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Đàn Ghi ta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 tay đánh</a:t>
                      </a:r>
                      <a:endParaRPr lang="en-US" sz="2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dây đàn</a:t>
                      </a:r>
                      <a:endParaRPr lang="en-US" sz="2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585549"/>
                  </a:ext>
                </a:extLst>
              </a:tr>
              <a:tr h="697145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Trống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 tay đánh</a:t>
                      </a:r>
                      <a:endParaRPr lang="en-US" sz="2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Mặt trống</a:t>
                      </a:r>
                      <a:endParaRPr lang="en-US" sz="2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645191"/>
                  </a:ext>
                </a:extLst>
              </a:tr>
              <a:tr h="697145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Kèn lá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 miệng thổi</a:t>
                      </a:r>
                      <a:endParaRPr lang="en-US" sz="2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  <a:tabLst>
                          <a:tab pos="255270" algn="l"/>
                        </a:tabLst>
                      </a:pPr>
                      <a:r>
                        <a:rPr lang="pt-BR" sz="2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 đầu lá</a:t>
                      </a:r>
                      <a:endParaRPr lang="en-US" sz="2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3785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45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716" y="1767006"/>
            <a:ext cx="99525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,..</a:t>
            </a:r>
            <a:endParaRPr lang="vi-VN" sz="3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gõ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hơ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thanh.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矩形: 圆角 4">
            <a:extLst>
              <a:ext uri="{FF2B5EF4-FFF2-40B4-BE49-F238E27FC236}">
                <a16:creationId xmlns:a16="http://schemas.microsoft.com/office/drawing/2014/main" id="{63B44561-F657-CE5C-5CAF-F1DF60096BD6}"/>
              </a:ext>
            </a:extLst>
          </p:cNvPr>
          <p:cNvSpPr/>
          <p:nvPr/>
        </p:nvSpPr>
        <p:spPr>
          <a:xfrm>
            <a:off x="4480835" y="710145"/>
            <a:ext cx="3442364" cy="812775"/>
          </a:xfrm>
          <a:prstGeom prst="roundRect">
            <a:avLst/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rPr>
              <a:t>Em đã học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</a:endParaRP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 rotWithShape="1">
          <a:blip r:embed="rId2"/>
          <a:srcRect r="22218"/>
          <a:stretch/>
        </p:blipFill>
        <p:spPr>
          <a:xfrm>
            <a:off x="5843" y="5579165"/>
            <a:ext cx="12186157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#9Slide07 HoneyCream</vt:lpstr>
      <vt:lpstr>Arial</vt:lpstr>
      <vt:lpstr>Calibri</vt:lpstr>
      <vt:lpstr>Cambria</vt:lpstr>
      <vt:lpstr>等线</vt:lpstr>
      <vt:lpstr>OpenSans</vt:lpstr>
      <vt:lpstr>SVN-Newton</vt:lpstr>
      <vt:lpstr>Times New Roman</vt:lpstr>
      <vt:lpstr>UTM Showcard</vt:lpstr>
      <vt:lpstr>字魂151号-联盟综艺体</vt:lpstr>
      <vt:lpstr>思源黑体 CN</vt:lpstr>
      <vt:lpstr>思源黑体 CN Bold</vt:lpstr>
      <vt:lpstr>标小智龙珠体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Măngnon</cp:keywords>
  <cp:lastModifiedBy/>
  <cp:revision>1</cp:revision>
  <dcterms:created xsi:type="dcterms:W3CDTF">2022-02-22T11:00:15Z</dcterms:created>
  <dcterms:modified xsi:type="dcterms:W3CDTF">2025-04-18T08:10:44Z</dcterms:modified>
</cp:coreProperties>
</file>