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9" r:id="rId3"/>
    <p:sldId id="258" r:id="rId4"/>
    <p:sldId id="263" r:id="rId5"/>
    <p:sldId id="265" r:id="rId6"/>
    <p:sldId id="266" r:id="rId7"/>
    <p:sldId id="279" r:id="rId8"/>
    <p:sldId id="280" r:id="rId9"/>
    <p:sldId id="276" r:id="rId10"/>
    <p:sldId id="271" r:id="rId11"/>
    <p:sldId id="274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0892B-AA84-4888-8F71-D64D1D1A1008}" type="datetimeFigureOut">
              <a:rPr lang="en-US" smtClean="0"/>
              <a:t>4/18/2025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31433-6DCD-43A5-9C60-A265FBCBB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9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0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275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07B3DA7-099A-5C26-0006-FF8880B4F8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74547FE6-2731-ED4B-7D0F-A1139EAD1077}"/>
              </a:ext>
            </a:extLst>
          </p:cNvPr>
          <p:cNvSpPr/>
          <p:nvPr userDrawn="1"/>
        </p:nvSpPr>
        <p:spPr>
          <a:xfrm>
            <a:off x="285749" y="218941"/>
            <a:ext cx="11620500" cy="63342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cs typeface="+mn-cs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8DDABA2-1961-7920-64C1-A630B3A0C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10029452" y="85305"/>
            <a:ext cx="2207401" cy="2207401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:a16="http://schemas.microsoft.com/office/drawing/2014/main" id="{751DE79A-DBDC-AC99-BED4-0FCA29D64562}"/>
              </a:ext>
            </a:extLst>
          </p:cNvPr>
          <p:cNvGrpSpPr/>
          <p:nvPr userDrawn="1"/>
        </p:nvGrpSpPr>
        <p:grpSpPr>
          <a:xfrm>
            <a:off x="10412537" y="5056128"/>
            <a:ext cx="1980059" cy="1721382"/>
            <a:chOff x="8236467" y="3278909"/>
            <a:chExt cx="3984357" cy="3463837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B5C14D32-6BAB-A9B9-470B-310FA605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4052" y="3278909"/>
              <a:ext cx="2836772" cy="2836772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4BFB4A24-C465-E647-4CD4-0A4A54FBB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054613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3708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8256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112616" y="-1247833"/>
            <a:ext cx="17680425" cy="1458616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553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1045296" y="482600"/>
            <a:ext cx="10350500" cy="6044380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068E6151-850B-ED2C-5D88-E1BB01669A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688" y="79767"/>
            <a:ext cx="2326605" cy="232660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9F6D768A-BF3F-D1AA-1652-D36EFC8D80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274" y="4131337"/>
            <a:ext cx="4059807" cy="4059807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pic>
        <p:nvPicPr>
          <p:cNvPr id="62" name="图片 61">
            <a:extLst>
              <a:ext uri="{FF2B5EF4-FFF2-40B4-BE49-F238E27FC236}">
                <a16:creationId xmlns:a16="http://schemas.microsoft.com/office/drawing/2014/main" id="{1EE7C8CB-BDA3-BE81-B6C5-2E1D69EBB69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4" t="5212" r="63318" b="67851"/>
          <a:stretch/>
        </p:blipFill>
        <p:spPr>
          <a:xfrm>
            <a:off x="5210711" y="5452354"/>
            <a:ext cx="1376878" cy="1110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/>
          <a:srcRect b="53723"/>
          <a:stretch/>
        </p:blipFill>
        <p:spPr>
          <a:xfrm rot="358301">
            <a:off x="2518750" y="1366959"/>
            <a:ext cx="7754784" cy="1847969"/>
          </a:xfrm>
          <a:prstGeom prst="rect">
            <a:avLst/>
          </a:prstGeom>
        </p:spPr>
      </p:pic>
      <p:pic>
        <p:nvPicPr>
          <p:cNvPr id="25" name="图片 10">
            <a:extLst>
              <a:ext uri="{FF2B5EF4-FFF2-40B4-BE49-F238E27FC236}">
                <a16:creationId xmlns:a16="http://schemas.microsoft.com/office/drawing/2014/main" id="{97D00A81-5758-C874-F684-852E0E4269A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59039" flipH="1">
            <a:off x="9146573" y="2727819"/>
            <a:ext cx="3211715" cy="3211715"/>
          </a:xfrm>
          <a:prstGeom prst="rect">
            <a:avLst/>
          </a:prstGeom>
        </p:spPr>
      </p:pic>
      <p:pic>
        <p:nvPicPr>
          <p:cNvPr id="26" name="图片 47108" descr="1-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40419" y="3581785"/>
            <a:ext cx="3886536" cy="35093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2713502" y="2579660"/>
            <a:ext cx="676499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SINH HOẠT LỚP</a:t>
            </a:r>
          </a:p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Hợp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tác</a:t>
            </a:r>
            <a:endParaRPr lang="en-US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thực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hiện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nhiệm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vụ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7174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5" y="862377"/>
            <a:ext cx="5493820" cy="560154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279899" y="-360219"/>
            <a:ext cx="8020882" cy="7093527"/>
            <a:chOff x="4279899" y="-360219"/>
            <a:chExt cx="8020882" cy="7093527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0A379EF5-B376-0C20-4A33-8D595E63E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9899" y="-360219"/>
              <a:ext cx="8020882" cy="709352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165273" y="1773382"/>
              <a:ext cx="4758541" cy="2631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Mời</a:t>
              </a:r>
              <a:r>
                <a:rPr kumimoji="0" lang="en-US" sz="5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các</a:t>
              </a:r>
              <a:r>
                <a:rPr kumimoji="0" lang="en-US" sz="5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5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lên</a:t>
              </a:r>
              <a:r>
                <a:rPr kumimoji="0" lang="en-US" sz="5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chia </a:t>
              </a:r>
              <a:r>
                <a:rPr kumimoji="0" lang="en-US" sz="5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sẻ</a:t>
              </a:r>
              <a:r>
                <a:rPr kumimoji="0" lang="en-US" sz="5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5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50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50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sách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06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3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4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  <p:grpSp>
        <p:nvGrpSpPr>
          <p:cNvPr id="5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436921" y="3426445"/>
            <a:ext cx="3556291" cy="3463837"/>
            <a:chOff x="8075634" y="3278909"/>
            <a:chExt cx="3556291" cy="3463837"/>
          </a:xfrm>
        </p:grpSpPr>
        <p:pic>
          <p:nvPicPr>
            <p:cNvPr id="6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8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27" y="3852681"/>
            <a:ext cx="3170827" cy="3170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26878" t="2658" r="25757" b="62903"/>
          <a:stretch/>
        </p:blipFill>
        <p:spPr>
          <a:xfrm>
            <a:off x="3537677" y="1334125"/>
            <a:ext cx="4392119" cy="1666421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688475" y="2984046"/>
            <a:ext cx="880463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tục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luyện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mục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giới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thiệu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sách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752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3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4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80"/>
          <a:stretch/>
        </p:blipFill>
        <p:spPr>
          <a:xfrm rot="585740" flipH="1">
            <a:off x="9066638" y="14469"/>
            <a:ext cx="3478671" cy="1705254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59661E9A-BB10-ADE2-16FE-57DCDFE879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1602" y="2842693"/>
            <a:ext cx="4510398" cy="4510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4469" r="14633" b="41954"/>
          <a:stretch/>
        </p:blipFill>
        <p:spPr>
          <a:xfrm>
            <a:off x="1364104" y="1362189"/>
            <a:ext cx="7901470" cy="3368361"/>
          </a:xfrm>
          <a:prstGeom prst="rect">
            <a:avLst/>
          </a:prstGeom>
        </p:spPr>
      </p:pic>
      <p:pic>
        <p:nvPicPr>
          <p:cNvPr id="7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80"/>
          <a:stretch/>
        </p:blipFill>
        <p:spPr>
          <a:xfrm rot="21014260">
            <a:off x="-375232" y="69769"/>
            <a:ext cx="3478671" cy="170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437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84" t="11959" r="11818"/>
          <a:stretch/>
        </p:blipFill>
        <p:spPr>
          <a:xfrm>
            <a:off x="312810" y="148902"/>
            <a:ext cx="11693076" cy="6555086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677687" y="-376877"/>
            <a:ext cx="3264910" cy="3264910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509590" y="4071568"/>
            <a:ext cx="2801997" cy="2853859"/>
            <a:chOff x="8075634" y="3278909"/>
            <a:chExt cx="3556291" cy="3463837"/>
          </a:xfrm>
        </p:grpSpPr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857" y="4457604"/>
            <a:ext cx="2666143" cy="2666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D2DAB1-4E2B-D3BA-EEFF-36D06A6A16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9643" y="148902"/>
            <a:ext cx="7206214" cy="15084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55056" y="1452705"/>
            <a:ext cx="105693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nl-NL" sz="3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taaph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tới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939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1" objId="4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9" descr="C:\Users\Am'be'r\Desktop\千库网_弹奏尤克里里的小女生_元素编号12279769.png千库网_弹奏尤克里里的小女生_元素编号1227976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89966" y="2084293"/>
            <a:ext cx="4538195" cy="4538195"/>
          </a:xfrm>
          <a:prstGeom prst="rect">
            <a:avLst/>
          </a:prstGeom>
          <a:effectLst>
            <a:outerShdw blurRad="88900" dist="1270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153" y="541926"/>
            <a:ext cx="9400847" cy="59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5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a16="http://schemas.microsoft.com/office/drawing/2014/main" id="{97D00A81-5758-C874-F684-852E0E426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3647109"/>
            <a:ext cx="2684871" cy="268487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48543" y="-944057"/>
            <a:ext cx="11595906" cy="6875987"/>
            <a:chOff x="1148543" y="-944057"/>
            <a:chExt cx="11595906" cy="6875987"/>
          </a:xfrm>
        </p:grpSpPr>
        <p:pic>
          <p:nvPicPr>
            <p:cNvPr id="3" name="图片 8">
              <a:extLst>
                <a:ext uri="{FF2B5EF4-FFF2-40B4-BE49-F238E27FC236}">
                  <a16:creationId xmlns:a16="http://schemas.microsoft.com/office/drawing/2014/main" id="{EDBA7EFC-BD3E-9FB1-B44D-0CBFCB551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8543" y="-944057"/>
              <a:ext cx="11595906" cy="687598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721007" y="1432107"/>
              <a:ext cx="445097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4400" b="1" dirty="0" smtClean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sẻ hoạt động cuối tuần đã làm</a:t>
              </a:r>
              <a:endParaRPr lang="en-US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6616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4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4260">
            <a:off x="-205060" y="-280201"/>
            <a:ext cx="4619311" cy="461931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4" y="-489500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12" name="图片 2" descr="形状&#10;&#10;描述已自动生成">
            <a:extLst>
              <a:ext uri="{FF2B5EF4-FFF2-40B4-BE49-F238E27FC236}">
                <a16:creationId xmlns:a16="http://schemas.microsoft.com/office/drawing/2014/main" id="{28DB53E1-C159-402F-6C56-333BC6617B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1" y="560368"/>
            <a:ext cx="10916350" cy="6015244"/>
          </a:xfrm>
          <a:prstGeom prst="rect">
            <a:avLst/>
          </a:prstGeom>
        </p:spPr>
      </p:pic>
      <p:grpSp>
        <p:nvGrpSpPr>
          <p:cNvPr id="14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280945" y="3426445"/>
            <a:ext cx="3556291" cy="3463837"/>
            <a:chOff x="8075634" y="3278909"/>
            <a:chExt cx="3556291" cy="3463837"/>
          </a:xfrm>
        </p:grpSpPr>
        <p:pic>
          <p:nvPicPr>
            <p:cNvPr id="15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16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2281" y="2547670"/>
            <a:ext cx="7747435" cy="163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96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3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4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  <p:grpSp>
        <p:nvGrpSpPr>
          <p:cNvPr id="5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436921" y="3092825"/>
            <a:ext cx="4049445" cy="3797458"/>
            <a:chOff x="8075634" y="3278909"/>
            <a:chExt cx="3556291" cy="3463837"/>
          </a:xfrm>
        </p:grpSpPr>
        <p:pic>
          <p:nvPicPr>
            <p:cNvPr id="6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8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27" y="3852681"/>
            <a:ext cx="3170827" cy="31708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14324" t="8756" r="31490" b="43689"/>
          <a:stretch/>
        </p:blipFill>
        <p:spPr>
          <a:xfrm rot="651939">
            <a:off x="1537733" y="1358268"/>
            <a:ext cx="3500138" cy="2366505"/>
          </a:xfrm>
          <a:prstGeom prst="rect">
            <a:avLst/>
          </a:prstGeom>
        </p:spPr>
      </p:pic>
      <p:pic>
        <p:nvPicPr>
          <p:cNvPr id="14" name="图片 5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8" t="3609" r="58123" b="62136"/>
          <a:stretch/>
        </p:blipFill>
        <p:spPr>
          <a:xfrm>
            <a:off x="120173" y="48995"/>
            <a:ext cx="2714748" cy="17387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95068" y="2766842"/>
            <a:ext cx="68018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Đánh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giá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kết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quả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động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cuối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tuần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9263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3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4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  <p:grpSp>
        <p:nvGrpSpPr>
          <p:cNvPr id="5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436921" y="3092825"/>
            <a:ext cx="4049445" cy="3797458"/>
            <a:chOff x="8075634" y="3278909"/>
            <a:chExt cx="3556291" cy="3463837"/>
          </a:xfrm>
        </p:grpSpPr>
        <p:pic>
          <p:nvPicPr>
            <p:cNvPr id="6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8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27" y="3852681"/>
            <a:ext cx="3170827" cy="3170827"/>
          </a:xfrm>
          <a:prstGeom prst="rect">
            <a:avLst/>
          </a:prstGeom>
        </p:spPr>
      </p:pic>
      <p:pic>
        <p:nvPicPr>
          <p:cNvPr id="14" name="图片 5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8" t="3609" r="58123" b="62136"/>
          <a:stretch/>
        </p:blipFill>
        <p:spPr>
          <a:xfrm>
            <a:off x="120173" y="48995"/>
            <a:ext cx="2714748" cy="17387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49143" y="2766842"/>
            <a:ext cx="62937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377EC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思源黑体 CN Medium"/>
                <a:cs typeface="+mn-cs"/>
              </a:rPr>
              <a:t>Kế</a:t>
            </a:r>
            <a:r>
              <a:rPr kumimoji="0" lang="en-US" sz="5400" b="1" i="0" u="none" strike="noStrike" kern="1200" cap="none" spc="0" normalizeH="0" noProof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377EC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思源黑体 CN Medium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377EC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思源黑体 CN Medium"/>
                <a:cs typeface="+mn-cs"/>
              </a:rPr>
              <a:t>hoạch</a:t>
            </a:r>
            <a:endParaRPr kumimoji="0" lang="en-US" sz="5400" b="1" i="0" u="none" strike="noStrike" kern="1200" cap="none" spc="0" normalizeH="0" baseline="0" noProof="0" dirty="0" smtClean="0">
              <a:ln w="9525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377ECD">
                    <a:lumMod val="60000"/>
                    <a:lumOff val="40000"/>
                  </a:srgbClr>
                </a:outerShdw>
              </a:effectLst>
              <a:uLnTx/>
              <a:uFillTx/>
              <a:latin typeface="思源黑体 CN Medium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377EC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思源黑体 CN Medium"/>
                <a:cs typeface="+mn-cs"/>
              </a:rPr>
              <a:t>hoạt</a:t>
            </a: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377EC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思源黑体 CN Medium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377EC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思源黑体 CN Medium"/>
                <a:cs typeface="+mn-cs"/>
              </a:rPr>
              <a:t>động</a:t>
            </a: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377EC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思源黑体 CN Medium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377EC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思源黑体 CN Medium"/>
                <a:cs typeface="+mn-cs"/>
              </a:rPr>
              <a:t>tuần</a:t>
            </a:r>
            <a:r>
              <a:rPr kumimoji="0" lang="en-US" sz="5400" b="1" i="0" u="none" strike="noStrike" kern="1200" cap="none" spc="0" normalizeH="0" baseline="0" noProof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377EC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思源黑体 CN Medium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377EC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思源黑体 CN Medium"/>
                <a:cs typeface="+mn-cs"/>
              </a:rPr>
              <a:t>tới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377ECD">
                    <a:lumMod val="60000"/>
                    <a:lumOff val="40000"/>
                  </a:srgbClr>
                </a:outerShdw>
              </a:effectLst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7338" y="1621703"/>
            <a:ext cx="3356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 ĐỘNG 2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1898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3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4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  <p:grpSp>
        <p:nvGrpSpPr>
          <p:cNvPr id="5" name="组合 65">
            <a:extLst>
              <a:ext uri="{FF2B5EF4-FFF2-40B4-BE49-F238E27FC236}">
                <a16:creationId xmlns:a16="http://schemas.microsoft.com/office/drawing/2014/main" id="{B1EAD35E-A6A9-1409-C3E1-5FAE61B5ACF3}"/>
              </a:ext>
            </a:extLst>
          </p:cNvPr>
          <p:cNvGrpSpPr/>
          <p:nvPr/>
        </p:nvGrpSpPr>
        <p:grpSpPr>
          <a:xfrm>
            <a:off x="-436921" y="3092825"/>
            <a:ext cx="4049445" cy="3797458"/>
            <a:chOff x="8075634" y="3278909"/>
            <a:chExt cx="3556291" cy="3463837"/>
          </a:xfrm>
        </p:grpSpPr>
        <p:pic>
          <p:nvPicPr>
            <p:cNvPr id="6" name="图片 64">
              <a:extLst>
                <a:ext uri="{FF2B5EF4-FFF2-40B4-BE49-F238E27FC236}">
                  <a16:creationId xmlns:a16="http://schemas.microsoft.com/office/drawing/2014/main" id="{770CB4B2-3A9C-E7EB-E8E7-36A5EE93D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5634" y="3278909"/>
              <a:ext cx="2836772" cy="283677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7476EE9-09E3-ED15-5951-44DCF49E4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467" y="5043319"/>
              <a:ext cx="3395458" cy="1699427"/>
            </a:xfrm>
            <a:prstGeom prst="rect">
              <a:avLst/>
            </a:prstGeom>
          </p:spPr>
        </p:pic>
      </p:grpSp>
      <p:pic>
        <p:nvPicPr>
          <p:cNvPr id="8" name="图片 5">
            <a:extLst>
              <a:ext uri="{FF2B5EF4-FFF2-40B4-BE49-F238E27FC236}">
                <a16:creationId xmlns:a16="http://schemas.microsoft.com/office/drawing/2014/main" id="{79FFEEAC-F5AF-9168-C72D-0D368C74B6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927" y="3852681"/>
            <a:ext cx="3170827" cy="3170827"/>
          </a:xfrm>
          <a:prstGeom prst="rect">
            <a:avLst/>
          </a:prstGeom>
        </p:spPr>
      </p:pic>
      <p:pic>
        <p:nvPicPr>
          <p:cNvPr id="14" name="图片 5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8" t="3609" r="58123" b="62136"/>
          <a:stretch/>
        </p:blipFill>
        <p:spPr>
          <a:xfrm>
            <a:off x="120173" y="48995"/>
            <a:ext cx="2714748" cy="17387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22005" y="2766842"/>
            <a:ext cx="794801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377ECD"/>
                </a:solidFill>
                <a:effectLst>
                  <a:outerShdw blurRad="12700" dist="38100" dir="2700000" algn="tl" rotWithShape="0">
                    <a:srgbClr val="377EC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思源黑体 CN Medium"/>
                <a:cs typeface="+mn-cs"/>
              </a:rPr>
              <a:t>Trình</a:t>
            </a:r>
            <a:r>
              <a:rPr kumimoji="0" lang="en-US" sz="5400" b="1" i="0" u="none" strike="noStrike" kern="1200" cap="none" spc="0" normalizeH="0" noProof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377ECD"/>
                </a:solidFill>
                <a:effectLst>
                  <a:outerShdw blurRad="12700" dist="38100" dir="2700000" algn="tl" rotWithShape="0">
                    <a:srgbClr val="377EC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思源黑体 CN Medium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377ECD"/>
                </a:solidFill>
                <a:effectLst>
                  <a:outerShdw blurRad="12700" dist="38100" dir="2700000" algn="tl" rotWithShape="0">
                    <a:srgbClr val="377EC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思源黑体 CN Medium"/>
                <a:cs typeface="+mn-cs"/>
              </a:rPr>
              <a:t>diễn</a:t>
            </a:r>
            <a:r>
              <a:rPr kumimoji="0" lang="en-US" sz="5400" b="1" i="0" u="none" strike="noStrike" kern="1200" cap="none" spc="0" normalizeH="0" noProof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377ECD"/>
                </a:solidFill>
                <a:effectLst>
                  <a:outerShdw blurRad="12700" dist="38100" dir="2700000" algn="tl" rotWithShape="0">
                    <a:srgbClr val="377EC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思源黑体 CN Medium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noProof="0" dirty="0" err="1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377ECD"/>
                </a:solidFill>
                <a:effectLst>
                  <a:outerShdw blurRad="12700" dist="38100" dir="2700000" algn="tl" rotWithShape="0">
                    <a:srgbClr val="377EC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思源黑体 CN Medium"/>
                <a:cs typeface="+mn-cs"/>
              </a:rPr>
              <a:t>tiết</a:t>
            </a:r>
            <a:r>
              <a:rPr kumimoji="0" lang="en-US" sz="5400" b="1" i="0" u="none" strike="noStrike" kern="1200" cap="none" spc="0" normalizeH="0" noProof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377ECD"/>
                </a:solidFill>
                <a:effectLst>
                  <a:outerShdw blurRad="12700" dist="38100" dir="2700000" algn="tl" rotWithShape="0">
                    <a:srgbClr val="377EC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思源黑体 CN Medium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377ECD"/>
                </a:solidFill>
                <a:effectLst>
                  <a:outerShdw blurRad="12700" dist="38100" dir="2700000" algn="tl" rotWithShape="0">
                    <a:srgbClr val="377EC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思源黑体 CN Medium"/>
                <a:cs typeface="+mn-cs"/>
              </a:rPr>
              <a:t>mục</a:t>
            </a:r>
            <a:r>
              <a:rPr kumimoji="0" lang="en-US" sz="5400" b="1" i="0" u="none" strike="noStrike" kern="1200" cap="none" spc="0" normalizeH="0" noProof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377ECD"/>
                </a:solidFill>
                <a:effectLst>
                  <a:outerShdw blurRad="12700" dist="38100" dir="2700000" algn="tl" rotWithShape="0">
                    <a:srgbClr val="377EC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思源黑体 CN Medium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377ECD"/>
                </a:solidFill>
                <a:effectLst>
                  <a:outerShdw blurRad="12700" dist="38100" dir="2700000" algn="tl" rotWithShape="0">
                    <a:srgbClr val="377EC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思源黑体 CN Medium"/>
                <a:cs typeface="+mn-cs"/>
              </a:rPr>
              <a:t>giới</a:t>
            </a:r>
            <a:r>
              <a:rPr kumimoji="0" lang="en-US" sz="5400" b="1" i="0" u="none" strike="noStrike" kern="1200" cap="none" spc="0" normalizeH="0" noProof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377ECD"/>
                </a:solidFill>
                <a:effectLst>
                  <a:outerShdw blurRad="12700" dist="38100" dir="2700000" algn="tl" rotWithShape="0">
                    <a:srgbClr val="377EC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思源黑体 CN Medium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377ECD"/>
                </a:solidFill>
                <a:effectLst>
                  <a:outerShdw blurRad="12700" dist="38100" dir="2700000" algn="tl" rotWithShape="0">
                    <a:srgbClr val="377EC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思源黑体 CN Medium"/>
                <a:cs typeface="+mn-cs"/>
              </a:rPr>
              <a:t>thiệu</a:t>
            </a:r>
            <a:r>
              <a:rPr kumimoji="0" lang="en-US" sz="5400" b="1" i="0" u="none" strike="noStrike" kern="1200" cap="none" spc="0" normalizeH="0" noProof="0" dirty="0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377ECD"/>
                </a:solidFill>
                <a:effectLst>
                  <a:outerShdw blurRad="12700" dist="38100" dir="2700000" algn="tl" rotWithShape="0">
                    <a:srgbClr val="377EC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思源黑体 CN Medium"/>
                <a:cs typeface="+mn-cs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377ECD"/>
                </a:solidFill>
                <a:effectLst>
                  <a:outerShdw blurRad="12700" dist="38100" dir="2700000" algn="tl" rotWithShape="0">
                    <a:srgbClr val="377ECD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思源黑体 CN Medium"/>
                <a:cs typeface="+mn-cs"/>
              </a:rPr>
              <a:t>sách</a:t>
            </a:r>
            <a:endParaRPr kumimoji="0" lang="en-US" sz="54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377ECD"/>
              </a:solidFill>
              <a:effectLst>
                <a:outerShdw blurRad="12700" dist="38100" dir="2700000" algn="tl" rotWithShape="0">
                  <a:srgbClr val="377ECD">
                    <a:lumMod val="60000"/>
                    <a:lumOff val="40000"/>
                  </a:srgbClr>
                </a:outerShdw>
              </a:effectLst>
              <a:uLnTx/>
              <a:uFillTx/>
              <a:latin typeface="思源黑体 CN Medium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7338" y="1621703"/>
            <a:ext cx="3356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 ĐỘNG 3</a:t>
            </a:r>
            <a:endParaRPr lang="en-US" sz="36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1182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">
            <a:extLst>
              <a:ext uri="{FF2B5EF4-FFF2-40B4-BE49-F238E27FC236}">
                <a16:creationId xmlns:a16="http://schemas.microsoft.com/office/drawing/2014/main" id="{DD310B36-59A5-DCC5-8B75-27292A8E5A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07"/>
          <a:stretch/>
        </p:blipFill>
        <p:spPr>
          <a:xfrm>
            <a:off x="-1" y="-5108"/>
            <a:ext cx="12192001" cy="6863107"/>
          </a:xfrm>
          <a:prstGeom prst="rect">
            <a:avLst/>
          </a:prstGeom>
        </p:spPr>
      </p:pic>
      <p:pic>
        <p:nvPicPr>
          <p:cNvPr id="3" name="图片 47">
            <a:extLst>
              <a:ext uri="{FF2B5EF4-FFF2-40B4-BE49-F238E27FC236}">
                <a16:creationId xmlns:a16="http://schemas.microsoft.com/office/drawing/2014/main" id="{B830F8C0-C741-763E-9EA0-4E7515AE1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4" t="11959" r="11818"/>
          <a:stretch/>
        </p:blipFill>
        <p:spPr>
          <a:xfrm>
            <a:off x="891409" y="482600"/>
            <a:ext cx="10350500" cy="6044380"/>
          </a:xfrm>
          <a:prstGeom prst="rect">
            <a:avLst/>
          </a:prstGeom>
        </p:spPr>
      </p:pic>
      <p:pic>
        <p:nvPicPr>
          <p:cNvPr id="4" name="图片 55">
            <a:extLst>
              <a:ext uri="{FF2B5EF4-FFF2-40B4-BE49-F238E27FC236}">
                <a16:creationId xmlns:a16="http://schemas.microsoft.com/office/drawing/2014/main" id="{FC252311-5B28-D452-D611-B7EF425834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740" flipH="1">
            <a:off x="7689550" y="-142015"/>
            <a:ext cx="4619311" cy="4619311"/>
          </a:xfrm>
          <a:prstGeom prst="rect">
            <a:avLst/>
          </a:prstGeom>
        </p:spPr>
      </p:pic>
      <p:pic>
        <p:nvPicPr>
          <p:cNvPr id="14" name="图片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8" t="3609" r="58123" b="62136"/>
          <a:stretch/>
        </p:blipFill>
        <p:spPr>
          <a:xfrm>
            <a:off x="120173" y="48995"/>
            <a:ext cx="2714748" cy="1738717"/>
          </a:xfrm>
          <a:prstGeom prst="rect">
            <a:avLst/>
          </a:prstGeom>
        </p:spPr>
      </p:pic>
      <p:pic>
        <p:nvPicPr>
          <p:cNvPr id="16" name="图片 21">
            <a:extLst>
              <a:ext uri="{FF2B5EF4-FFF2-40B4-BE49-F238E27FC236}">
                <a16:creationId xmlns:a16="http://schemas.microsoft.com/office/drawing/2014/main" id="{11383293-C77C-9648-97C9-A5D9D40447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9683" y="2719999"/>
            <a:ext cx="2613462" cy="4152900"/>
          </a:xfrm>
          <a:prstGeom prst="rect">
            <a:avLst/>
          </a:prstGeom>
        </p:spPr>
      </p:pic>
      <p:pic>
        <p:nvPicPr>
          <p:cNvPr id="17" name="图片 17">
            <a:extLst>
              <a:ext uri="{FF2B5EF4-FFF2-40B4-BE49-F238E27FC236}">
                <a16:creationId xmlns:a16="http://schemas.microsoft.com/office/drawing/2014/main" id="{ACA7C86E-E886-D892-A6DB-6E7AD9F792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419" y="4148614"/>
            <a:ext cx="2678942" cy="27242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8237" y="2037790"/>
            <a:ext cx="8352244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289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64">
      <a:dk1>
        <a:sysClr val="windowText" lastClr="000000"/>
      </a:dk1>
      <a:lt1>
        <a:srgbClr val="FFFFFF"/>
      </a:lt1>
      <a:dk2>
        <a:srgbClr val="2D3847"/>
      </a:dk2>
      <a:lt2>
        <a:srgbClr val="EBF0F4"/>
      </a:lt2>
      <a:accent1>
        <a:srgbClr val="377ECD"/>
      </a:accent1>
      <a:accent2>
        <a:srgbClr val="5FC8A9"/>
      </a:accent2>
      <a:accent3>
        <a:srgbClr val="377ECD"/>
      </a:accent3>
      <a:accent4>
        <a:srgbClr val="5FC8A9"/>
      </a:accent4>
      <a:accent5>
        <a:srgbClr val="377ECD"/>
      </a:accent5>
      <a:accent6>
        <a:srgbClr val="5FC8A9"/>
      </a:accent6>
      <a:hlink>
        <a:srgbClr val="0563C1"/>
      </a:hlink>
      <a:folHlink>
        <a:srgbClr val="954F72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147</Words>
  <Application>Microsoft Office PowerPoint</Application>
  <PresentationFormat>Widescreen</PresentationFormat>
  <Paragraphs>24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宋体</vt:lpstr>
      <vt:lpstr>#9Slide07 HoneyCream</vt:lpstr>
      <vt:lpstr>Arial</vt:lpstr>
      <vt:lpstr>Calibri</vt:lpstr>
      <vt:lpstr>Cambria</vt:lpstr>
      <vt:lpstr>等线</vt:lpstr>
      <vt:lpstr>思源黑体 CN Bold</vt:lpstr>
      <vt:lpstr>思源黑体 CN Medium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MĂNGNON</cp:keywords>
  <cp:lastModifiedBy>Admin</cp:lastModifiedBy>
  <cp:revision>20</cp:revision>
  <dcterms:created xsi:type="dcterms:W3CDTF">2023-10-28T12:22:10Z</dcterms:created>
  <dcterms:modified xsi:type="dcterms:W3CDTF">2025-04-18T14:53:18Z</dcterms:modified>
</cp:coreProperties>
</file>