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321" r:id="rId8"/>
    <p:sldId id="361" r:id="rId9"/>
    <p:sldId id="26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0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5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5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2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9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4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8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0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0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972C0D-709D-4B0A-9AA3-5D8F0B6C1992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3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0"/>
            <a:ext cx="12060025" cy="6938127"/>
          </a:xfrm>
          <a:prstGeom prst="rect">
            <a:avLst/>
          </a:prstGeom>
        </p:spPr>
      </p:pic>
      <p:pic>
        <p:nvPicPr>
          <p:cNvPr id="3" name="图片 8" descr="图片包含 矢量图形&#10;&#10;描述已自动生成">
            <a:extLst>
              <a:ext uri="{FF2B5EF4-FFF2-40B4-BE49-F238E27FC236}">
                <a16:creationId xmlns:a16="http://schemas.microsoft.com/office/drawing/2014/main" id="{EB336CDA-14F6-430B-B0A4-D21C6806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694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536" y="-221013"/>
            <a:ext cx="9571530" cy="597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1872" y="2078190"/>
            <a:ext cx="494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ĐẠO ĐỨC LỚP 4.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2669337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517" y="3664422"/>
            <a:ext cx="6881567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200" y="1428381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775" y="2131435"/>
            <a:ext cx="2414225" cy="429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42"/>
            <a:ext cx="2316463" cy="4660836"/>
          </a:xfrm>
          <a:prstGeom prst="rect">
            <a:avLst/>
          </a:prstGeom>
        </p:spPr>
      </p:pic>
      <p:pic>
        <p:nvPicPr>
          <p:cNvPr id="6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357" y="194477"/>
            <a:ext cx="9571530" cy="597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102" y="2657688"/>
            <a:ext cx="783403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736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4" y="2741709"/>
            <a:ext cx="4017612" cy="4011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4" y="529415"/>
            <a:ext cx="314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87" y="1387797"/>
            <a:ext cx="869974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2860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54" y="2680744"/>
            <a:ext cx="4078577" cy="40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08"/>
            <a:ext cx="8870449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995" y="800398"/>
            <a:ext cx="6693988" cy="82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888" y="1436312"/>
            <a:ext cx="1197358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59" cy="664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335" y="209550"/>
            <a:ext cx="10354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Cô bé đã thể hiện tình yêu lao động như thế nào? Những việc làm của cô bé đã đem lại điều gì?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335" y="1806023"/>
            <a:ext cx="10014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 bé đã thể hiện tình yêu lao động bằng cách thường xuyên giúp mẹ làm việc nhà như: gấp quần áo giúp mẹ, lau tủ kệ giúp mẹ. Những việc làm của cô bé khiến mẹ rất vui và hạnh phúc. 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039" y="3081981"/>
            <a:ext cx="371888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443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097" y="332025"/>
            <a:ext cx="7865745" cy="112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6607" y="454408"/>
            <a:ext cx="7867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  <a:latin typeface="+mj-lt"/>
              </a:rPr>
              <a:t>Theo em, vì sao phải yêu lao động?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5957" y="2131687"/>
            <a:ext cx="10289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- Lao động giúp ta khỏe mạnh và năng nổ hơn.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8332" y="2862560"/>
            <a:ext cx="10976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- Lao động tạo ra của cải vật chất nhằm thỏa mãn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7747" y="3516267"/>
            <a:ext cx="922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 cầu vật chất, tinh thần của con người.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3980" y="4169974"/>
            <a:ext cx="10939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1541" y="4823681"/>
            <a:ext cx="1173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Lao động giúp chất lượng cuộc sống được cải thiện</a:t>
            </a:r>
            <a:r>
              <a:rPr lang="vi-V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93911-B795-E446-A219-815C1C54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831850"/>
            <a:ext cx="7137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">
            <a:extLst>
              <a:ext uri="{FF2B5EF4-FFF2-40B4-BE49-F238E27FC236}">
                <a16:creationId xmlns:a16="http://schemas.microsoft.com/office/drawing/2014/main" id="{5FC688DE-15CA-4D44-86B7-54F10175AF62}"/>
              </a:ext>
            </a:extLst>
          </p:cNvPr>
          <p:cNvSpPr/>
          <p:nvPr/>
        </p:nvSpPr>
        <p:spPr>
          <a:xfrm>
            <a:off x="570141" y="276191"/>
            <a:ext cx="11051718" cy="6305618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41" y="172294"/>
            <a:ext cx="10772566" cy="18472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2ECD0E-832F-7B48-BE29-7867E1F13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210" y="733431"/>
            <a:ext cx="299339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202" y="1121276"/>
            <a:ext cx="6992718" cy="602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20" y="344717"/>
            <a:ext cx="8157155" cy="192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4" y="2566797"/>
            <a:ext cx="7462151" cy="24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#9Slide03 Bebas Neue Bold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25</cp:revision>
  <dcterms:created xsi:type="dcterms:W3CDTF">2023-10-23T08:45:11Z</dcterms:created>
  <dcterms:modified xsi:type="dcterms:W3CDTF">2025-04-18T07:57:13Z</dcterms:modified>
</cp:coreProperties>
</file>