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9"/>
  </p:notesMasterIdLst>
  <p:sldIdLst>
    <p:sldId id="393" r:id="rId3"/>
    <p:sldId id="543" r:id="rId4"/>
    <p:sldId id="538" r:id="rId5"/>
    <p:sldId id="546" r:id="rId6"/>
    <p:sldId id="446" r:id="rId7"/>
    <p:sldId id="3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660"/>
  </p:normalViewPr>
  <p:slideViewPr>
    <p:cSldViewPr snapToGrid="0">
      <p:cViewPr varScale="1">
        <p:scale>
          <a:sx n="71" d="100"/>
          <a:sy n="71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5BF3F-016B-4B23-B388-FFB7700AFDE0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A4EFC-697E-4FED-A6F9-06B2AF7EE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10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E54E5-AFA3-4313-BF8D-71C4AF143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755C86-D5B5-49C6-9026-7ACE2E5CA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F8A19-A760-4924-95DA-28DFA4826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7536F-A31E-4612-8879-DA2047CE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7319A-AD24-4F8F-B0E3-93991F56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145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BF49-568A-44E9-B5DE-EC15A9FD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51975-749D-4BF2-B2F2-C8EAE9D23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A991B-5712-4DDA-B0CE-B253F7278F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4225E-52B9-4ADE-96AA-5BB1A7227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683EF-1592-4502-9715-F0F0A8AEF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560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>
            <a:extLst>
              <a:ext uri="{FF2B5EF4-FFF2-40B4-BE49-F238E27FC236}">
                <a16:creationId xmlns:a16="http://schemas.microsoft.com/office/drawing/2014/main" id="{27D733FF-B9DB-446E-B462-3A14D95752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994D9B82-BB16-41BD-88AC-9231B30A485B}"/>
              </a:ext>
            </a:extLst>
          </p:cNvPr>
          <p:cNvSpPr/>
          <p:nvPr userDrawn="1"/>
        </p:nvSpPr>
        <p:spPr>
          <a:xfrm>
            <a:off x="392723" y="327073"/>
            <a:ext cx="11406553" cy="6203853"/>
          </a:xfrm>
          <a:prstGeom prst="round2DiagRect">
            <a:avLst>
              <a:gd name="adj1" fmla="val 10318"/>
              <a:gd name="adj2" fmla="val 13379"/>
            </a:avLst>
          </a:prstGeom>
          <a:solidFill>
            <a:schemeClr val="bg1">
              <a:alpha val="91000"/>
            </a:schemeClr>
          </a:solidFill>
          <a:ln w="57150">
            <a:solidFill>
              <a:srgbClr val="28A3A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7331866"/>
      </p:ext>
    </p:extLst>
  </p:cSld>
  <p:clrMapOvr>
    <a:masterClrMapping/>
  </p:clrMapOvr>
  <p:transition spd="slow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4FAF7-16DE-42ED-8A89-9DABE209D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A5CBB1-3EB9-4366-A1E1-CA59DD00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5A73C-8FB8-4938-9A82-8D016AA0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26115-DBD5-4735-B33C-683CFF7E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3E3DD6D-405E-4A2B-AC2E-7B9B45F17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0A81ED-B7DD-428E-BE07-392F733804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09800" y="-3429000"/>
            <a:ext cx="6858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F7D8F5-D221-4EA9-9B9D-9AD2613F8B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600" y="154686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08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85138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93547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80916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51410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017627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97049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86096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0E4A-55D6-4FD5-97D1-862B433A5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DB6BC-ABE6-44C5-B272-3C40566EE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5FA19-1A3E-4DCE-9944-EDE8D4CE6F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16F89-7A8F-4680-B577-563594C28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01472-F052-43ED-AFE7-F513763A8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1880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736093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13512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98135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33041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DAFA4-A0D4-44A7-806F-316414817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86B-5922-4AFA-97AD-EC1BA6EAB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1B52B-4FA2-4DCC-AC7F-CF71CA44E9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B76C3-D090-436A-858B-74F711FE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7211A-439D-4254-A6F6-47205DD6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93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621CF-C84E-4183-B661-658457130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153AE-069E-4E8A-AB75-E2CAEE940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CB14C-CA69-4C82-9176-261BA9047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E897C-144D-4EC1-80D7-806AC311B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86175-7F6F-463E-B295-121AEAC6B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48C38-59A8-41AB-87D1-CAF6AE713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104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BBDF5-A0CE-4257-8559-E6014CB7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7042D-D8B9-4AE3-B63F-2D84E19DD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46D19-51DE-4466-8B1E-49973DFFD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6121D-62CD-463F-B77E-437EE115C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781B6C-791D-4989-BF7D-C566E12F7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F68810-995C-4BC4-BD06-61E15B224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9A312B-047C-447D-9C22-160B9B066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F1A3F3-3BE2-49F8-B6E4-517966FB5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070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04C3A-46ED-4B0A-930A-237EF3EB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FA60FD-D154-4C5B-9913-C137660E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C5580-DD8A-4DC5-ABF3-8EC049B24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C725F-8385-4B79-8A80-83F4618C5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746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043E0E-0A06-46B2-BB81-42502E932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786DAD-8D1B-458F-9884-C7EE9D78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F54FA-C97C-47AD-A4CE-FC5793E4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167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B661F-1545-4ADB-A9FA-76B7683DF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507F7-EC94-4FA5-8F3D-D600D4131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F4824-4FF5-47B2-99E6-40DBCD1F3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CE88E-095A-40FB-9F78-DCBA0DE597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D6332-E474-4153-BCDD-387E9E45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3B949-0296-42E3-A4E2-57380EEE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4325-C836-4CB2-A2F7-20990B29A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09800" y="-3429000"/>
            <a:ext cx="6858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77209C-77DB-4ED0-9ADC-8937CA365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600" y="154686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3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31428-7A21-4B2D-8F6B-6E90862F4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58D2B-4E58-427D-BB6B-B79A856AA1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836AA-13C6-485A-8C8B-2CF6207AE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18C5F-9892-4AC8-9418-4690ED81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81DB7-B25A-4465-B4C6-85DC1155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FEDBA-EE31-43FE-94FE-D588AE0D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128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20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768E6207-615F-431B-9A88-F3367E6D23A7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7E4762A-F4BA-4634-BD35-535D7FF3564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62357000" y="1070700"/>
            <a:ext cx="6858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3E2844E-E4F6-4926-BBB9-BEA717D6895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4981667" y="-2348967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4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2" y="35199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9" y="-7013"/>
            <a:ext cx="12192000" cy="156754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774BFEC-B61B-4550-A43F-4CBE92488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029" y="3771197"/>
            <a:ext cx="3372430" cy="33724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55A98E-207E-6DE1-092C-1791AB8FA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886" y="220425"/>
            <a:ext cx="3718882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A3BB24-7706-7909-9B1F-31C61356EF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2084" y="1424260"/>
            <a:ext cx="7951976" cy="30796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7B2BEC-5B37-A16D-6D52-295A19B16EC7}"/>
              </a:ext>
            </a:extLst>
          </p:cNvPr>
          <p:cNvSpPr txBox="1"/>
          <p:nvPr/>
        </p:nvSpPr>
        <p:spPr>
          <a:xfrm>
            <a:off x="4816549" y="4593265"/>
            <a:ext cx="236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(</a:t>
            </a:r>
            <a:r>
              <a:rPr lang="en-US" sz="4800" b="1" dirty="0" err="1"/>
              <a:t>Tiết</a:t>
            </a:r>
            <a:r>
              <a:rPr lang="en-US" sz="4800" b="1" dirty="0"/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96340608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059"/>
            <a:ext cx="12192000" cy="1567543"/>
          </a:xfrm>
          <a:prstGeom prst="rect">
            <a:avLst/>
          </a:prstGeom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id="{ACC0AA54-93C4-6F5F-DEFA-910D7971A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690" y="3524691"/>
            <a:ext cx="3333309" cy="3333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BAAB47-57C0-FCAC-08F6-18E5E8BAF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048" y="2204689"/>
            <a:ext cx="7681626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393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D98C366-A167-4FE7-B254-837BAC0B8AC6}"/>
              </a:ext>
            </a:extLst>
          </p:cNvPr>
          <p:cNvSpPr txBox="1"/>
          <p:nvPr/>
        </p:nvSpPr>
        <p:spPr>
          <a:xfrm>
            <a:off x="1841964" y="585013"/>
            <a:ext cx="86791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Thực hành gieo hạt hoa, cây cảnh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OẠT ĐỘNG TRẢI NGHIỆM &quot; BÉ GIEO HẠT NẢY MẦM&quot; CỦA CÁC BÉ 4,5 TUỔI | Trường  Mầm non Đồng Bài">
            <a:extLst>
              <a:ext uri="{FF2B5EF4-FFF2-40B4-BE49-F238E27FC236}">
                <a16:creationId xmlns:a16="http://schemas.microsoft.com/office/drawing/2014/main" id="{843E376B-661E-1C19-D594-288FF86A8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621631"/>
            <a:ext cx="6143624" cy="460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92183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D98C366-A167-4FE7-B254-837BAC0B8AC6}"/>
              </a:ext>
            </a:extLst>
          </p:cNvPr>
          <p:cNvSpPr txBox="1"/>
          <p:nvPr/>
        </p:nvSpPr>
        <p:spPr>
          <a:xfrm>
            <a:off x="1689564" y="918388"/>
            <a:ext cx="86791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ự đánh giá và đánh giá chéo kết quả thực hành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34731D-2922-1EEA-C911-8B4C786B0F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114" y="1962590"/>
            <a:ext cx="4181035" cy="418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7367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74EB197-EAB9-3ED4-6C33-A3E719A275C9}"/>
              </a:ext>
            </a:extLst>
          </p:cNvPr>
          <p:cNvGrpSpPr/>
          <p:nvPr/>
        </p:nvGrpSpPr>
        <p:grpSpPr>
          <a:xfrm>
            <a:off x="3394408" y="722101"/>
            <a:ext cx="6175742" cy="1446550"/>
            <a:chOff x="2118152" y="802713"/>
            <a:chExt cx="5342998" cy="1446550"/>
          </a:xfrm>
        </p:grpSpPr>
        <p:sp>
          <p:nvSpPr>
            <p:cNvPr id="4" name="文本框 25">
              <a:extLst>
                <a:ext uri="{FF2B5EF4-FFF2-40B4-BE49-F238E27FC236}">
                  <a16:creationId xmlns:a16="http://schemas.microsoft.com/office/drawing/2014/main" id="{A57C1212-7943-1382-7CF0-6D7FA7D0EC0D}"/>
                </a:ext>
              </a:extLst>
            </p:cNvPr>
            <p:cNvSpPr txBox="1"/>
            <p:nvPr/>
          </p:nvSpPr>
          <p:spPr>
            <a:xfrm>
              <a:off x="2250002" y="802713"/>
              <a:ext cx="5211148" cy="144655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>
                  <a:ln w="190500">
                    <a:solidFill>
                      <a:srgbClr val="FFFFFF"/>
                    </a:solidFill>
                  </a:ln>
                  <a:solidFill>
                    <a:prstClr val="white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字魂156号-萌趣苏打饼" panose="00000500000000000000" pitchFamily="2" charset="-122"/>
                  <a:cs typeface="字体视界-蓝瘦想哭体" panose="02010601030101010101" charset="-122"/>
                  <a:sym typeface="思源黑体 CN" panose="020B0500000000000000" pitchFamily="34" charset="-122"/>
                </a:rPr>
                <a:t>VẬN DỤNG</a:t>
              </a:r>
            </a:p>
          </p:txBody>
        </p:sp>
        <p:sp>
          <p:nvSpPr>
            <p:cNvPr id="5" name="文本框 20">
              <a:extLst>
                <a:ext uri="{FF2B5EF4-FFF2-40B4-BE49-F238E27FC236}">
                  <a16:creationId xmlns:a16="http://schemas.microsoft.com/office/drawing/2014/main" id="{3D5E7168-AB45-EF7F-7C51-880E554F2CFE}"/>
                </a:ext>
              </a:extLst>
            </p:cNvPr>
            <p:cNvSpPr txBox="1"/>
            <p:nvPr/>
          </p:nvSpPr>
          <p:spPr>
            <a:xfrm>
              <a:off x="2118152" y="802713"/>
              <a:ext cx="5211149" cy="144655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>
                  <a:ln>
                    <a:noFill/>
                  </a:ln>
                  <a:solidFill>
                    <a:srgbClr val="40A686"/>
                  </a:solidFill>
                  <a:effectLst/>
                  <a:uLnTx/>
                  <a:uFillTx/>
                  <a:latin typeface="UTM Showcard" panose="02040603050506020204" pitchFamily="18" charset="0"/>
                  <a:ea typeface="字魂156号-萌趣苏打饼" panose="00000500000000000000" pitchFamily="2" charset="-122"/>
                  <a:cs typeface="字体视界-蓝瘦想哭体" panose="02010601030101010101" charset="-122"/>
                  <a:sym typeface="思源黑体 CN" panose="020B0500000000000000" pitchFamily="34" charset="-122"/>
                </a:rPr>
                <a:t>VẬN DỤNG</a:t>
              </a:r>
              <a:endPara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40A686"/>
                </a:solidFill>
                <a:effectLst/>
                <a:uLnTx/>
                <a:uFillTx/>
                <a:latin typeface="UTM Showcard" panose="02040603050506020204" pitchFamily="18" charset="0"/>
                <a:ea typeface="字魂156号-萌趣苏打饼" panose="00000500000000000000" pitchFamily="2" charset="-122"/>
                <a:cs typeface="字体视界-蓝瘦想哭体" panose="02010601030101010101" charset="-122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2F4A41E-FABB-2400-949F-A56A47D1A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09" y="2650602"/>
            <a:ext cx="9377265" cy="420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940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B39635-4615-4694-8B19-EBB2552DBD18}"/>
              </a:ext>
            </a:extLst>
          </p:cNvPr>
          <p:cNvGrpSpPr/>
          <p:nvPr/>
        </p:nvGrpSpPr>
        <p:grpSpPr>
          <a:xfrm rot="199546">
            <a:off x="6127485" y="1257007"/>
            <a:ext cx="2697113" cy="1599295"/>
            <a:chOff x="2303081" y="2295860"/>
            <a:chExt cx="3866191" cy="215428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65F95D0-514A-46C9-A899-47463C6A6BDA}"/>
                </a:ext>
              </a:extLst>
            </p:cNvPr>
            <p:cNvSpPr/>
            <p:nvPr/>
          </p:nvSpPr>
          <p:spPr>
            <a:xfrm>
              <a:off x="2303557" y="2295860"/>
              <a:ext cx="3599571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id-ID" sz="5867" b="1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434A4EF-7064-42D4-82AA-CB4C4B622793}"/>
                </a:ext>
              </a:extLst>
            </p:cNvPr>
            <p:cNvSpPr txBox="1"/>
            <p:nvPr/>
          </p:nvSpPr>
          <p:spPr>
            <a:xfrm rot="21373733">
              <a:off x="2303081" y="2565053"/>
              <a:ext cx="3866191" cy="1885094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5867" b="1" i="0" u="none" strike="noStrike" kern="0" cap="none" spc="0" normalizeH="0" baseline="0" noProof="0">
                <a:ln>
                  <a:noFill/>
                </a:ln>
                <a:solidFill>
                  <a:srgbClr val="D348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ngelline" pitchFamily="2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B8EACBA-DD78-4B3A-81CB-98467D1A6457}"/>
              </a:ext>
            </a:extLst>
          </p:cNvPr>
          <p:cNvSpPr txBox="1"/>
          <p:nvPr/>
        </p:nvSpPr>
        <p:spPr>
          <a:xfrm>
            <a:off x="317468" y="650785"/>
            <a:ext cx="11597641" cy="1600438"/>
          </a:xfrm>
          <a:prstGeom prst="roundRect">
            <a:avLst/>
          </a:prstGeom>
          <a:solidFill>
            <a:srgbClr val="FBFBFB"/>
          </a:solidFill>
          <a:ln w="57150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Chia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sẻ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về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những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việc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cần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làm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để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chăm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sóc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hạt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hoa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cây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cảnh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mà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em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vừa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gieo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01AC33-B39D-BE5B-E8B6-A864D5C21B84}"/>
              </a:ext>
            </a:extLst>
          </p:cNvPr>
          <p:cNvSpPr txBox="1"/>
          <p:nvPr/>
        </p:nvSpPr>
        <p:spPr>
          <a:xfrm>
            <a:off x="317468" y="3234323"/>
            <a:ext cx="11597641" cy="1600438"/>
          </a:xfrm>
          <a:prstGeom prst="roundRect">
            <a:avLst/>
          </a:prstGeom>
          <a:solidFill>
            <a:srgbClr val="FBFBFB"/>
          </a:solidFill>
          <a:ln w="57150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1219170">
              <a:buClr>
                <a:srgbClr val="000000"/>
              </a:buClr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4C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KNS: </a:t>
            </a:r>
            <a:r>
              <a:rPr lang="en-US" sz="4400" b="1" kern="0" dirty="0">
                <a:solidFill>
                  <a:srgbClr val="004C98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4C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iết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4C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4C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gieo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4C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4C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hạt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4C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4C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hoa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4C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4C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cây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4C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4C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cảnh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4C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4C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trong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4C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4C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chậu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4C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4C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để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4C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4C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làm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4C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4C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đẹp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4C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4C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môi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4C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4C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trường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4C9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5401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62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#9Slide05 Angelline</vt:lpstr>
      <vt:lpstr>Arial</vt:lpstr>
      <vt:lpstr>Calibri</vt:lpstr>
      <vt:lpstr>Calibri Light</vt:lpstr>
      <vt:lpstr>Cambria</vt:lpstr>
      <vt:lpstr>Times New Roman</vt:lpstr>
      <vt:lpstr>UTM Avo</vt:lpstr>
      <vt:lpstr>UTM Showcard</vt:lpstr>
      <vt:lpstr>字体视界-蓝瘦想哭体</vt:lpstr>
      <vt:lpstr>字魂156号-萌趣苏打饼</vt:lpstr>
      <vt:lpstr>思源黑体 CN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16</cp:revision>
  <dcterms:created xsi:type="dcterms:W3CDTF">2023-09-13T13:33:47Z</dcterms:created>
  <dcterms:modified xsi:type="dcterms:W3CDTF">2025-04-18T14:13:19Z</dcterms:modified>
</cp:coreProperties>
</file>