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265" r:id="rId3"/>
    <p:sldId id="283" r:id="rId4"/>
    <p:sldId id="284" r:id="rId5"/>
    <p:sldId id="293" r:id="rId6"/>
    <p:sldId id="266" r:id="rId7"/>
    <p:sldId id="285" r:id="rId8"/>
    <p:sldId id="294" r:id="rId9"/>
    <p:sldId id="269" r:id="rId10"/>
    <p:sldId id="286" r:id="rId11"/>
    <p:sldId id="295" r:id="rId12"/>
    <p:sldId id="292" r:id="rId13"/>
    <p:sldId id="289" r:id="rId14"/>
    <p:sldId id="290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E743A-7AB2-47AF-8A88-72FBEC4C407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70FE6-8161-4B38-93C9-CE7E4047B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7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4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3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0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3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6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25-Sep-25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53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7.jpe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microsoft.com/office/2007/relationships/hdphoto" Target="../media/hdphoto3.wdp"/><Relationship Id="rId4" Type="http://schemas.openxmlformats.org/officeDocument/2006/relationships/image" Target="../media/image7.jpe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6" Type="http://schemas.openxmlformats.org/officeDocument/2006/relationships/image" Target="../media/image13.png"/><Relationship Id="rId1" Type="http://schemas.microsoft.com/office/2007/relationships/media" Target="../media/media3.wav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microsoft.com/office/2007/relationships/hdphoto" Target="../media/hdphoto3.wdp"/><Relationship Id="rId4" Type="http://schemas.openxmlformats.org/officeDocument/2006/relationships/image" Target="../media/image7.jpe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5.wav"/><Relationship Id="rId16" Type="http://schemas.openxmlformats.org/officeDocument/2006/relationships/image" Target="../media/image13.png"/><Relationship Id="rId1" Type="http://schemas.microsoft.com/office/2007/relationships/media" Target="../media/media5.wav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microsoft.com/office/2007/relationships/hdphoto" Target="../media/hdphoto3.wdp"/><Relationship Id="rId4" Type="http://schemas.openxmlformats.org/officeDocument/2006/relationships/image" Target="../media/image7.jpe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505911" y="740740"/>
            <a:ext cx="8465318" cy="5479307"/>
          </a:xfrm>
          <a:custGeom>
            <a:avLst/>
            <a:gdLst>
              <a:gd name="connsiteX0" fmla="*/ 0 w 8465318"/>
              <a:gd name="connsiteY0" fmla="*/ 913236 h 5479307"/>
              <a:gd name="connsiteX1" fmla="*/ 913236 w 8465318"/>
              <a:gd name="connsiteY1" fmla="*/ 0 h 5479307"/>
              <a:gd name="connsiteX2" fmla="*/ 7552082 w 8465318"/>
              <a:gd name="connsiteY2" fmla="*/ 0 h 5479307"/>
              <a:gd name="connsiteX3" fmla="*/ 8465318 w 8465318"/>
              <a:gd name="connsiteY3" fmla="*/ 913236 h 5479307"/>
              <a:gd name="connsiteX4" fmla="*/ 8465318 w 8465318"/>
              <a:gd name="connsiteY4" fmla="*/ 4566071 h 5479307"/>
              <a:gd name="connsiteX5" fmla="*/ 7552082 w 8465318"/>
              <a:gd name="connsiteY5" fmla="*/ 5479307 h 5479307"/>
              <a:gd name="connsiteX6" fmla="*/ 913236 w 8465318"/>
              <a:gd name="connsiteY6" fmla="*/ 5479307 h 5479307"/>
              <a:gd name="connsiteX7" fmla="*/ 0 w 8465318"/>
              <a:gd name="connsiteY7" fmla="*/ 4566071 h 5479307"/>
              <a:gd name="connsiteX8" fmla="*/ 0 w 8465318"/>
              <a:gd name="connsiteY8" fmla="*/ 913236 h 547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5479307" fill="none" extrusionOk="0">
                <a:moveTo>
                  <a:pt x="0" y="913236"/>
                </a:moveTo>
                <a:cubicBezTo>
                  <a:pt x="-81148" y="395745"/>
                  <a:pt x="435713" y="21952"/>
                  <a:pt x="913236" y="0"/>
                </a:cubicBezTo>
                <a:cubicBezTo>
                  <a:pt x="1946346" y="130954"/>
                  <a:pt x="4508798" y="43574"/>
                  <a:pt x="7552082" y="0"/>
                </a:cubicBezTo>
                <a:cubicBezTo>
                  <a:pt x="8072064" y="24053"/>
                  <a:pt x="8487754" y="436352"/>
                  <a:pt x="8465318" y="913236"/>
                </a:cubicBezTo>
                <a:cubicBezTo>
                  <a:pt x="8314879" y="2600829"/>
                  <a:pt x="8551197" y="2790438"/>
                  <a:pt x="8465318" y="4566071"/>
                </a:cubicBezTo>
                <a:cubicBezTo>
                  <a:pt x="8453475" y="5072382"/>
                  <a:pt x="8006129" y="5444588"/>
                  <a:pt x="7552082" y="5479307"/>
                </a:cubicBezTo>
                <a:cubicBezTo>
                  <a:pt x="6365500" y="5634504"/>
                  <a:pt x="3021384" y="5642327"/>
                  <a:pt x="913236" y="5479307"/>
                </a:cubicBezTo>
                <a:cubicBezTo>
                  <a:pt x="414235" y="5406734"/>
                  <a:pt x="-41533" y="5094688"/>
                  <a:pt x="0" y="4566071"/>
                </a:cubicBezTo>
                <a:cubicBezTo>
                  <a:pt x="64656" y="2874104"/>
                  <a:pt x="-17807" y="2223191"/>
                  <a:pt x="0" y="913236"/>
                </a:cubicBezTo>
                <a:close/>
              </a:path>
              <a:path w="8465318" h="5479307" stroke="0" extrusionOk="0">
                <a:moveTo>
                  <a:pt x="0" y="913236"/>
                </a:moveTo>
                <a:cubicBezTo>
                  <a:pt x="-8474" y="403643"/>
                  <a:pt x="375861" y="12389"/>
                  <a:pt x="913236" y="0"/>
                </a:cubicBezTo>
                <a:cubicBezTo>
                  <a:pt x="2289070" y="132882"/>
                  <a:pt x="5171225" y="-84951"/>
                  <a:pt x="7552082" y="0"/>
                </a:cubicBezTo>
                <a:cubicBezTo>
                  <a:pt x="8036600" y="19383"/>
                  <a:pt x="8454026" y="471287"/>
                  <a:pt x="8465318" y="913236"/>
                </a:cubicBezTo>
                <a:cubicBezTo>
                  <a:pt x="8485505" y="2126951"/>
                  <a:pt x="8617798" y="3493019"/>
                  <a:pt x="8465318" y="4566071"/>
                </a:cubicBezTo>
                <a:cubicBezTo>
                  <a:pt x="8514980" y="5076328"/>
                  <a:pt x="8078295" y="5434346"/>
                  <a:pt x="7552082" y="5479307"/>
                </a:cubicBezTo>
                <a:cubicBezTo>
                  <a:pt x="4536949" y="5566946"/>
                  <a:pt x="1735944" y="5406628"/>
                  <a:pt x="913236" y="5479307"/>
                </a:cubicBezTo>
                <a:cubicBezTo>
                  <a:pt x="402117" y="5414908"/>
                  <a:pt x="-40175" y="5126268"/>
                  <a:pt x="0" y="4566071"/>
                </a:cubicBezTo>
                <a:cubicBezTo>
                  <a:pt x="-38581" y="3501580"/>
                  <a:pt x="63341" y="1917879"/>
                  <a:pt x="0" y="91323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6770" y="1361316"/>
            <a:ext cx="6098177" cy="60981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6442880" y="5234825"/>
            <a:ext cx="3189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787DB-F406-912E-D911-E6E147182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998" y="1029028"/>
            <a:ext cx="3581952" cy="1123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16254-EAB2-DBC5-7C45-97CA06D1F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433" y="2265178"/>
            <a:ext cx="7651143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3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-8865" r="-1144" b="40928"/>
          <a:stretch/>
        </p:blipFill>
        <p:spPr>
          <a:xfrm>
            <a:off x="923587" y="-1372060"/>
            <a:ext cx="10580753" cy="7840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20" y="1862534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-502935" y="1701154"/>
            <a:ext cx="3435533" cy="4143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400480" y="2092075"/>
            <a:ext cx="3579224" cy="4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6C9E4B-813F-C106-486F-D46575BD275E}"/>
              </a:ext>
            </a:extLst>
          </p:cNvPr>
          <p:cNvGrpSpPr/>
          <p:nvPr/>
        </p:nvGrpSpPr>
        <p:grpSpPr>
          <a:xfrm>
            <a:off x="685799" y="371121"/>
            <a:ext cx="11115675" cy="1419579"/>
            <a:chOff x="259915" y="143486"/>
            <a:chExt cx="4808474" cy="3398126"/>
          </a:xfrm>
        </p:grpSpPr>
        <p:sp>
          <p:nvSpPr>
            <p:cNvPr id="3" name="Hình chữ nhật: Góc Tròn 6">
              <a:extLst>
                <a:ext uri="{FF2B5EF4-FFF2-40B4-BE49-F238E27FC236}">
                  <a16:creationId xmlns:a16="http://schemas.microsoft.com/office/drawing/2014/main" id="{F6A25D1A-FEB9-DD52-EFF0-94490114083B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 Placeholder 7">
              <a:extLst>
                <a:ext uri="{FF2B5EF4-FFF2-40B4-BE49-F238E27FC236}">
                  <a16:creationId xmlns:a16="http://schemas.microsoft.com/office/drawing/2014/main" id="{21811858-6472-9EE4-3F00-5F6354D7114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defRPr/>
              </a:pPr>
              <a:r>
                <a:rPr lang="vi-VN" sz="3600" b="0" dirty="0">
                  <a:solidFill>
                    <a:srgbClr val="002060"/>
                  </a:solidFill>
                  <a:latin typeface="Calibri" panose="020F0502020204030204"/>
                </a:rPr>
                <a:t>Ngôi nhà đã được hoàn thiện, giờ thì hãy cùng nhau hoàn thành bài tập số 3 để trồng hoa quanh nhà nhé!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9D3DFF-A70A-89B2-6365-FD3F60416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1D74344-BE88-9195-46C6-7453DA1DBA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60" y="3946915"/>
            <a:ext cx="661877" cy="253499"/>
          </a:xfrm>
          <a:prstGeom prst="rect">
            <a:avLst/>
          </a:prstGeom>
        </p:spPr>
      </p:pic>
      <p:pic>
        <p:nvPicPr>
          <p:cNvPr id="8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63A4F6BB-9D40-AB1D-1F23-EDE219E1C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2670" y="16734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9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275450" cy="1138773"/>
            <a:chOff x="678426" y="514924"/>
            <a:chExt cx="11275450" cy="1138773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2" y="514924"/>
              <a:ext cx="1048203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 thước đo góc để đo các góc được tạo thành bởi hai kim đồng hồ khi đồng hồ chỉ 3 giờ, 4 giờ, 6 giờ, 2 giờ.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9C9310-1AC4-DF2F-429D-7AFE328D8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1933575"/>
            <a:ext cx="10563225" cy="3124200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8B8CFA69-82D9-B244-AC91-CC1D65AE7D6F}"/>
              </a:ext>
            </a:extLst>
          </p:cNvPr>
          <p:cNvSpPr/>
          <p:nvPr/>
        </p:nvSpPr>
        <p:spPr>
          <a:xfrm>
            <a:off x="1485901" y="50674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E78C412-FBEE-7036-6DB9-7A2426E8A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5" y="2162059"/>
            <a:ext cx="2587582" cy="1305041"/>
          </a:xfrm>
          <a:prstGeom prst="rect">
            <a:avLst/>
          </a:prstGeom>
        </p:spPr>
      </p:pic>
      <p:pic>
        <p:nvPicPr>
          <p:cNvPr id="22" name="Picture 21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C76571CB-7920-C23F-44E5-A377BD2B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40">
            <a:off x="3846785" y="2257308"/>
            <a:ext cx="2587582" cy="1305041"/>
          </a:xfrm>
          <a:prstGeom prst="rect">
            <a:avLst/>
          </a:prstGeom>
        </p:spPr>
      </p:pic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9914D412-D263-15EA-7818-A2B58820C41D}"/>
              </a:ext>
            </a:extLst>
          </p:cNvPr>
          <p:cNvSpPr/>
          <p:nvPr/>
        </p:nvSpPr>
        <p:spPr>
          <a:xfrm>
            <a:off x="4200526" y="5000787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0645BFCF-EDA4-DCAA-6B00-3F6C2EA55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59" y="2704984"/>
            <a:ext cx="2587582" cy="1305041"/>
          </a:xfrm>
          <a:prstGeom prst="rect">
            <a:avLst/>
          </a:prstGeom>
        </p:spPr>
      </p:pic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41345426-513C-CD2A-EA05-9EB2F0E6A2D7}"/>
              </a:ext>
            </a:extLst>
          </p:cNvPr>
          <p:cNvSpPr/>
          <p:nvPr/>
        </p:nvSpPr>
        <p:spPr>
          <a:xfrm>
            <a:off x="6877051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EDE816C7-03F0-EA1E-13F2-5A60986AA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2259" y="2657359"/>
            <a:ext cx="2587582" cy="1305041"/>
          </a:xfrm>
          <a:prstGeom prst="rect">
            <a:avLst/>
          </a:prstGeom>
        </p:spPr>
      </p:pic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F983C562-8439-5DC5-CEF1-A31406D8CDCB}"/>
              </a:ext>
            </a:extLst>
          </p:cNvPr>
          <p:cNvSpPr/>
          <p:nvPr/>
        </p:nvSpPr>
        <p:spPr>
          <a:xfrm>
            <a:off x="9667876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91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pic>
        <p:nvPicPr>
          <p:cNvPr id="4" name="Picture 3" descr="A close-up of a potted flower&#10;&#10;Description automatically generated">
            <a:extLst>
              <a:ext uri="{FF2B5EF4-FFF2-40B4-BE49-F238E27FC236}">
                <a16:creationId xmlns:a16="http://schemas.microsoft.com/office/drawing/2014/main" id="{AF0733E6-AFF1-B6DC-39F1-A21BD56CB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72" y="5505450"/>
            <a:ext cx="2953228" cy="1175750"/>
          </a:xfrm>
          <a:prstGeom prst="rect">
            <a:avLst/>
          </a:prstGeom>
        </p:spPr>
      </p:pic>
      <p:pic>
        <p:nvPicPr>
          <p:cNvPr id="5" name="Picture 4" descr="A close-up of a potted flower&#10;&#10;Description automatically generated">
            <a:extLst>
              <a:ext uri="{FF2B5EF4-FFF2-40B4-BE49-F238E27FC236}">
                <a16:creationId xmlns:a16="http://schemas.microsoft.com/office/drawing/2014/main" id="{6AF61873-4FDA-0460-4DB9-830B3CBFB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2953228" cy="117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0A4184-1DA1-C3F2-60AC-2DB36FB45CD1}"/>
              </a:ext>
            </a:extLst>
          </p:cNvPr>
          <p:cNvGrpSpPr/>
          <p:nvPr/>
        </p:nvGrpSpPr>
        <p:grpSpPr>
          <a:xfrm>
            <a:off x="1895474" y="399696"/>
            <a:ext cx="8782051" cy="1419579"/>
            <a:chOff x="259915" y="143486"/>
            <a:chExt cx="4808474" cy="3398126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D8D970D-F1DC-9636-9CA7-0B70C4F3EE25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9166A9A9-A5EF-F3CD-2497-F536D4A82A5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chậu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5DDF000-D5CF-8D1B-10E7-BBDF63731B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67FCA5E-0868-B40C-C857-B832F44699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60" y="3946915"/>
            <a:ext cx="661877" cy="253499"/>
          </a:xfrm>
          <a:prstGeom prst="rect">
            <a:avLst/>
          </a:prstGeom>
        </p:spPr>
      </p:pic>
      <p:pic>
        <p:nvPicPr>
          <p:cNvPr id="8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03351572-2F66-846A-713C-0D21E3252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6224" y="631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85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EF3C9-8D03-06AA-1569-34680D29A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14" y="-140673"/>
            <a:ext cx="5600211" cy="17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C32662-FC95-5476-9A84-CE4E52126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957" y="95158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31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E3A65-74E9-F68B-05FB-84CFBB4D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03" y="-750336"/>
            <a:ext cx="8240497" cy="85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71E76A2-F43B-0276-2188-F51CA22C80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60" y="3946915"/>
            <a:ext cx="661877" cy="253499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95895F51-93B6-F1D9-B0C4-424F6AEC9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6734" y="5357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343103" y="1313175"/>
            <a:ext cx="4921106" cy="1092363"/>
            <a:chOff x="3649720" y="4573200"/>
            <a:chExt cx="4297178" cy="1392574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49720" y="458430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9F8203-844D-771F-7B63-FFD1369FF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221" y="2644736"/>
            <a:ext cx="9205758" cy="3816427"/>
          </a:xfrm>
          <a:prstGeom prst="rect">
            <a:avLst/>
          </a:prstGeom>
        </p:spPr>
      </p:pic>
      <p:pic>
        <p:nvPicPr>
          <p:cNvPr id="6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7AD202B3-974B-A3F7-3369-47A28DBDE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2037" y="3762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Đầu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tiên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chúng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ta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hãy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hoàn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thiện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phần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khung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nhà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bằng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cách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giải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bài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Toán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số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1.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5764849-92E8-FC17-88AF-F043B5D719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60" y="3946915"/>
            <a:ext cx="661877" cy="253499"/>
          </a:xfrm>
          <a:prstGeom prst="rect">
            <a:avLst/>
          </a:prstGeom>
        </p:spPr>
      </p:pic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8610A321-B445-E227-8B09-B3B2BB270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07730" y="2805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8966523" y="-450224"/>
            <a:ext cx="3012466" cy="225005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30420" y="409016"/>
            <a:ext cx="11971422" cy="757670"/>
            <a:chOff x="714129" y="484910"/>
            <a:chExt cx="11971422" cy="757670"/>
          </a:xfrm>
        </p:grpSpPr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Nêu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đo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góc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(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theo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mẫu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5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84A5E2-ACB8-A0E0-6EA2-ECC661B8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685925"/>
            <a:ext cx="2914650" cy="2800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DECB6-0C96-CEE3-033C-072EE044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925" y="1871662"/>
            <a:ext cx="7372350" cy="32480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97F7E2-B15A-49A0-62A1-21D47BD9009D}"/>
              </a:ext>
            </a:extLst>
          </p:cNvPr>
          <p:cNvCxnSpPr>
            <a:cxnSpLocks/>
          </p:cNvCxnSpPr>
          <p:nvPr/>
        </p:nvCxnSpPr>
        <p:spPr>
          <a:xfrm>
            <a:off x="1352550" y="2133600"/>
            <a:ext cx="0" cy="1895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69684F-9A0F-B306-5260-BE422227B787}"/>
              </a:ext>
            </a:extLst>
          </p:cNvPr>
          <p:cNvCxnSpPr>
            <a:cxnSpLocks/>
          </p:cNvCxnSpPr>
          <p:nvPr/>
        </p:nvCxnSpPr>
        <p:spPr>
          <a:xfrm>
            <a:off x="1333500" y="2152650"/>
            <a:ext cx="1657350" cy="952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AD66B1-05D9-6786-3B39-0153B444780B}"/>
              </a:ext>
            </a:extLst>
          </p:cNvPr>
          <p:cNvSpPr/>
          <p:nvPr/>
        </p:nvSpPr>
        <p:spPr>
          <a:xfrm>
            <a:off x="8896350" y="321945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°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215B91-7B45-E05C-85F6-0042CEA0E0CD}"/>
              </a:ext>
            </a:extLst>
          </p:cNvPr>
          <p:cNvCxnSpPr>
            <a:cxnSpLocks/>
          </p:cNvCxnSpPr>
          <p:nvPr/>
        </p:nvCxnSpPr>
        <p:spPr>
          <a:xfrm>
            <a:off x="1343025" y="2162175"/>
            <a:ext cx="1657350" cy="952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F3786C-5E78-FD77-A55E-CE43BFB1E6A4}"/>
              </a:ext>
            </a:extLst>
          </p:cNvPr>
          <p:cNvCxnSpPr>
            <a:cxnSpLocks/>
          </p:cNvCxnSpPr>
          <p:nvPr/>
        </p:nvCxnSpPr>
        <p:spPr>
          <a:xfrm flipV="1">
            <a:off x="2447925" y="3086100"/>
            <a:ext cx="533400" cy="933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AE4C7BC-86A4-E5F3-274E-36B567A7555A}"/>
              </a:ext>
            </a:extLst>
          </p:cNvPr>
          <p:cNvSpPr/>
          <p:nvPr/>
        </p:nvSpPr>
        <p:spPr>
          <a:xfrm>
            <a:off x="8963025" y="388620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B7F10-AC3F-F4AB-1098-87934A7EFF68}"/>
              </a:ext>
            </a:extLst>
          </p:cNvPr>
          <p:cNvCxnSpPr>
            <a:cxnSpLocks/>
          </p:cNvCxnSpPr>
          <p:nvPr/>
        </p:nvCxnSpPr>
        <p:spPr>
          <a:xfrm flipH="1">
            <a:off x="1362075" y="4029075"/>
            <a:ext cx="10953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0EBD63-3820-BF6E-63FA-31CDE8F7E38F}"/>
              </a:ext>
            </a:extLst>
          </p:cNvPr>
          <p:cNvCxnSpPr>
            <a:cxnSpLocks/>
          </p:cNvCxnSpPr>
          <p:nvPr/>
        </p:nvCxnSpPr>
        <p:spPr>
          <a:xfrm flipV="1">
            <a:off x="2438400" y="3105150"/>
            <a:ext cx="533400" cy="9334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0F48567-E54D-10DE-03AA-8F3B1A7B8F70}"/>
              </a:ext>
            </a:extLst>
          </p:cNvPr>
          <p:cNvSpPr/>
          <p:nvPr/>
        </p:nvSpPr>
        <p:spPr>
          <a:xfrm>
            <a:off x="8772524" y="4486275"/>
            <a:ext cx="1495425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149301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0" y="914813"/>
            <a:ext cx="2929875" cy="48476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47" y="1826276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829360" y="2281611"/>
            <a:ext cx="3577144" cy="50171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2.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CDB77B4-84A4-CED3-0151-82E79E9231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60" y="3946915"/>
            <a:ext cx="661877" cy="253499"/>
          </a:xfrm>
          <a:prstGeom prst="rect">
            <a:avLst/>
          </a:prstGeom>
        </p:spPr>
      </p:pic>
      <p:pic>
        <p:nvPicPr>
          <p:cNvPr id="4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DFAB3C04-5255-373F-3939-4DA1EC901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41917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0930478" cy="784830"/>
            <a:chOff x="678426" y="514924"/>
            <a:chExt cx="10930478" cy="784830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1" y="514924"/>
              <a:ext cx="10137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i="0" dirty="0">
                  <a:solidFill>
                    <a:srgbClr val="008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vi-VN" sz="36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Dùng thước đo góc để đo góc đỉnh B, cạnh BA, BC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A triangle with a black background&#10;&#10;Description automatically generated">
            <a:extLst>
              <a:ext uri="{FF2B5EF4-FFF2-40B4-BE49-F238E27FC236}">
                <a16:creationId xmlns:a16="http://schemas.microsoft.com/office/drawing/2014/main" id="{59939988-F75C-F5A8-C807-0C4F7B67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8" y="1533524"/>
            <a:ext cx="4922330" cy="2486025"/>
          </a:xfrm>
          <a:prstGeom prst="rect">
            <a:avLst/>
          </a:prstGeom>
        </p:spPr>
      </p:pic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A2B59B17-E5F1-B4BC-775B-6695961404E5}"/>
              </a:ext>
            </a:extLst>
          </p:cNvPr>
          <p:cNvSpPr/>
          <p:nvPr/>
        </p:nvSpPr>
        <p:spPr>
          <a:xfrm>
            <a:off x="6429375" y="2181387"/>
            <a:ext cx="4895850" cy="150478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BA, BC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5378ACB0-4B52-BECD-D675-3ED9D0536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3" y="2123959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6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230</Words>
  <Application>Microsoft Office PowerPoint</Application>
  <PresentationFormat>Widescreen</PresentationFormat>
  <Paragraphs>26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LNTH-LuoLuoNotangYuanTi 1</vt:lpstr>
      <vt:lpstr>UTM Cookies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Quý Thắng</cp:lastModifiedBy>
  <cp:revision>41</cp:revision>
  <dcterms:created xsi:type="dcterms:W3CDTF">2023-07-09T06:26:19Z</dcterms:created>
  <dcterms:modified xsi:type="dcterms:W3CDTF">2025-09-25T05:16:58Z</dcterms:modified>
</cp:coreProperties>
</file>