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av" ContentType="audio/x-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3.xml" ContentType="application/vnd.openxmlformats-officedocument.theme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6" r:id="rId1"/>
    <p:sldMasterId id="2147483678" r:id="rId2"/>
    <p:sldMasterId id="2147483684" r:id="rId3"/>
    <p:sldMasterId id="2147483696" r:id="rId4"/>
  </p:sldMasterIdLst>
  <p:notesMasterIdLst>
    <p:notesMasterId r:id="rId24"/>
  </p:notesMasterIdLst>
  <p:sldIdLst>
    <p:sldId id="258" r:id="rId5"/>
    <p:sldId id="270" r:id="rId6"/>
    <p:sldId id="272" r:id="rId7"/>
    <p:sldId id="271" r:id="rId8"/>
    <p:sldId id="273" r:id="rId9"/>
    <p:sldId id="274" r:id="rId10"/>
    <p:sldId id="276" r:id="rId11"/>
    <p:sldId id="298" r:id="rId12"/>
    <p:sldId id="322" r:id="rId13"/>
    <p:sldId id="360" r:id="rId14"/>
    <p:sldId id="342" r:id="rId15"/>
    <p:sldId id="357" r:id="rId16"/>
    <p:sldId id="323" r:id="rId17"/>
    <p:sldId id="358" r:id="rId18"/>
    <p:sldId id="359" r:id="rId19"/>
    <p:sldId id="361" r:id="rId20"/>
    <p:sldId id="362" r:id="rId21"/>
    <p:sldId id="356" r:id="rId22"/>
    <p:sldId id="318" r:id="rId2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0" d="100"/>
          <a:sy n="60" d="100"/>
        </p:scale>
        <p:origin x="908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B37D082-AAFD-4525-9064-4BCF33B4BFD2}" type="datetimeFigureOut">
              <a:rPr lang="en-US" smtClean="0"/>
              <a:t>9/7/2025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0E60C54-3E92-425C-A9B2-FD0C6E7EB4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27755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AF37F59-90D8-49A3-9FE7-EA015BE545B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9931081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AF37F59-90D8-49A3-9FE7-EA015BE545B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8254810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B94AB6F-9F8A-486D-83AA-61AE717E881F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0891466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B94AB6F-9F8A-486D-83AA-61AE717E881F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9755134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B94AB6F-9F8A-486D-83AA-61AE717E881F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868919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997B5FA-0921-464F-AAE1-844C04324D75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ea typeface="字魂17号-萌趣果冻体" panose="00000500000000000000" pitchFamily="2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2025/9/7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ea typeface="字魂17号-萌趣果冻体" panose="00000500000000000000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ea typeface="字魂17号-萌趣果冻体" panose="00000500000000000000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65CE74E-AB26-4998-AD42-012C4C1AD07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ea typeface="字魂17号-萌趣果冻体" panose="00000500000000000000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ea typeface="字魂17号-萌趣果冻体" panose="00000500000000000000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766609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>
        <p:randomBar dir="vert"/>
      </p:transition>
    </mc:Choice>
    <mc:Fallback xmlns="">
      <p:transition spd="slow" advClick="0">
        <p:randomBar dir="vert"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997B5FA-0921-464F-AAE1-844C04324D75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ea typeface="字魂17号-萌趣果冻体" panose="00000500000000000000" pitchFamily="2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2025/9/7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ea typeface="字魂17号-萌趣果冻体" panose="00000500000000000000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ea typeface="字魂17号-萌趣果冻体" panose="00000500000000000000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65CE74E-AB26-4998-AD42-012C4C1AD07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ea typeface="字魂17号-萌趣果冻体" panose="00000500000000000000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ea typeface="字魂17号-萌趣果冻体" panose="00000500000000000000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661331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>
        <p:randomBar dir="vert"/>
      </p:transition>
    </mc:Choice>
    <mc:Fallback xmlns="">
      <p:transition spd="slow" advClick="0">
        <p:randomBar dir="vert"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997B5FA-0921-464F-AAE1-844C04324D75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ea typeface="字魂17号-萌趣果冻体" panose="00000500000000000000" pitchFamily="2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2025/9/7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ea typeface="字魂17号-萌趣果冻体" panose="00000500000000000000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ea typeface="字魂17号-萌趣果冻体" panose="00000500000000000000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65CE74E-AB26-4998-AD42-012C4C1AD07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ea typeface="字魂17号-萌趣果冻体" panose="00000500000000000000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ea typeface="字魂17号-萌趣果冻体" panose="00000500000000000000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515050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>
        <p:randomBar dir="vert"/>
      </p:transition>
    </mc:Choice>
    <mc:Fallback xmlns="">
      <p:transition spd="slow" advClick="0">
        <p:randomBar dir="vert"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455875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638430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258833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642591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713739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964F8B-4F62-FD32-DAD6-E640277A905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6774ACF-1407-45AF-F9A8-8553A0805A8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EDE0E2D-9EC6-6221-1B06-3F00A1EC4C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AF55A9-7CCE-4AA3-956C-29F5D414CA75}" type="datetimeFigureOut">
              <a:rPr lang="vi-VN" smtClean="0"/>
              <a:t>07/09/2025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B596532-7201-B4AD-873F-F9A43CD147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24782F9-826D-0290-681B-91D8AF1DEB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052476-F8EA-41F0-9E3E-1366F71E7043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4832256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B1FB2D-D2C6-F512-A64E-D736025430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7942CE2-714B-D569-B728-9EDAF57678A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917B8D4-38E1-5677-E1E5-608FD139DE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AF55A9-7CCE-4AA3-956C-29F5D414CA75}" type="datetimeFigureOut">
              <a:rPr lang="vi-VN" smtClean="0"/>
              <a:t>07/09/2025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792F6F8-512D-DD62-8251-C8928BE959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13A4122-120C-EBB1-115D-DE388EC19D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052476-F8EA-41F0-9E3E-1366F71E7043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900059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5675A2-F2C7-68BA-C1B1-EDBF43EDB7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B7FD2B3-E914-8BDC-019C-3BB0DEFB2AE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425AD43-DD62-AE75-CAFD-8A6C849E5B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AF55A9-7CCE-4AA3-956C-29F5D414CA75}" type="datetimeFigureOut">
              <a:rPr lang="vi-VN" smtClean="0"/>
              <a:t>07/09/2025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587BB53-4815-FD03-11AE-2273CC51DE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3B1A182-6A35-E474-5594-C3DA713CBD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052476-F8EA-41F0-9E3E-1366F71E7043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6874362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997B5FA-0921-464F-AAE1-844C04324D75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ea typeface="字魂17号-萌趣果冻体" panose="00000500000000000000" pitchFamily="2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2025/9/7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ea typeface="字魂17号-萌趣果冻体" panose="00000500000000000000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ea typeface="字魂17号-萌趣果冻体" panose="00000500000000000000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65CE74E-AB26-4998-AD42-012C4C1AD07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ea typeface="字魂17号-萌趣果冻体" panose="00000500000000000000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ea typeface="字魂17号-萌趣果冻体" panose="00000500000000000000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74740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>
        <p:randomBar dir="vert"/>
      </p:transition>
    </mc:Choice>
    <mc:Fallback xmlns="">
      <p:transition spd="slow" advClick="0">
        <p:randomBar dir="vert"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F8D30F-4DED-E4B7-1830-D5928F6B7B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72152AD-2576-B618-E93E-ADDC446D5E9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CEF2FD5-C85D-5EFA-D2C5-796E2FADB54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EB5C615-851C-EEE1-9189-C2BEC8B9A7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AF55A9-7CCE-4AA3-956C-29F5D414CA75}" type="datetimeFigureOut">
              <a:rPr lang="vi-VN" smtClean="0"/>
              <a:t>07/09/2025</a:t>
            </a:fld>
            <a:endParaRPr lang="vi-V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FBBB14E-0057-F6BF-29EC-ABBB8346A5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69B8DDB-2C67-749C-F617-E80B308FA4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052476-F8EA-41F0-9E3E-1366F71E7043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443279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90AFCD-5718-013A-E275-4F348C02CC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690B6E5-AB4C-A9D8-195E-E36985E27EA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53E522B-F2A2-ACD5-C657-6D5D717C0D2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C938BD1-D807-AB48-C192-EB745102849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8124B43-B79C-055C-BE67-FF3E90AF783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790CEBD-CC8A-546C-F7B6-3AE6FA20A5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AF55A9-7CCE-4AA3-956C-29F5D414CA75}" type="datetimeFigureOut">
              <a:rPr lang="vi-VN" smtClean="0"/>
              <a:t>07/09/2025</a:t>
            </a:fld>
            <a:endParaRPr lang="vi-VN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6107B5E-867F-622B-DE09-CA849A4D0A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EAA61B7-5243-72D9-60B5-991E0C86B7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052476-F8EA-41F0-9E3E-1366F71E7043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6908596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AAF75E-5EF4-10F7-B8AB-694700041D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DF5C974-5D12-404D-B9C0-B7B3AFA7D3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AF55A9-7CCE-4AA3-956C-29F5D414CA75}" type="datetimeFigureOut">
              <a:rPr lang="vi-VN" smtClean="0"/>
              <a:t>07/09/2025</a:t>
            </a:fld>
            <a:endParaRPr lang="vi-VN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0C80296-1370-E564-AC07-893B3FD22F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2D2D96B-0FED-BF64-5181-81F2CA39E2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052476-F8EA-41F0-9E3E-1366F71E7043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1810620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2B8995D-8019-3880-7926-1547A9CA57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AF55A9-7CCE-4AA3-956C-29F5D414CA75}" type="datetimeFigureOut">
              <a:rPr lang="vi-VN" smtClean="0"/>
              <a:t>07/09/2025</a:t>
            </a:fld>
            <a:endParaRPr lang="vi-VN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7D800C4-52F9-602E-15C5-EB147A00EB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90ED34F-9419-DFB9-2F23-66D6A4C10A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052476-F8EA-41F0-9E3E-1366F71E7043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0595806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8C4044-4CF5-DF1F-E9AC-DC044C675D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81A42D3-499E-E0DE-C335-7B8A5C294C3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405505F-799A-1AC3-EC69-9D100BCE19D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D659F70-E357-3E23-AF7C-63757D2217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AF55A9-7CCE-4AA3-956C-29F5D414CA75}" type="datetimeFigureOut">
              <a:rPr lang="vi-VN" smtClean="0"/>
              <a:t>07/09/2025</a:t>
            </a:fld>
            <a:endParaRPr lang="vi-V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73D32FA-A200-A63F-F2AA-FBD13C7D50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5CC8B6E-15BD-70F8-49C7-1DF98B5096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052476-F8EA-41F0-9E3E-1366F71E7043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8033544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E56A0B-7160-689A-592D-F96F2FBF5B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25ACBA4-550E-3BB1-6DC2-CEAA7EBFAC1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C7EF5FA-541E-D518-613D-6FBF3B086FE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47FFD20-FC63-2FCA-1FC9-55F806EC5A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AF55A9-7CCE-4AA3-956C-29F5D414CA75}" type="datetimeFigureOut">
              <a:rPr lang="vi-VN" smtClean="0"/>
              <a:t>07/09/2025</a:t>
            </a:fld>
            <a:endParaRPr lang="vi-V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A160010-8B1C-9646-6A7E-A991461EC2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70E87DA-8971-A5D2-64F4-530F3A1CB1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052476-F8EA-41F0-9E3E-1366F71E7043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9050720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A537C0-BC37-1C78-91C4-6CE5323427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000F48E-9495-2764-E1AF-235DA7F074E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4B86018-8F63-209F-72D4-3602B907B8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AF55A9-7CCE-4AA3-956C-29F5D414CA75}" type="datetimeFigureOut">
              <a:rPr lang="vi-VN" smtClean="0"/>
              <a:t>07/09/2025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571DC5E-B83A-7092-4191-329CB64D6C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059C445-68E7-E33F-5BA5-A644993ED8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052476-F8EA-41F0-9E3E-1366F71E7043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6743311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4984115-74C1-F1BB-01D4-49611B86509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75E2F1F-4592-2029-9CAD-21C65E944B5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2F0C84D-755A-05A3-0A5B-1B9F93A5C2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AF55A9-7CCE-4AA3-956C-29F5D414CA75}" type="datetimeFigureOut">
              <a:rPr lang="vi-VN" smtClean="0"/>
              <a:t>07/09/2025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852F526-507E-E9F7-8466-226698FA61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7E775DD-8E09-DCCB-C853-0A4C11388A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052476-F8EA-41F0-9E3E-1366F71E7043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0957165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标题幻灯片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7802573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_标题幻灯片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581508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997B5FA-0921-464F-AAE1-844C04324D75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ea typeface="字魂17号-萌趣果冻体" panose="00000500000000000000" pitchFamily="2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2025/9/7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ea typeface="字魂17号-萌趣果冻体" panose="00000500000000000000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ea typeface="字魂17号-萌趣果冻体" panose="00000500000000000000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65CE74E-AB26-4998-AD42-012C4C1AD07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ea typeface="字魂17号-萌趣果冻体" panose="00000500000000000000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ea typeface="字魂17号-萌趣果冻体" panose="00000500000000000000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893656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>
        <p:randomBar dir="vert"/>
      </p:transition>
    </mc:Choice>
    <mc:Fallback xmlns="">
      <p:transition spd="slow" advClick="0">
        <p:randomBar dir="vert"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7_标题幻灯片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0613508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8_标题幻灯片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4043486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9_标题幻灯片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0206973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3_标题幻灯片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359042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997B5FA-0921-464F-AAE1-844C04324D75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ea typeface="字魂17号-萌趣果冻体" panose="00000500000000000000" pitchFamily="2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2025/9/7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ea typeface="字魂17号-萌趣果冻体" panose="00000500000000000000" pitchFamily="2" charset="-122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ea typeface="字魂17号-萌趣果冻体" panose="00000500000000000000" pitchFamily="2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65CE74E-AB26-4998-AD42-012C4C1AD07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ea typeface="字魂17号-萌趣果冻体" panose="00000500000000000000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ea typeface="字魂17号-萌趣果冻体" panose="00000500000000000000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352482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>
        <p:randomBar dir="vert"/>
      </p:transition>
    </mc:Choice>
    <mc:Fallback xmlns="">
      <p:transition spd="slow" advClick="0">
        <p:randomBar dir="vert"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997B5FA-0921-464F-AAE1-844C04324D75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ea typeface="字魂17号-萌趣果冻体" panose="00000500000000000000" pitchFamily="2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2025/9/7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ea typeface="字魂17号-萌趣果冻体" panose="00000500000000000000" pitchFamily="2" charset="-122"/>
              <a:cs typeface="+mn-cs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ea typeface="字魂17号-萌趣果冻体" panose="00000500000000000000" pitchFamily="2" charset="-122"/>
              <a:cs typeface="+mn-cs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65CE74E-AB26-4998-AD42-012C4C1AD07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ea typeface="字魂17号-萌趣果冻体" panose="00000500000000000000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ea typeface="字魂17号-萌趣果冻体" panose="00000500000000000000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352637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>
        <p:randomBar dir="vert"/>
      </p:transition>
    </mc:Choice>
    <mc:Fallback xmlns="">
      <p:transition spd="slow" advClick="0">
        <p:randomBar dir="vert"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997B5FA-0921-464F-AAE1-844C04324D75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ea typeface="字魂17号-萌趣果冻体" panose="00000500000000000000" pitchFamily="2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2025/9/7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ea typeface="字魂17号-萌趣果冻体" panose="00000500000000000000" pitchFamily="2" charset="-122"/>
              <a:cs typeface="+mn-cs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ea typeface="字魂17号-萌趣果冻体" panose="00000500000000000000" pitchFamily="2" charset="-122"/>
              <a:cs typeface="+mn-cs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65CE74E-AB26-4998-AD42-012C4C1AD07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ea typeface="字魂17号-萌趣果冻体" panose="00000500000000000000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ea typeface="字魂17号-萌趣果冻体" panose="00000500000000000000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412025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>
        <p:randomBar dir="vert"/>
      </p:transition>
    </mc:Choice>
    <mc:Fallback xmlns="">
      <p:transition spd="slow" advClick="0">
        <p:randomBar dir="vert"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997B5FA-0921-464F-AAE1-844C04324D75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ea typeface="字魂17号-萌趣果冻体" panose="00000500000000000000" pitchFamily="2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2025/9/7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ea typeface="字魂17号-萌趣果冻体" panose="00000500000000000000" pitchFamily="2" charset="-122"/>
              <a:cs typeface="+mn-cs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ea typeface="字魂17号-萌趣果冻体" panose="00000500000000000000" pitchFamily="2" charset="-122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65CE74E-AB26-4998-AD42-012C4C1AD07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ea typeface="字魂17号-萌趣果冻体" panose="00000500000000000000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ea typeface="字魂17号-萌趣果冻体" panose="00000500000000000000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758883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>
        <p:randomBar dir="vert"/>
      </p:transition>
    </mc:Choice>
    <mc:Fallback xmlns="">
      <p:transition spd="slow" advClick="0">
        <p:randomBar dir="vert"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997B5FA-0921-464F-AAE1-844C04324D75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ea typeface="字魂17号-萌趣果冻体" panose="00000500000000000000" pitchFamily="2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2025/9/7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ea typeface="字魂17号-萌趣果冻体" panose="00000500000000000000" pitchFamily="2" charset="-122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ea typeface="字魂17号-萌趣果冻体" panose="00000500000000000000" pitchFamily="2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65CE74E-AB26-4998-AD42-012C4C1AD07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ea typeface="字魂17号-萌趣果冻体" panose="00000500000000000000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ea typeface="字魂17号-萌趣果冻体" panose="00000500000000000000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624224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>
        <p:randomBar dir="vert"/>
      </p:transition>
    </mc:Choice>
    <mc:Fallback xmlns="">
      <p:transition spd="slow" advClick="0">
        <p:randomBar dir="vert"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997B5FA-0921-464F-AAE1-844C04324D75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ea typeface="字魂17号-萌趣果冻体" panose="00000500000000000000" pitchFamily="2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2025/9/7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ea typeface="字魂17号-萌趣果冻体" panose="00000500000000000000" pitchFamily="2" charset="-122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ea typeface="字魂17号-萌趣果冻体" panose="00000500000000000000" pitchFamily="2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65CE74E-AB26-4998-AD42-012C4C1AD07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ea typeface="字魂17号-萌趣果冻体" panose="00000500000000000000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ea typeface="字魂17号-萌趣果冻体" panose="00000500000000000000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859738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>
        <p:randomBar dir="vert"/>
      </p:transition>
    </mc:Choice>
    <mc:Fallback xmlns="">
      <p:transition spd="slow" advClick="0">
        <p:randomBar dir="vert"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14.xml"/><Relationship Id="rId7" Type="http://schemas.openxmlformats.org/officeDocument/2006/relationships/image" Target="../media/image3.png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theme" Target="../theme/theme2.xml"/><Relationship Id="rId5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5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19.xml"/><Relationship Id="rId7" Type="http://schemas.openxmlformats.org/officeDocument/2006/relationships/slideLayout" Target="../slideLayouts/slideLayout23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18.xml"/><Relationship Id="rId1" Type="http://schemas.openxmlformats.org/officeDocument/2006/relationships/slideLayout" Target="../slideLayouts/slideLayout17.xml"/><Relationship Id="rId6" Type="http://schemas.openxmlformats.org/officeDocument/2006/relationships/slideLayout" Target="../slideLayouts/slideLayout22.xml"/><Relationship Id="rId11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1.xml"/><Relationship Id="rId10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5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30.xml"/><Relationship Id="rId7" Type="http://schemas.openxmlformats.org/officeDocument/2006/relationships/theme" Target="../theme/theme4.xml"/><Relationship Id="rId2" Type="http://schemas.openxmlformats.org/officeDocument/2006/relationships/slideLayout" Target="../slideLayouts/slideLayout29.xml"/><Relationship Id="rId1" Type="http://schemas.openxmlformats.org/officeDocument/2006/relationships/slideLayout" Target="../slideLayouts/slideLayout28.xml"/><Relationship Id="rId6" Type="http://schemas.openxmlformats.org/officeDocument/2006/relationships/slideLayout" Target="../slideLayouts/slideLayout33.xml"/><Relationship Id="rId5" Type="http://schemas.openxmlformats.org/officeDocument/2006/relationships/slideLayout" Target="../slideLayouts/slideLayout32.xml"/><Relationship Id="rId4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round pink circle with white text and a black background&#10;&#10;AI-generated content may be incorrect.">
            <a:extLst>
              <a:ext uri="{FF2B5EF4-FFF2-40B4-BE49-F238E27FC236}">
                <a16:creationId xmlns:a16="http://schemas.microsoft.com/office/drawing/2014/main" id="{19EA925C-C414-B8B2-EF0B-C3C008D6711C}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76249" y="144157"/>
            <a:ext cx="1487573" cy="14875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01341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68" r:id="rId2"/>
    <p:sldLayoutId id="2147483669" r:id="rId3"/>
    <p:sldLayoutId id="2147483670" r:id="rId4"/>
    <p:sldLayoutId id="2147483671" r:id="rId5"/>
    <p:sldLayoutId id="2147483672" r:id="rId6"/>
    <p:sldLayoutId id="2147483673" r:id="rId7"/>
    <p:sldLayoutId id="2147483674" r:id="rId8"/>
    <p:sldLayoutId id="2147483675" r:id="rId9"/>
    <p:sldLayoutId id="2147483676" r:id="rId10"/>
    <p:sldLayoutId id="2147483677" r:id="rId11"/>
  </p:sldLayoutIdLst>
  <mc:AlternateContent xmlns:mc="http://schemas.openxmlformats.org/markup-compatibility/2006" xmlns:p14="http://schemas.microsoft.com/office/powerpoint/2010/main">
    <mc:Choice Requires="p14">
      <p:transition spd="slow" p14:dur="2000" advClick="0">
        <p:randomBar dir="vert"/>
      </p:transition>
    </mc:Choice>
    <mc:Fallback xmlns="">
      <p:transition spd="slow" advClick="0">
        <p:randomBar dir="vert"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字魂17号-萌趣果冻体" panose="00000500000000000000" pitchFamily="2" charset="-122"/>
          <a:ea typeface="字魂17号-萌趣果冻体" panose="00000500000000000000" pitchFamily="2" charset="-122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字魂17号-萌趣果冻体" panose="00000500000000000000" pitchFamily="2" charset="-122"/>
          <a:ea typeface="字魂17号-萌趣果冻体" panose="00000500000000000000" pitchFamily="2" charset="-122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字魂17号-萌趣果冻体" panose="00000500000000000000" pitchFamily="2" charset="-122"/>
          <a:ea typeface="字魂17号-萌趣果冻体" panose="00000500000000000000" pitchFamily="2" charset="-122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字魂17号-萌趣果冻体" panose="00000500000000000000" pitchFamily="2" charset="-122"/>
          <a:ea typeface="字魂17号-萌趣果冻体" panose="00000500000000000000" pitchFamily="2" charset="-122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字魂17号-萌趣果冻体" panose="00000500000000000000" pitchFamily="2" charset="-122"/>
          <a:ea typeface="字魂17号-萌趣果冻体" panose="00000500000000000000" pitchFamily="2" charset="-122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字魂17号-萌趣果冻体" panose="00000500000000000000" pitchFamily="2" charset="-122"/>
          <a:ea typeface="字魂17号-萌趣果冻体" panose="00000500000000000000" pitchFamily="2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FAD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7EACFE8-0CC2-0498-EE0F-970CEE94BD56}"/>
              </a:ext>
            </a:extLst>
          </p:cNvPr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-1" y="0"/>
            <a:ext cx="12267727" cy="6858000"/>
          </a:xfrm>
          <a:prstGeom prst="rect">
            <a:avLst/>
          </a:prstGeom>
        </p:spPr>
      </p:pic>
      <p:pic>
        <p:nvPicPr>
          <p:cNvPr id="2" name="Picture 1" descr="A round pink circle with white text and a black background&#10;&#10;AI-generated content may be incorrect.">
            <a:extLst>
              <a:ext uri="{FF2B5EF4-FFF2-40B4-BE49-F238E27FC236}">
                <a16:creationId xmlns:a16="http://schemas.microsoft.com/office/drawing/2014/main" id="{0A6F4021-536F-41AA-0621-B3869376F644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76249" y="144157"/>
            <a:ext cx="1487573" cy="14875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65360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</p:sldLayoutIdLst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885DD83-A175-5DBA-D836-1152EEBA49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C16619F-AF92-769C-0543-3E646F15CF9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CF37D99-9D91-E339-E97C-642062EBCB4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F5AF55A9-7CCE-4AA3-956C-29F5D414CA75}" type="datetimeFigureOut">
              <a:rPr lang="vi-VN" smtClean="0"/>
              <a:t>07/09/2025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78F3842-0D07-C4B3-74EB-1379B58A811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9CF46B5-1EE0-FE69-2A21-B172394B0AA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F8052476-F8EA-41F0-9E3E-1366F71E7043}" type="slidenum">
              <a:rPr lang="vi-VN" smtClean="0"/>
              <a:t>‹#›</a:t>
            </a:fld>
            <a:endParaRPr lang="vi-VN"/>
          </a:p>
        </p:txBody>
      </p:sp>
      <p:pic>
        <p:nvPicPr>
          <p:cNvPr id="7" name="Picture 6" descr="A round pink circle with white text and a black background&#10;&#10;AI-generated content may be incorrect.">
            <a:extLst>
              <a:ext uri="{FF2B5EF4-FFF2-40B4-BE49-F238E27FC236}">
                <a16:creationId xmlns:a16="http://schemas.microsoft.com/office/drawing/2014/main" id="{7464DB83-9422-8FEC-DBC1-3EEFC33E0700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76249" y="144157"/>
            <a:ext cx="1487573" cy="14875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68858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round pink circle with white text and a black background&#10;&#10;AI-generated content may be incorrect.">
            <a:extLst>
              <a:ext uri="{FF2B5EF4-FFF2-40B4-BE49-F238E27FC236}">
                <a16:creationId xmlns:a16="http://schemas.microsoft.com/office/drawing/2014/main" id="{BECA5C4C-F6EE-F03D-7174-301613BDDA4E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84132" y="81095"/>
            <a:ext cx="1590049" cy="15900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47977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33.png"/><Relationship Id="rId5" Type="http://schemas.microsoft.com/office/2007/relationships/hdphoto" Target="../media/hdphoto1.wdp"/><Relationship Id="rId4" Type="http://schemas.openxmlformats.org/officeDocument/2006/relationships/image" Target="../media/image32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15.xml"/><Relationship Id="rId5" Type="http://schemas.openxmlformats.org/officeDocument/2006/relationships/image" Target="../media/image39.png"/><Relationship Id="rId4" Type="http://schemas.openxmlformats.org/officeDocument/2006/relationships/image" Target="../media/image38.sv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3.png"/><Relationship Id="rId5" Type="http://schemas.openxmlformats.org/officeDocument/2006/relationships/image" Target="../media/image5.png"/><Relationship Id="rId4" Type="http://schemas.openxmlformats.org/officeDocument/2006/relationships/image" Target="../media/image4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8.xml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6" Type="http://schemas.openxmlformats.org/officeDocument/2006/relationships/image" Target="../media/image9.png"/><Relationship Id="rId5" Type="http://schemas.openxmlformats.org/officeDocument/2006/relationships/image" Target="../media/image8.jpeg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audio" Target="../media/audio2.wav"/><Relationship Id="rId7" Type="http://schemas.openxmlformats.org/officeDocument/2006/relationships/image" Target="../media/image12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10" Type="http://schemas.openxmlformats.org/officeDocument/2006/relationships/image" Target="../media/image15.png"/><Relationship Id="rId4" Type="http://schemas.openxmlformats.org/officeDocument/2006/relationships/image" Target="../media/image8.jpeg"/><Relationship Id="rId9" Type="http://schemas.openxmlformats.org/officeDocument/2006/relationships/image" Target="../media/image14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audio" Target="../media/audio2.wav"/><Relationship Id="rId7" Type="http://schemas.openxmlformats.org/officeDocument/2006/relationships/image" Target="../media/image12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10" Type="http://schemas.openxmlformats.org/officeDocument/2006/relationships/image" Target="../media/image15.png"/><Relationship Id="rId4" Type="http://schemas.openxmlformats.org/officeDocument/2006/relationships/image" Target="../media/image8.jpeg"/><Relationship Id="rId9" Type="http://schemas.openxmlformats.org/officeDocument/2006/relationships/image" Target="../media/image14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audio" Target="../media/audio2.wav"/><Relationship Id="rId7" Type="http://schemas.openxmlformats.org/officeDocument/2006/relationships/image" Target="../media/image12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10" Type="http://schemas.openxmlformats.org/officeDocument/2006/relationships/image" Target="../media/image15.png"/><Relationship Id="rId4" Type="http://schemas.openxmlformats.org/officeDocument/2006/relationships/image" Target="../media/image8.jpeg"/><Relationship Id="rId9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17.svg"/><Relationship Id="rId4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8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5.xml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/>
        </p:nvSpPr>
        <p:spPr>
          <a:xfrm>
            <a:off x="2777613" y="0"/>
            <a:ext cx="6636775" cy="6858000"/>
          </a:xfrm>
          <a:prstGeom prst="rect">
            <a:avLst/>
          </a:prstGeom>
          <a:solidFill>
            <a:srgbClr val="51A5C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字魂17号-萌趣果冻体"/>
              <a:cs typeface="+mn-ea"/>
              <a:sym typeface="+mn-lt"/>
            </a:endParaRPr>
          </a:p>
        </p:txBody>
      </p:sp>
      <p:sp>
        <p:nvSpPr>
          <p:cNvPr id="8" name="矩形 7"/>
          <p:cNvSpPr/>
          <p:nvPr/>
        </p:nvSpPr>
        <p:spPr>
          <a:xfrm rot="10800000" flipV="1">
            <a:off x="1095307" y="1236926"/>
            <a:ext cx="7668985" cy="3398292"/>
          </a:xfrm>
          <a:prstGeom prst="rect">
            <a:avLst/>
          </a:prstGeom>
          <a:solidFill>
            <a:srgbClr val="0A848B"/>
          </a:solidFill>
          <a:ln>
            <a:noFill/>
          </a:ln>
          <a:effectLst>
            <a:outerShdw blurRad="152400" dist="762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字魂17号-萌趣果冻体"/>
              <a:cs typeface="+mn-ea"/>
              <a:sym typeface="+mn-lt"/>
            </a:endParaRPr>
          </a:p>
        </p:txBody>
      </p:sp>
      <p:sp>
        <p:nvSpPr>
          <p:cNvPr id="21" name="矩形 20"/>
          <p:cNvSpPr/>
          <p:nvPr/>
        </p:nvSpPr>
        <p:spPr>
          <a:xfrm>
            <a:off x="3014525" y="2099940"/>
            <a:ext cx="7712598" cy="3251653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304800" dist="241300" dir="4200000" algn="tl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字魂17号-萌趣果冻体"/>
              <a:cs typeface="+mn-ea"/>
              <a:sym typeface="+mn-lt"/>
            </a:endParaRPr>
          </a:p>
        </p:txBody>
      </p:sp>
      <p:pic>
        <p:nvPicPr>
          <p:cNvPr id="9" name="图片 8" descr="C:\Users\Am'be'r\Desktop\13.png13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898459" y="2291737"/>
            <a:ext cx="3986530" cy="2689607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98672" y="2291737"/>
            <a:ext cx="5047926" cy="33591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92922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>
        <p:randomBar dir="vert"/>
      </p:transition>
    </mc:Choice>
    <mc:Fallback xmlns="">
      <p:transition spd="slow" advClick="0">
        <p:randomBar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ldLvl="0" animBg="1"/>
      <p:bldP spid="8" grpId="0" bldLvl="0" animBg="1"/>
      <p:bldP spid="21" grpId="0" bldLvl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C81F84D-FF47-5350-2AFD-EA358DF9877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7321" y="992450"/>
            <a:ext cx="11043684" cy="48690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17303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8B67FC98-3184-F715-2A58-260DA15BA586}"/>
              </a:ext>
            </a:extLst>
          </p:cNvPr>
          <p:cNvSpPr/>
          <p:nvPr/>
        </p:nvSpPr>
        <p:spPr>
          <a:xfrm>
            <a:off x="1181099" y="2915416"/>
            <a:ext cx="9589681" cy="2713859"/>
          </a:xfrm>
          <a:prstGeom prst="roundRect">
            <a:avLst/>
          </a:prstGeom>
          <a:solidFill>
            <a:srgbClr val="FFFF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marR="0" lvl="0" indent="-45720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Quan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sát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kĩ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cách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viết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hoa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các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từ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ngữ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của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bài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tập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1</a:t>
            </a:r>
          </a:p>
          <a:p>
            <a:pPr marL="457200" marR="0" lvl="0" indent="-45720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Nhận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xét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sự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khác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nhau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giữa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cách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viết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hoa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tên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các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cơ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quan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tổ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chức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và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tên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người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.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99EBE54D-344D-9753-F63A-D122F923914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7673" y="401865"/>
            <a:ext cx="11894327" cy="2072820"/>
          </a:xfrm>
          <a:prstGeom prst="rect">
            <a:avLst/>
          </a:prstGeom>
        </p:spPr>
      </p:pic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191126C4-4706-489B-E464-7CDBC5764B84}"/>
              </a:ext>
            </a:extLst>
          </p:cNvPr>
          <p:cNvSpPr/>
          <p:nvPr/>
        </p:nvSpPr>
        <p:spPr>
          <a:xfrm>
            <a:off x="4657725" y="2419350"/>
            <a:ext cx="2152649" cy="809625"/>
          </a:xfrm>
          <a:prstGeom prst="roundRect">
            <a:avLst>
              <a:gd name="adj" fmla="val 50000"/>
            </a:avLst>
          </a:prstGeom>
          <a:solidFill>
            <a:srgbClr val="00B0F0"/>
          </a:solidFill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Gợi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ý</a:t>
            </a:r>
          </a:p>
        </p:txBody>
      </p:sp>
    </p:spTree>
    <p:extLst>
      <p:ext uri="{BB962C8B-B14F-4D97-AF65-F5344CB8AC3E}">
        <p14:creationId xmlns:p14="http://schemas.microsoft.com/office/powerpoint/2010/main" val="18832681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">
            <a:extLst>
              <a:ext uri="{FF2B5EF4-FFF2-40B4-BE49-F238E27FC236}">
                <a16:creationId xmlns:a16="http://schemas.microsoft.com/office/drawing/2014/main" id="{207ACD50-FBB6-FA92-FCAB-2CA7D39B5559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0362" y="1748931"/>
            <a:ext cx="5261787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Được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viết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hoa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chữ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cái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đầu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của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tất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cả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các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tiếng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Calibri" panose="020F0502020204030204" pitchFamily="34" charset="0"/>
            </a:endParaRP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9A8004BD-E0D0-4B43-EF3F-C8BFC4DB6906}"/>
              </a:ext>
            </a:extLst>
          </p:cNvPr>
          <p:cNvSpPr/>
          <p:nvPr/>
        </p:nvSpPr>
        <p:spPr>
          <a:xfrm>
            <a:off x="605614" y="542260"/>
            <a:ext cx="5067300" cy="809625"/>
          </a:xfrm>
          <a:prstGeom prst="roundRect">
            <a:avLst>
              <a:gd name="adj" fmla="val 50000"/>
            </a:avLst>
          </a:prstGeom>
          <a:solidFill>
            <a:srgbClr val="00B0F0"/>
          </a:solidFill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  <a:sym typeface="印品黑体" panose="00000500000000000000" pitchFamily="2" charset="-122"/>
              </a:rPr>
              <a:t>Tên</a:t>
            </a:r>
            <a:r>
              <a:rPr kumimoji="0" lang="en-US" altLang="zh-CN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  <a:sym typeface="印品黑体" panose="00000500000000000000" pitchFamily="2" charset="-122"/>
              </a:rPr>
              <a:t> </a:t>
            </a:r>
            <a:r>
              <a:rPr kumimoji="0" lang="en-US" altLang="zh-CN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  <a:sym typeface="印品黑体" panose="00000500000000000000" pitchFamily="2" charset="-122"/>
              </a:rPr>
              <a:t>riêng</a:t>
            </a:r>
            <a:r>
              <a:rPr kumimoji="0" lang="en-US" altLang="zh-CN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  <a:sym typeface="印品黑体" panose="00000500000000000000" pitchFamily="2" charset="-122"/>
              </a:rPr>
              <a:t> </a:t>
            </a:r>
            <a:r>
              <a:rPr kumimoji="0" lang="en-US" altLang="zh-CN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  <a:sym typeface="印品黑体" panose="00000500000000000000" pitchFamily="2" charset="-122"/>
              </a:rPr>
              <a:t>của</a:t>
            </a:r>
            <a:r>
              <a:rPr kumimoji="0" lang="en-US" altLang="zh-CN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  <a:sym typeface="印品黑体" panose="00000500000000000000" pitchFamily="2" charset="-122"/>
              </a:rPr>
              <a:t> </a:t>
            </a:r>
            <a:r>
              <a:rPr kumimoji="0" lang="en-US" altLang="zh-CN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  <a:sym typeface="印品黑体" panose="00000500000000000000" pitchFamily="2" charset="-122"/>
              </a:rPr>
              <a:t>người</a:t>
            </a:r>
            <a:endParaRPr kumimoji="0" lang="en-US" altLang="zh-CN" sz="3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Calibri" panose="020F0502020204030204" pitchFamily="34" charset="0"/>
              <a:sym typeface="印品黑体" panose="00000500000000000000" pitchFamily="2" charset="-122"/>
            </a:endParaRP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788CB495-AF48-7044-D830-A0443BB3CFF4}"/>
              </a:ext>
            </a:extLst>
          </p:cNvPr>
          <p:cNvSpPr/>
          <p:nvPr/>
        </p:nvSpPr>
        <p:spPr>
          <a:xfrm>
            <a:off x="6075180" y="507040"/>
            <a:ext cx="5610002" cy="811397"/>
          </a:xfrm>
          <a:prstGeom prst="roundRect">
            <a:avLst>
              <a:gd name="adj" fmla="val 50000"/>
            </a:avLst>
          </a:prstGeom>
          <a:solidFill>
            <a:srgbClr val="00B0F0"/>
          </a:solidFill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  <a:sym typeface="印品黑体" panose="00000500000000000000" pitchFamily="2" charset="-122"/>
              </a:rPr>
              <a:t>Tên</a:t>
            </a:r>
            <a:r>
              <a:rPr kumimoji="0" lang="en-US" altLang="zh-CN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  <a:sym typeface="印品黑体" panose="00000500000000000000" pitchFamily="2" charset="-122"/>
              </a:rPr>
              <a:t> </a:t>
            </a:r>
            <a:r>
              <a:rPr kumimoji="0" lang="en-US" altLang="zh-CN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  <a:sym typeface="印品黑体" panose="00000500000000000000" pitchFamily="2" charset="-122"/>
              </a:rPr>
              <a:t>các</a:t>
            </a:r>
            <a:r>
              <a:rPr kumimoji="0" lang="en-US" altLang="zh-CN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  <a:sym typeface="印品黑体" panose="00000500000000000000" pitchFamily="2" charset="-122"/>
              </a:rPr>
              <a:t> </a:t>
            </a:r>
            <a:r>
              <a:rPr kumimoji="0" lang="en-US" altLang="zh-CN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  <a:sym typeface="印品黑体" panose="00000500000000000000" pitchFamily="2" charset="-122"/>
              </a:rPr>
              <a:t>cơ</a:t>
            </a:r>
            <a:r>
              <a:rPr kumimoji="0" lang="en-US" altLang="zh-CN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  <a:sym typeface="印品黑体" panose="00000500000000000000" pitchFamily="2" charset="-122"/>
              </a:rPr>
              <a:t> </a:t>
            </a:r>
            <a:r>
              <a:rPr kumimoji="0" lang="en-US" altLang="zh-CN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  <a:sym typeface="印品黑体" panose="00000500000000000000" pitchFamily="2" charset="-122"/>
              </a:rPr>
              <a:t>quan</a:t>
            </a:r>
            <a:r>
              <a:rPr kumimoji="0" lang="en-US" altLang="zh-CN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  <a:sym typeface="印品黑体" panose="00000500000000000000" pitchFamily="2" charset="-122"/>
              </a:rPr>
              <a:t>, </a:t>
            </a:r>
            <a:r>
              <a:rPr kumimoji="0" lang="en-US" altLang="zh-CN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  <a:sym typeface="印品黑体" panose="00000500000000000000" pitchFamily="2" charset="-122"/>
              </a:rPr>
              <a:t>tổ</a:t>
            </a:r>
            <a:r>
              <a:rPr kumimoji="0" lang="en-US" altLang="zh-CN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  <a:sym typeface="印品黑体" panose="00000500000000000000" pitchFamily="2" charset="-122"/>
              </a:rPr>
              <a:t> </a:t>
            </a:r>
            <a:r>
              <a:rPr kumimoji="0" lang="en-US" altLang="zh-CN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  <a:sym typeface="印品黑体" panose="00000500000000000000" pitchFamily="2" charset="-122"/>
              </a:rPr>
              <a:t>chức</a:t>
            </a:r>
            <a:endParaRPr kumimoji="0" lang="en-US" altLang="zh-CN" sz="3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Calibri" panose="020F0502020204030204" pitchFamily="34" charset="0"/>
              <a:sym typeface="印品黑体" panose="00000500000000000000" pitchFamily="2" charset="-122"/>
            </a:endParaRPr>
          </a:p>
        </p:txBody>
      </p:sp>
      <p:sp>
        <p:nvSpPr>
          <p:cNvPr id="10" name="Rectangle 1">
            <a:extLst>
              <a:ext uri="{FF2B5EF4-FFF2-40B4-BE49-F238E27FC236}">
                <a16:creationId xmlns:a16="http://schemas.microsoft.com/office/drawing/2014/main" id="{3837EA0D-3735-3793-DF47-251C5730F681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32231" y="1589987"/>
            <a:ext cx="5389155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Được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viết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hoa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chữ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cái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đầu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của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từng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bộ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phận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tạo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thành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tên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.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Calibri" panose="020F0502020204030204" pitchFamily="34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FE8381E8-0153-A516-F18C-DB78163B3060}"/>
              </a:ext>
            </a:extLst>
          </p:cNvPr>
          <p:cNvSpPr/>
          <p:nvPr/>
        </p:nvSpPr>
        <p:spPr>
          <a:xfrm>
            <a:off x="513020" y="3092081"/>
            <a:ext cx="2324100" cy="685800"/>
          </a:xfrm>
          <a:prstGeom prst="rect">
            <a:avLst/>
          </a:prstGeom>
          <a:ln w="5715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Hồ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Chí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Minh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10FC4D3A-DA1E-0826-39F0-5C3597538193}"/>
              </a:ext>
            </a:extLst>
          </p:cNvPr>
          <p:cNvSpPr/>
          <p:nvPr/>
        </p:nvSpPr>
        <p:spPr>
          <a:xfrm>
            <a:off x="3037145" y="3101606"/>
            <a:ext cx="2438400" cy="685800"/>
          </a:xfrm>
          <a:prstGeom prst="rect">
            <a:avLst/>
          </a:prstGeom>
          <a:ln w="5715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Võ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Thị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Sáu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Calibri" panose="020F0502020204030204" pitchFamily="34" charset="0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44EB5C2A-A9DA-2D46-E3C5-052A19863708}"/>
              </a:ext>
            </a:extLst>
          </p:cNvPr>
          <p:cNvSpPr/>
          <p:nvPr/>
        </p:nvSpPr>
        <p:spPr>
          <a:xfrm>
            <a:off x="6260362" y="3556812"/>
            <a:ext cx="5524500" cy="704850"/>
          </a:xfrm>
          <a:prstGeom prst="rect">
            <a:avLst/>
          </a:prstGeom>
          <a:ln w="5715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Bộ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Văn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hóa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,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Thể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thao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và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Du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lịch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Calibri" panose="020F0502020204030204" pitchFamily="34" charset="0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9657FB54-D9E0-F554-458E-CE31FB3A5F83}"/>
              </a:ext>
            </a:extLst>
          </p:cNvPr>
          <p:cNvSpPr/>
          <p:nvPr/>
        </p:nvSpPr>
        <p:spPr>
          <a:xfrm>
            <a:off x="6336561" y="4499787"/>
            <a:ext cx="5200651" cy="714375"/>
          </a:xfrm>
          <a:prstGeom prst="rect">
            <a:avLst/>
          </a:prstGeom>
          <a:ln w="5715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Sở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Tài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nguyên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và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Môi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trường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566499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000"/>
                            </p:stCondLst>
                            <p:childTnLst>
                              <p:par>
                                <p:cTn id="3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1" grpId="0" animBg="1"/>
      <p:bldP spid="12" grpId="0" animBg="1"/>
      <p:bldP spid="13" grpId="0" animBg="1"/>
      <p:bldP spid="1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02B4B91E-30EF-739D-5EF8-9D925AFB6316}"/>
              </a:ext>
            </a:extLst>
          </p:cNvPr>
          <p:cNvSpPr/>
          <p:nvPr/>
        </p:nvSpPr>
        <p:spPr>
          <a:xfrm>
            <a:off x="483782" y="1920399"/>
            <a:ext cx="11334750" cy="886596"/>
          </a:xfrm>
          <a:prstGeom prst="roundRect">
            <a:avLst/>
          </a:prstGeom>
          <a:solidFill>
            <a:srgbClr val="CCFFFF"/>
          </a:solidFill>
          <a:ln w="38100">
            <a:solidFill>
              <a:srgbClr val="002060"/>
            </a:solidFill>
            <a:prstDash val="solid"/>
            <a:extLst>
              <a:ext uri="{C807C97D-BFC1-408E-A445-0C87EB9F89A2}">
                <ask:lineSketchStyleProps xmlns:ask="http://schemas.microsoft.com/office/drawing/2018/sketchyshapes" sd="1239133447">
                  <a:custGeom>
                    <a:avLst/>
                    <a:gdLst>
                      <a:gd name="connsiteX0" fmla="*/ 0 w 11334750"/>
                      <a:gd name="connsiteY0" fmla="*/ 167706 h 1006214"/>
                      <a:gd name="connsiteX1" fmla="*/ 167706 w 11334750"/>
                      <a:gd name="connsiteY1" fmla="*/ 0 h 1006214"/>
                      <a:gd name="connsiteX2" fmla="*/ 11167044 w 11334750"/>
                      <a:gd name="connsiteY2" fmla="*/ 0 h 1006214"/>
                      <a:gd name="connsiteX3" fmla="*/ 11334750 w 11334750"/>
                      <a:gd name="connsiteY3" fmla="*/ 167706 h 1006214"/>
                      <a:gd name="connsiteX4" fmla="*/ 11334750 w 11334750"/>
                      <a:gd name="connsiteY4" fmla="*/ 838508 h 1006214"/>
                      <a:gd name="connsiteX5" fmla="*/ 11167044 w 11334750"/>
                      <a:gd name="connsiteY5" fmla="*/ 1006214 h 1006214"/>
                      <a:gd name="connsiteX6" fmla="*/ 167706 w 11334750"/>
                      <a:gd name="connsiteY6" fmla="*/ 1006214 h 1006214"/>
                      <a:gd name="connsiteX7" fmla="*/ 0 w 11334750"/>
                      <a:gd name="connsiteY7" fmla="*/ 838508 h 1006214"/>
                      <a:gd name="connsiteX8" fmla="*/ 0 w 11334750"/>
                      <a:gd name="connsiteY8" fmla="*/ 167706 h 100621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11334750" h="1006214" fill="none" extrusionOk="0">
                        <a:moveTo>
                          <a:pt x="0" y="167706"/>
                        </a:moveTo>
                        <a:cubicBezTo>
                          <a:pt x="-2232" y="76108"/>
                          <a:pt x="88189" y="1027"/>
                          <a:pt x="167706" y="0"/>
                        </a:cubicBezTo>
                        <a:cubicBezTo>
                          <a:pt x="4656759" y="91033"/>
                          <a:pt x="9986864" y="163703"/>
                          <a:pt x="11167044" y="0"/>
                        </a:cubicBezTo>
                        <a:cubicBezTo>
                          <a:pt x="11243758" y="5250"/>
                          <a:pt x="11331583" y="84619"/>
                          <a:pt x="11334750" y="167706"/>
                        </a:cubicBezTo>
                        <a:cubicBezTo>
                          <a:pt x="11313852" y="398634"/>
                          <a:pt x="11306364" y="511039"/>
                          <a:pt x="11334750" y="838508"/>
                        </a:cubicBezTo>
                        <a:cubicBezTo>
                          <a:pt x="11333162" y="937271"/>
                          <a:pt x="11261609" y="1003427"/>
                          <a:pt x="11167044" y="1006214"/>
                        </a:cubicBezTo>
                        <a:cubicBezTo>
                          <a:pt x="7421465" y="940589"/>
                          <a:pt x="2503211" y="957497"/>
                          <a:pt x="167706" y="1006214"/>
                        </a:cubicBezTo>
                        <a:cubicBezTo>
                          <a:pt x="62394" y="1008047"/>
                          <a:pt x="-17224" y="931497"/>
                          <a:pt x="0" y="838508"/>
                        </a:cubicBezTo>
                        <a:cubicBezTo>
                          <a:pt x="52265" y="608262"/>
                          <a:pt x="37240" y="235697"/>
                          <a:pt x="0" y="167706"/>
                        </a:cubicBezTo>
                        <a:close/>
                      </a:path>
                      <a:path w="11334750" h="1006214" stroke="0" extrusionOk="0">
                        <a:moveTo>
                          <a:pt x="0" y="167706"/>
                        </a:moveTo>
                        <a:cubicBezTo>
                          <a:pt x="-1076" y="77960"/>
                          <a:pt x="71493" y="5778"/>
                          <a:pt x="167706" y="0"/>
                        </a:cubicBezTo>
                        <a:cubicBezTo>
                          <a:pt x="5546980" y="-32859"/>
                          <a:pt x="9922136" y="-101307"/>
                          <a:pt x="11167044" y="0"/>
                        </a:cubicBezTo>
                        <a:cubicBezTo>
                          <a:pt x="11256249" y="2297"/>
                          <a:pt x="11339569" y="68543"/>
                          <a:pt x="11334750" y="167706"/>
                        </a:cubicBezTo>
                        <a:cubicBezTo>
                          <a:pt x="11320557" y="496096"/>
                          <a:pt x="11373876" y="530634"/>
                          <a:pt x="11334750" y="838508"/>
                        </a:cubicBezTo>
                        <a:cubicBezTo>
                          <a:pt x="11326163" y="943973"/>
                          <a:pt x="11257534" y="989739"/>
                          <a:pt x="11167044" y="1006214"/>
                        </a:cubicBezTo>
                        <a:cubicBezTo>
                          <a:pt x="6792328" y="861724"/>
                          <a:pt x="5021834" y="927235"/>
                          <a:pt x="167706" y="1006214"/>
                        </a:cubicBezTo>
                        <a:cubicBezTo>
                          <a:pt x="81683" y="997844"/>
                          <a:pt x="-1471" y="947794"/>
                          <a:pt x="0" y="838508"/>
                        </a:cubicBezTo>
                        <a:cubicBezTo>
                          <a:pt x="5448" y="552543"/>
                          <a:pt x="-53485" y="489233"/>
                          <a:pt x="0" y="167706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just" defTabSz="914400" rtl="0" eaLnBrk="1" fontAlgn="auto" latinLnBrk="0" hangingPunct="1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M: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Tập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đoàn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Điện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lực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Việt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Nam →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Tập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đoàn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/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Điện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lực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/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Việt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Nam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D2CBCD6-6521-3F43-F003-85E269D4ADE4}"/>
              </a:ext>
            </a:extLst>
          </p:cNvPr>
          <p:cNvSpPr txBox="1"/>
          <p:nvPr/>
        </p:nvSpPr>
        <p:spPr>
          <a:xfrm>
            <a:off x="871205" y="3065278"/>
            <a:ext cx="8839200" cy="16684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a. Trường Tiểu học Quang Trung</a:t>
            </a:r>
          </a:p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b. Nhà máy Thuỷ điện Hoà Bình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1EEE47A4-CA42-983A-B81E-CF6A56D12DF4}"/>
              </a:ext>
            </a:extLst>
          </p:cNvPr>
          <p:cNvCxnSpPr/>
          <p:nvPr/>
        </p:nvCxnSpPr>
        <p:spPr>
          <a:xfrm flipH="1">
            <a:off x="2823830" y="3322453"/>
            <a:ext cx="66675" cy="542925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9AB8DED6-720A-FDB8-1925-6F1EEE6C2A94}"/>
              </a:ext>
            </a:extLst>
          </p:cNvPr>
          <p:cNvCxnSpPr/>
          <p:nvPr/>
        </p:nvCxnSpPr>
        <p:spPr>
          <a:xfrm flipH="1">
            <a:off x="4557380" y="3351028"/>
            <a:ext cx="66675" cy="542925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6547D246-B828-48EB-C4D5-C130C0796CC5}"/>
              </a:ext>
            </a:extLst>
          </p:cNvPr>
          <p:cNvCxnSpPr/>
          <p:nvPr/>
        </p:nvCxnSpPr>
        <p:spPr>
          <a:xfrm flipH="1">
            <a:off x="3166730" y="4103503"/>
            <a:ext cx="66675" cy="542925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3D385B50-3839-764C-C31A-12D3A8706B23}"/>
              </a:ext>
            </a:extLst>
          </p:cNvPr>
          <p:cNvCxnSpPr/>
          <p:nvPr/>
        </p:nvCxnSpPr>
        <p:spPr>
          <a:xfrm flipH="1">
            <a:off x="5128880" y="4103503"/>
            <a:ext cx="66675" cy="542925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1AF07B4A-DE81-9D03-417F-3A7803A28466}"/>
              </a:ext>
            </a:extLst>
          </p:cNvPr>
          <p:cNvSpPr/>
          <p:nvPr/>
        </p:nvSpPr>
        <p:spPr>
          <a:xfrm>
            <a:off x="2240347" y="4951532"/>
            <a:ext cx="7889158" cy="1304621"/>
          </a:xfrm>
          <a:prstGeom prst="roundRect">
            <a:avLst/>
          </a:prstGeom>
          <a:solidFill>
            <a:srgbClr val="FFFF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Nhận</a:t>
            </a:r>
            <a:r>
              <a:rPr kumimoji="0" lang="en-US" sz="3200" b="1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sz="3200" b="1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xét</a:t>
            </a:r>
            <a:r>
              <a:rPr kumimoji="0" lang="en-US" sz="3200" b="1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: </a:t>
            </a:r>
            <a:r>
              <a:rPr kumimoji="0" lang="en-US" sz="3200" b="1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Viết</a:t>
            </a:r>
            <a:r>
              <a:rPr kumimoji="0" lang="en-US" sz="3200" b="1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sz="3200" b="1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hoa</a:t>
            </a:r>
            <a:r>
              <a:rPr kumimoji="0" lang="en-US" sz="3200" b="1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sz="3200" b="1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chữ</a:t>
            </a:r>
            <a:r>
              <a:rPr kumimoji="0" lang="en-US" sz="3200" b="1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sz="3200" b="1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cái</a:t>
            </a:r>
            <a:r>
              <a:rPr kumimoji="0" lang="en-US" sz="3200" b="1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sz="3200" b="1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đầu</a:t>
            </a:r>
            <a:r>
              <a:rPr kumimoji="0" lang="en-US" sz="3200" b="1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sz="3200" b="1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tiên</a:t>
            </a:r>
            <a:r>
              <a:rPr kumimoji="0" lang="en-US" sz="3200" b="1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sz="3200" b="1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của</a:t>
            </a:r>
            <a:r>
              <a:rPr kumimoji="0" lang="en-US" sz="3200" b="1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sz="3200" b="1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từng</a:t>
            </a:r>
            <a:r>
              <a:rPr kumimoji="0" lang="en-US" sz="3200" b="1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sz="3200" b="1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bộ</a:t>
            </a:r>
            <a:r>
              <a:rPr kumimoji="0" lang="en-US" sz="3200" b="1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sz="3200" b="1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phận</a:t>
            </a:r>
            <a:r>
              <a:rPr kumimoji="0" lang="en-US" sz="3200" b="1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sz="3200" b="1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tạo</a:t>
            </a:r>
            <a:r>
              <a:rPr kumimoji="0" lang="en-US" sz="3200" b="1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sz="3200" b="1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thành</a:t>
            </a:r>
            <a:r>
              <a:rPr kumimoji="0" lang="en-US" sz="3200" b="1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sz="3200" b="1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tên</a:t>
            </a:r>
            <a:r>
              <a:rPr kumimoji="0" lang="en-US" sz="3200" b="1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sz="3200" b="1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cơ</a:t>
            </a:r>
            <a:r>
              <a:rPr kumimoji="0" lang="en-US" sz="3200" b="1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sz="3200" b="1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quan</a:t>
            </a:r>
            <a:r>
              <a:rPr kumimoji="0" lang="en-US" sz="3200" b="1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kumimoji="0" lang="en-US" sz="3200" b="1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tổ</a:t>
            </a:r>
            <a:r>
              <a:rPr kumimoji="0" lang="en-US" sz="3200" b="1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sz="3200" b="1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chức</a:t>
            </a:r>
            <a:endParaRPr kumimoji="0" lang="vi-VN" sz="3200" b="1" i="1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112CAD7-A415-BDD2-25D9-998D2B91D2AA}"/>
              </a:ext>
            </a:extLst>
          </p:cNvPr>
          <p:cNvSpPr txBox="1"/>
          <p:nvPr/>
        </p:nvSpPr>
        <p:spPr>
          <a:xfrm>
            <a:off x="712381" y="574158"/>
            <a:ext cx="1073888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3. </a:t>
            </a:r>
            <a:r>
              <a:rPr lang="vi-VN" sz="2800" dirty="0">
                <a:latin typeface="Cambria" panose="02040503050406030204" pitchFamily="18" charset="0"/>
                <a:ea typeface="Cambria" panose="02040503050406030204" pitchFamily="18" charset="0"/>
              </a:rPr>
              <a:t>Tách tên cơ quan, tổ chức dưới đây thành các bộ phận theo mẫu và nhận xét về cách viết hoa các bộ phận trong tên cơ quan, tổ chức.</a:t>
            </a:r>
            <a:endParaRPr lang="en-US" sz="28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710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1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C2BFB246-0DB4-5B29-E2CF-248CCC06575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57299" y="990600"/>
            <a:ext cx="10106025" cy="1644234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21DCCF55-3F02-AC32-A13E-9110CE5ACA77}"/>
              </a:ext>
            </a:extLst>
          </p:cNvPr>
          <p:cNvSpPr/>
          <p:nvPr/>
        </p:nvSpPr>
        <p:spPr>
          <a:xfrm>
            <a:off x="485775" y="3390900"/>
            <a:ext cx="5591175" cy="704850"/>
          </a:xfrm>
          <a:prstGeom prst="rect">
            <a:avLst/>
          </a:prstGeom>
          <a:ln w="5715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Bộ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Văn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hóa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Thể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thao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và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Du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lịch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0A419A9-B492-228A-4DBA-9FA11B2F373B}"/>
              </a:ext>
            </a:extLst>
          </p:cNvPr>
          <p:cNvSpPr/>
          <p:nvPr/>
        </p:nvSpPr>
        <p:spPr>
          <a:xfrm>
            <a:off x="6715124" y="3409950"/>
            <a:ext cx="5200651" cy="714375"/>
          </a:xfrm>
          <a:prstGeom prst="rect">
            <a:avLst/>
          </a:prstGeom>
          <a:ln w="5715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Sở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Tài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nguyên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và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Môi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trường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87D2BA9B-BC2D-0BE2-E9E2-154B97B0CA57}"/>
              </a:ext>
            </a:extLst>
          </p:cNvPr>
          <p:cNvSpPr/>
          <p:nvPr/>
        </p:nvSpPr>
        <p:spPr>
          <a:xfrm>
            <a:off x="561975" y="3448050"/>
            <a:ext cx="333375" cy="53340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思源黑体"/>
              <a:cs typeface="+mn-cs"/>
            </a:endParaRP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047F89B6-99D4-6E6F-88CB-FC2CC769310C}"/>
              </a:ext>
            </a:extLst>
          </p:cNvPr>
          <p:cNvSpPr/>
          <p:nvPr/>
        </p:nvSpPr>
        <p:spPr>
          <a:xfrm>
            <a:off x="1123951" y="3429000"/>
            <a:ext cx="304800" cy="53340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思源黑体"/>
              <a:cs typeface="+mn-cs"/>
            </a:endParaRP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6F0D19CA-772E-3FCC-4BD4-0C2734CA17B9}"/>
              </a:ext>
            </a:extLst>
          </p:cNvPr>
          <p:cNvSpPr/>
          <p:nvPr/>
        </p:nvSpPr>
        <p:spPr>
          <a:xfrm>
            <a:off x="2686050" y="3457575"/>
            <a:ext cx="295275" cy="53340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思源黑体"/>
              <a:cs typeface="+mn-cs"/>
            </a:endParaRP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8BF70D60-0F90-0AC5-DC86-E916AB1BBC40}"/>
              </a:ext>
            </a:extLst>
          </p:cNvPr>
          <p:cNvSpPr/>
          <p:nvPr/>
        </p:nvSpPr>
        <p:spPr>
          <a:xfrm>
            <a:off x="4781550" y="3467100"/>
            <a:ext cx="295275" cy="53340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思源黑体"/>
              <a:cs typeface="+mn-cs"/>
            </a:endParaRP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F9AB5D6C-C8EC-8EB0-B2AC-305B27D1179E}"/>
              </a:ext>
            </a:extLst>
          </p:cNvPr>
          <p:cNvSpPr/>
          <p:nvPr/>
        </p:nvSpPr>
        <p:spPr>
          <a:xfrm>
            <a:off x="6791325" y="3524250"/>
            <a:ext cx="295275" cy="53340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思源黑体"/>
              <a:cs typeface="+mn-cs"/>
            </a:endParaRP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DCB70FC7-0E22-C146-4791-773B1801E5F9}"/>
              </a:ext>
            </a:extLst>
          </p:cNvPr>
          <p:cNvSpPr/>
          <p:nvPr/>
        </p:nvSpPr>
        <p:spPr>
          <a:xfrm>
            <a:off x="7334250" y="3514725"/>
            <a:ext cx="295275" cy="53340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思源黑体"/>
              <a:cs typeface="+mn-cs"/>
            </a:endParaRP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8D6DF5C7-0711-6DAA-E497-E18C6B574A8F}"/>
              </a:ext>
            </a:extLst>
          </p:cNvPr>
          <p:cNvSpPr/>
          <p:nvPr/>
        </p:nvSpPr>
        <p:spPr>
          <a:xfrm>
            <a:off x="9753600" y="3495675"/>
            <a:ext cx="400050" cy="53340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思源黑体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738089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EBFDC8E8-40E8-5ED8-3BB6-CB979816EA8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9278" y="379767"/>
            <a:ext cx="11424894" cy="2078916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E8EB81D8-C43A-5698-580F-B90162C2927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38287" y="2424112"/>
            <a:ext cx="9967917" cy="1166813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34CB0844-5729-EB8F-004A-9BC18B559A7D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9984" b="94341" l="9994" r="89974">
                        <a14:foregroundMark x1="33021" y1="27082" x2="31662" y2="34681"/>
                        <a14:foregroundMark x1="48739" y1="77122" x2="50356" y2="63217"/>
                        <a14:foregroundMark x1="54819" y1="77284" x2="52975" y2="69806"/>
                        <a14:foregroundMark x1="45084" y1="69806" x2="48060" y2="73686"/>
                        <a14:foregroundMark x1="49418" y1="94341" x2="49094" y2="9017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07999" y="3389709"/>
            <a:ext cx="4769676" cy="3815741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FE97809A-B415-8D85-F143-881F3CA892B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747551" y="2976184"/>
            <a:ext cx="5096698" cy="43346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44942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BD8742E-A260-1085-A005-05AA8DDB92D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04016" y="598856"/>
            <a:ext cx="8439150" cy="4448175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36AC9157-2D5B-3264-2AA1-0A4F5DC6E1F2}"/>
              </a:ext>
            </a:extLst>
          </p:cNvPr>
          <p:cNvSpPr txBox="1"/>
          <p:nvPr/>
        </p:nvSpPr>
        <p:spPr>
          <a:xfrm>
            <a:off x="2828260" y="5316279"/>
            <a:ext cx="72301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Trường </a:t>
            </a:r>
            <a:r>
              <a:rPr lang="en-US" sz="40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Tiểu</a:t>
            </a:r>
            <a:r>
              <a:rPr lang="en-US" sz="40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học</a:t>
            </a:r>
            <a:r>
              <a:rPr lang="en-US" sz="40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Lê Hồng Phong</a:t>
            </a:r>
          </a:p>
        </p:txBody>
      </p:sp>
    </p:spTree>
    <p:extLst>
      <p:ext uri="{BB962C8B-B14F-4D97-AF65-F5344CB8AC3E}">
        <p14:creationId xmlns:p14="http://schemas.microsoft.com/office/powerpoint/2010/main" val="40282587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04954FB-82D4-EA21-CC75-57865F59698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77950" y="673948"/>
            <a:ext cx="8708396" cy="4578536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82DBAF9F-5531-CB47-A48B-D280C60ED667}"/>
              </a:ext>
            </a:extLst>
          </p:cNvPr>
          <p:cNvSpPr txBox="1"/>
          <p:nvPr/>
        </p:nvSpPr>
        <p:spPr>
          <a:xfrm>
            <a:off x="2860158" y="5422604"/>
            <a:ext cx="72301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Trạm</a:t>
            </a:r>
            <a:r>
              <a:rPr lang="en-US" sz="40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Y </a:t>
            </a:r>
            <a:r>
              <a:rPr lang="en-US" sz="40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tế</a:t>
            </a:r>
            <a:r>
              <a:rPr lang="en-US" sz="40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xã</a:t>
            </a:r>
            <a:r>
              <a:rPr lang="en-US" sz="40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Phước</a:t>
            </a:r>
            <a:r>
              <a:rPr lang="en-US" sz="40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Nam</a:t>
            </a:r>
          </a:p>
        </p:txBody>
      </p:sp>
    </p:spTree>
    <p:extLst>
      <p:ext uri="{BB962C8B-B14F-4D97-AF65-F5344CB8AC3E}">
        <p14:creationId xmlns:p14="http://schemas.microsoft.com/office/powerpoint/2010/main" val="19473371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CDAA8C59-C11A-8BB3-F497-035EFB217D67}"/>
              </a:ext>
            </a:extLst>
          </p:cNvPr>
          <p:cNvSpPr/>
          <p:nvPr/>
        </p:nvSpPr>
        <p:spPr>
          <a:xfrm>
            <a:off x="304800" y="158044"/>
            <a:ext cx="11582400" cy="6541911"/>
          </a:xfrm>
          <a:prstGeom prst="roundRect">
            <a:avLst>
              <a:gd name="adj" fmla="val 8716"/>
            </a:avLst>
          </a:prstGeom>
          <a:solidFill>
            <a:schemeClr val="bg1"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思源黑体"/>
              <a:cs typeface="+mn-cs"/>
            </a:endParaRPr>
          </a:p>
        </p:txBody>
      </p:sp>
      <p:sp>
        <p:nvSpPr>
          <p:cNvPr id="14" name="TextBox 5">
            <a:extLst>
              <a:ext uri="{FF2B5EF4-FFF2-40B4-BE49-F238E27FC236}">
                <a16:creationId xmlns:a16="http://schemas.microsoft.com/office/drawing/2014/main" id="{AB2C7E8E-FA10-85FE-65B8-13A96F63A364}"/>
              </a:ext>
            </a:extLst>
          </p:cNvPr>
          <p:cNvSpPr txBox="1"/>
          <p:nvPr/>
        </p:nvSpPr>
        <p:spPr>
          <a:xfrm>
            <a:off x="3619903" y="406401"/>
            <a:ext cx="4974772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0" i="0" u="none" strike="noStrike" kern="1200" cap="none" spc="0" normalizeH="0" baseline="0" noProof="0" dirty="0">
                <a:ln w="254000">
                  <a:solidFill>
                    <a:prstClr val="white"/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UVN Banh Mi" pitchFamily="2" charset="0"/>
                <a:cs typeface="+mn-cs"/>
              </a:rPr>
              <a:t>DẶN DÒ</a:t>
            </a:r>
          </a:p>
        </p:txBody>
      </p:sp>
      <p:sp>
        <p:nvSpPr>
          <p:cNvPr id="5" name="TextBox 7">
            <a:extLst>
              <a:ext uri="{FF2B5EF4-FFF2-40B4-BE49-F238E27FC236}">
                <a16:creationId xmlns:a16="http://schemas.microsoft.com/office/drawing/2014/main" id="{87DC53FA-7595-DA0C-0BA3-BC972FCAAD38}"/>
              </a:ext>
            </a:extLst>
          </p:cNvPr>
          <p:cNvSpPr txBox="1"/>
          <p:nvPr/>
        </p:nvSpPr>
        <p:spPr>
          <a:xfrm>
            <a:off x="1876156" y="1806361"/>
            <a:ext cx="9350029" cy="7546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GV ĐIỀN VÀO ĐÂY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CDE677C-7E0B-D556-F13C-AD27B7899D6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737208" flipH="1">
            <a:off x="684042" y="1723710"/>
            <a:ext cx="919996" cy="919996"/>
          </a:xfrm>
          <a:prstGeom prst="rect">
            <a:avLst/>
          </a:prstGeom>
        </p:spPr>
      </p:pic>
      <p:sp>
        <p:nvSpPr>
          <p:cNvPr id="7" name="TextBox 9">
            <a:extLst>
              <a:ext uri="{FF2B5EF4-FFF2-40B4-BE49-F238E27FC236}">
                <a16:creationId xmlns:a16="http://schemas.microsoft.com/office/drawing/2014/main" id="{97F517B4-44E7-6DFC-E824-E23737A219B1}"/>
              </a:ext>
            </a:extLst>
          </p:cNvPr>
          <p:cNvSpPr txBox="1"/>
          <p:nvPr/>
        </p:nvSpPr>
        <p:spPr>
          <a:xfrm>
            <a:off x="1876156" y="2787373"/>
            <a:ext cx="9350029" cy="7546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GV ĐIỀN VÀO ĐÂY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B7274259-63A6-5108-24F4-87CB383BEAB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737208" flipH="1">
            <a:off x="684042" y="2704722"/>
            <a:ext cx="919996" cy="919996"/>
          </a:xfrm>
          <a:prstGeom prst="rect">
            <a:avLst/>
          </a:prstGeom>
        </p:spPr>
      </p:pic>
      <p:sp>
        <p:nvSpPr>
          <p:cNvPr id="9" name="TextBox 11">
            <a:extLst>
              <a:ext uri="{FF2B5EF4-FFF2-40B4-BE49-F238E27FC236}">
                <a16:creationId xmlns:a16="http://schemas.microsoft.com/office/drawing/2014/main" id="{6D812625-0D52-3E4B-1983-35196294FF8C}"/>
              </a:ext>
            </a:extLst>
          </p:cNvPr>
          <p:cNvSpPr txBox="1"/>
          <p:nvPr/>
        </p:nvSpPr>
        <p:spPr>
          <a:xfrm>
            <a:off x="1876156" y="3768385"/>
            <a:ext cx="9350029" cy="7546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GV ĐIỀN VÀO ĐÂY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446CF7A2-2C8C-42A6-D8D8-9B64F490F85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737208" flipH="1">
            <a:off x="684042" y="3685734"/>
            <a:ext cx="919996" cy="919996"/>
          </a:xfrm>
          <a:prstGeom prst="rect">
            <a:avLst/>
          </a:prstGeom>
        </p:spPr>
      </p:pic>
      <p:sp>
        <p:nvSpPr>
          <p:cNvPr id="11" name="TextBox 13">
            <a:extLst>
              <a:ext uri="{FF2B5EF4-FFF2-40B4-BE49-F238E27FC236}">
                <a16:creationId xmlns:a16="http://schemas.microsoft.com/office/drawing/2014/main" id="{00F214DD-6F4D-EDF9-A78F-4B20EE942F74}"/>
              </a:ext>
            </a:extLst>
          </p:cNvPr>
          <p:cNvSpPr txBox="1"/>
          <p:nvPr/>
        </p:nvSpPr>
        <p:spPr>
          <a:xfrm>
            <a:off x="1876156" y="4749397"/>
            <a:ext cx="9350029" cy="7546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GV ĐIỀN VÀO ĐÂY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8403E358-EFF7-F72D-6E43-BABACC64D00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737208" flipH="1">
            <a:off x="684042" y="4666746"/>
            <a:ext cx="919996" cy="919996"/>
          </a:xfrm>
          <a:prstGeom prst="rect">
            <a:avLst/>
          </a:prstGeom>
        </p:spPr>
      </p:pic>
      <p:pic>
        <p:nvPicPr>
          <p:cNvPr id="13" name="Graphic 15">
            <a:extLst>
              <a:ext uri="{FF2B5EF4-FFF2-40B4-BE49-F238E27FC236}">
                <a16:creationId xmlns:a16="http://schemas.microsoft.com/office/drawing/2014/main" id="{055743BB-526E-310E-2112-B0E1EE4F02B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flipH="1">
            <a:off x="6883268" y="1399708"/>
            <a:ext cx="4737630" cy="5063181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B2A1322B-439E-4898-5C83-D7727A42C05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484791" y="382094"/>
            <a:ext cx="4974767" cy="11217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22999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1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29865" y="0"/>
            <a:ext cx="6636385" cy="6858635"/>
          </a:xfrm>
          <a:prstGeom prst="rect">
            <a:avLst/>
          </a:prstGeom>
          <a:effectLst/>
        </p:spPr>
      </p:pic>
      <p:pic>
        <p:nvPicPr>
          <p:cNvPr id="5" name="图片 4" descr="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97640" y="0"/>
            <a:ext cx="67437" cy="6760770"/>
          </a:xfrm>
          <a:prstGeom prst="rect">
            <a:avLst/>
          </a:prstGeom>
        </p:spPr>
      </p:pic>
      <p:pic>
        <p:nvPicPr>
          <p:cNvPr id="6" name="图片 5" descr="12"/>
          <p:cNvPicPr preferRelativeResize="0"/>
          <p:nvPr/>
        </p:nvPicPr>
        <p:blipFill>
          <a:blip r:embed="rId4"/>
          <a:stretch>
            <a:fillRect/>
          </a:stretch>
        </p:blipFill>
        <p:spPr>
          <a:xfrm>
            <a:off x="0" y="478155"/>
            <a:ext cx="4204741" cy="36000"/>
          </a:xfrm>
          <a:prstGeom prst="rect">
            <a:avLst/>
          </a:prstGeom>
        </p:spPr>
      </p:pic>
      <p:sp>
        <p:nvSpPr>
          <p:cNvPr id="8" name="矩形 7"/>
          <p:cNvSpPr/>
          <p:nvPr/>
        </p:nvSpPr>
        <p:spPr>
          <a:xfrm>
            <a:off x="581026" y="1025525"/>
            <a:ext cx="10512832" cy="4958715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  <a:effectLst>
            <a:glow rad="63500">
              <a:schemeClr val="accent1">
                <a:satMod val="175000"/>
                <a:alpha val="40000"/>
              </a:schemeClr>
            </a:glow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字魂17号-萌趣果冻体"/>
              <a:cs typeface="+mn-cs"/>
            </a:endParaRPr>
          </a:p>
        </p:txBody>
      </p:sp>
      <p:grpSp>
        <p:nvGrpSpPr>
          <p:cNvPr id="14" name="组合 13"/>
          <p:cNvGrpSpPr/>
          <p:nvPr/>
        </p:nvGrpSpPr>
        <p:grpSpPr>
          <a:xfrm>
            <a:off x="1366203" y="4750371"/>
            <a:ext cx="8968740" cy="2146300"/>
            <a:chOff x="2332" y="6262"/>
            <a:chExt cx="14124" cy="3380"/>
          </a:xfrm>
        </p:grpSpPr>
        <p:pic>
          <p:nvPicPr>
            <p:cNvPr id="7" name="图片 6" descr="13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2332" y="6262"/>
              <a:ext cx="5008" cy="3380"/>
            </a:xfrm>
            <a:prstGeom prst="rect">
              <a:avLst/>
            </a:prstGeom>
          </p:spPr>
        </p:pic>
        <p:pic>
          <p:nvPicPr>
            <p:cNvPr id="9" name="图片 8" descr="13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7096" y="6262"/>
              <a:ext cx="5008" cy="3380"/>
            </a:xfrm>
            <a:prstGeom prst="rect">
              <a:avLst/>
            </a:prstGeom>
          </p:spPr>
        </p:pic>
        <p:pic>
          <p:nvPicPr>
            <p:cNvPr id="13" name="图片 12" descr="13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1448" y="6262"/>
              <a:ext cx="5008" cy="3380"/>
            </a:xfrm>
            <a:prstGeom prst="rect">
              <a:avLst/>
            </a:prstGeom>
          </p:spPr>
        </p:pic>
      </p:grpSp>
      <p:pic>
        <p:nvPicPr>
          <p:cNvPr id="3" name="Picture 2" descr="A blue and orange text&#10;&#10;AI-generated content may be incorrect.">
            <a:extLst>
              <a:ext uri="{FF2B5EF4-FFF2-40B4-BE49-F238E27FC236}">
                <a16:creationId xmlns:a16="http://schemas.microsoft.com/office/drawing/2014/main" id="{C4AD1B67-36FD-C0F7-AC5B-C6D178165E3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8650" y="1885454"/>
            <a:ext cx="8254699" cy="2853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75859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>
        <p:randomBar dir="vert"/>
      </p:transition>
    </mc:Choice>
    <mc:Fallback xmlns="">
      <p:transition spd="slow" advClick="0">
        <p:randomBar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BD895E-135A-0730-6681-833BF1D5B9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M </a:t>
            </a:r>
            <a:endParaRPr lang="vi-VN" dirty="0"/>
          </a:p>
        </p:txBody>
      </p:sp>
      <p:pic>
        <p:nvPicPr>
          <p:cNvPr id="9" name="tải xuống (1)">
            <a:hlinkClick r:id="" action="ppaction://media"/>
            <a:extLst>
              <a:ext uri="{FF2B5EF4-FFF2-40B4-BE49-F238E27FC236}">
                <a16:creationId xmlns:a16="http://schemas.microsoft.com/office/drawing/2014/main" id="{8A187C07-3C23-1899-9DCB-F90305AE86D8}"/>
              </a:ext>
            </a:extLst>
          </p:cNvPr>
          <p:cNvPicPr>
            <a:picLocks noGrp="1" noChangeAspect="1"/>
          </p:cNvPicPr>
          <p:nvPr>
            <p:ph idx="1"/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-1103424" y="543737"/>
            <a:ext cx="406400" cy="406400"/>
          </a:xfrm>
        </p:spPr>
      </p:pic>
      <p:pic>
        <p:nvPicPr>
          <p:cNvPr id="4" name="Picture 3" descr="A group of kids camping in the woods&#10;&#10;Description automatically generated">
            <a:extLst>
              <a:ext uri="{FF2B5EF4-FFF2-40B4-BE49-F238E27FC236}">
                <a16:creationId xmlns:a16="http://schemas.microsoft.com/office/drawing/2014/main" id="{82D5F78B-7103-8F23-B23A-56394828B80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Speech Bubble: Rectangle with Corners Rounded 7">
            <a:extLst>
              <a:ext uri="{FF2B5EF4-FFF2-40B4-BE49-F238E27FC236}">
                <a16:creationId xmlns:a16="http://schemas.microsoft.com/office/drawing/2014/main" id="{20FDCAFA-3AD4-4197-24AB-A28DD4802491}"/>
              </a:ext>
            </a:extLst>
          </p:cNvPr>
          <p:cNvSpPr/>
          <p:nvPr/>
        </p:nvSpPr>
        <p:spPr>
          <a:xfrm>
            <a:off x="3571707" y="3804539"/>
            <a:ext cx="7936992" cy="2688336"/>
          </a:xfrm>
          <a:custGeom>
            <a:avLst/>
            <a:gdLst>
              <a:gd name="connsiteX0" fmla="*/ 0 w 7936992"/>
              <a:gd name="connsiteY0" fmla="*/ 448065 h 2688336"/>
              <a:gd name="connsiteX1" fmla="*/ 448065 w 7936992"/>
              <a:gd name="connsiteY1" fmla="*/ 0 h 2688336"/>
              <a:gd name="connsiteX2" fmla="*/ 4629912 w 7936992"/>
              <a:gd name="connsiteY2" fmla="*/ 0 h 2688336"/>
              <a:gd name="connsiteX3" fmla="*/ 4629912 w 7936992"/>
              <a:gd name="connsiteY3" fmla="*/ 0 h 2688336"/>
              <a:gd name="connsiteX4" fmla="*/ 6614160 w 7936992"/>
              <a:gd name="connsiteY4" fmla="*/ 0 h 2688336"/>
              <a:gd name="connsiteX5" fmla="*/ 7488927 w 7936992"/>
              <a:gd name="connsiteY5" fmla="*/ 0 h 2688336"/>
              <a:gd name="connsiteX6" fmla="*/ 7936992 w 7936992"/>
              <a:gd name="connsiteY6" fmla="*/ 448065 h 2688336"/>
              <a:gd name="connsiteX7" fmla="*/ 7936992 w 7936992"/>
              <a:gd name="connsiteY7" fmla="*/ 1568196 h 2688336"/>
              <a:gd name="connsiteX8" fmla="*/ 8468929 w 7936992"/>
              <a:gd name="connsiteY8" fmla="*/ 1597920 h 2688336"/>
              <a:gd name="connsiteX9" fmla="*/ 7936992 w 7936992"/>
              <a:gd name="connsiteY9" fmla="*/ 2240280 h 2688336"/>
              <a:gd name="connsiteX10" fmla="*/ 7936992 w 7936992"/>
              <a:gd name="connsiteY10" fmla="*/ 2240271 h 2688336"/>
              <a:gd name="connsiteX11" fmla="*/ 7488927 w 7936992"/>
              <a:gd name="connsiteY11" fmla="*/ 2688336 h 2688336"/>
              <a:gd name="connsiteX12" fmla="*/ 6614160 w 7936992"/>
              <a:gd name="connsiteY12" fmla="*/ 2688336 h 2688336"/>
              <a:gd name="connsiteX13" fmla="*/ 4629912 w 7936992"/>
              <a:gd name="connsiteY13" fmla="*/ 2688336 h 2688336"/>
              <a:gd name="connsiteX14" fmla="*/ 4629912 w 7936992"/>
              <a:gd name="connsiteY14" fmla="*/ 2688336 h 2688336"/>
              <a:gd name="connsiteX15" fmla="*/ 448065 w 7936992"/>
              <a:gd name="connsiteY15" fmla="*/ 2688336 h 2688336"/>
              <a:gd name="connsiteX16" fmla="*/ 0 w 7936992"/>
              <a:gd name="connsiteY16" fmla="*/ 2240271 h 2688336"/>
              <a:gd name="connsiteX17" fmla="*/ 0 w 7936992"/>
              <a:gd name="connsiteY17" fmla="*/ 2240280 h 2688336"/>
              <a:gd name="connsiteX18" fmla="*/ 0 w 7936992"/>
              <a:gd name="connsiteY18" fmla="*/ 1568196 h 2688336"/>
              <a:gd name="connsiteX19" fmla="*/ 0 w 7936992"/>
              <a:gd name="connsiteY19" fmla="*/ 1568196 h 2688336"/>
              <a:gd name="connsiteX20" fmla="*/ 0 w 7936992"/>
              <a:gd name="connsiteY20" fmla="*/ 448065 h 26883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7936992" h="2688336" fill="none" extrusionOk="0">
                <a:moveTo>
                  <a:pt x="0" y="448065"/>
                </a:moveTo>
                <a:cubicBezTo>
                  <a:pt x="-630" y="209785"/>
                  <a:pt x="196679" y="-25568"/>
                  <a:pt x="448065" y="0"/>
                </a:cubicBezTo>
                <a:cubicBezTo>
                  <a:pt x="1195680" y="-81168"/>
                  <a:pt x="3771789" y="-77428"/>
                  <a:pt x="4629912" y="0"/>
                </a:cubicBezTo>
                <a:lnTo>
                  <a:pt x="4629912" y="0"/>
                </a:lnTo>
                <a:cubicBezTo>
                  <a:pt x="4930792" y="-87360"/>
                  <a:pt x="5697351" y="141828"/>
                  <a:pt x="6614160" y="0"/>
                </a:cubicBezTo>
                <a:cubicBezTo>
                  <a:pt x="6786877" y="53165"/>
                  <a:pt x="7118352" y="11869"/>
                  <a:pt x="7488927" y="0"/>
                </a:cubicBezTo>
                <a:cubicBezTo>
                  <a:pt x="7741116" y="7067"/>
                  <a:pt x="7930451" y="199066"/>
                  <a:pt x="7936992" y="448065"/>
                </a:cubicBezTo>
                <a:cubicBezTo>
                  <a:pt x="7987637" y="861499"/>
                  <a:pt x="7894180" y="1012751"/>
                  <a:pt x="7936992" y="1568196"/>
                </a:cubicBezTo>
                <a:cubicBezTo>
                  <a:pt x="8127714" y="1537031"/>
                  <a:pt x="8211049" y="1616988"/>
                  <a:pt x="8468929" y="1597920"/>
                </a:cubicBezTo>
                <a:cubicBezTo>
                  <a:pt x="8253414" y="1932569"/>
                  <a:pt x="8018717" y="2060739"/>
                  <a:pt x="7936992" y="2240280"/>
                </a:cubicBezTo>
                <a:lnTo>
                  <a:pt x="7936992" y="2240271"/>
                </a:lnTo>
                <a:cubicBezTo>
                  <a:pt x="7917864" y="2481972"/>
                  <a:pt x="7726953" y="2681287"/>
                  <a:pt x="7488927" y="2688336"/>
                </a:cubicBezTo>
                <a:cubicBezTo>
                  <a:pt x="7056220" y="2745422"/>
                  <a:pt x="6947860" y="2722853"/>
                  <a:pt x="6614160" y="2688336"/>
                </a:cubicBezTo>
                <a:cubicBezTo>
                  <a:pt x="5955803" y="2592396"/>
                  <a:pt x="5101780" y="2807239"/>
                  <a:pt x="4629912" y="2688336"/>
                </a:cubicBezTo>
                <a:lnTo>
                  <a:pt x="4629912" y="2688336"/>
                </a:lnTo>
                <a:cubicBezTo>
                  <a:pt x="3410246" y="2706929"/>
                  <a:pt x="1810056" y="2572947"/>
                  <a:pt x="448065" y="2688336"/>
                </a:cubicBezTo>
                <a:cubicBezTo>
                  <a:pt x="213605" y="2709640"/>
                  <a:pt x="9982" y="2473941"/>
                  <a:pt x="0" y="2240271"/>
                </a:cubicBezTo>
                <a:lnTo>
                  <a:pt x="0" y="2240280"/>
                </a:lnTo>
                <a:cubicBezTo>
                  <a:pt x="-3446" y="1931463"/>
                  <a:pt x="853" y="1882062"/>
                  <a:pt x="0" y="1568196"/>
                </a:cubicBezTo>
                <a:lnTo>
                  <a:pt x="0" y="1568196"/>
                </a:lnTo>
                <a:cubicBezTo>
                  <a:pt x="11618" y="1153059"/>
                  <a:pt x="-68573" y="976423"/>
                  <a:pt x="0" y="448065"/>
                </a:cubicBezTo>
                <a:close/>
              </a:path>
              <a:path w="7936992" h="2688336" stroke="0" extrusionOk="0">
                <a:moveTo>
                  <a:pt x="0" y="448065"/>
                </a:moveTo>
                <a:cubicBezTo>
                  <a:pt x="-16156" y="184314"/>
                  <a:pt x="177904" y="-37955"/>
                  <a:pt x="448065" y="0"/>
                </a:cubicBezTo>
                <a:cubicBezTo>
                  <a:pt x="1475775" y="-3784"/>
                  <a:pt x="3364710" y="21896"/>
                  <a:pt x="4629912" y="0"/>
                </a:cubicBezTo>
                <a:lnTo>
                  <a:pt x="4629912" y="0"/>
                </a:lnTo>
                <a:cubicBezTo>
                  <a:pt x="5353104" y="-108395"/>
                  <a:pt x="5952112" y="124120"/>
                  <a:pt x="6614160" y="0"/>
                </a:cubicBezTo>
                <a:cubicBezTo>
                  <a:pt x="6862894" y="40279"/>
                  <a:pt x="7273402" y="-17685"/>
                  <a:pt x="7488927" y="0"/>
                </a:cubicBezTo>
                <a:cubicBezTo>
                  <a:pt x="7729848" y="-9537"/>
                  <a:pt x="7907577" y="214136"/>
                  <a:pt x="7936992" y="448065"/>
                </a:cubicBezTo>
                <a:cubicBezTo>
                  <a:pt x="7964433" y="842830"/>
                  <a:pt x="8034594" y="1455253"/>
                  <a:pt x="7936992" y="1568196"/>
                </a:cubicBezTo>
                <a:cubicBezTo>
                  <a:pt x="7996148" y="1535909"/>
                  <a:pt x="8300129" y="1626536"/>
                  <a:pt x="8468929" y="1597920"/>
                </a:cubicBezTo>
                <a:cubicBezTo>
                  <a:pt x="8358662" y="1679281"/>
                  <a:pt x="8111048" y="2010908"/>
                  <a:pt x="7936992" y="2240280"/>
                </a:cubicBezTo>
                <a:lnTo>
                  <a:pt x="7936992" y="2240271"/>
                </a:lnTo>
                <a:cubicBezTo>
                  <a:pt x="7947165" y="2497667"/>
                  <a:pt x="7704835" y="2712944"/>
                  <a:pt x="7488927" y="2688336"/>
                </a:cubicBezTo>
                <a:cubicBezTo>
                  <a:pt x="7392899" y="2610524"/>
                  <a:pt x="6758264" y="2617913"/>
                  <a:pt x="6614160" y="2688336"/>
                </a:cubicBezTo>
                <a:cubicBezTo>
                  <a:pt x="6199176" y="2564624"/>
                  <a:pt x="5234981" y="2677116"/>
                  <a:pt x="4629912" y="2688336"/>
                </a:cubicBezTo>
                <a:lnTo>
                  <a:pt x="4629912" y="2688336"/>
                </a:lnTo>
                <a:cubicBezTo>
                  <a:pt x="3934452" y="2692656"/>
                  <a:pt x="2470654" y="2850061"/>
                  <a:pt x="448065" y="2688336"/>
                </a:cubicBezTo>
                <a:cubicBezTo>
                  <a:pt x="195237" y="2683404"/>
                  <a:pt x="-12165" y="2484849"/>
                  <a:pt x="0" y="2240271"/>
                </a:cubicBezTo>
                <a:lnTo>
                  <a:pt x="0" y="2240280"/>
                </a:lnTo>
                <a:cubicBezTo>
                  <a:pt x="-42338" y="1930132"/>
                  <a:pt x="46814" y="1887363"/>
                  <a:pt x="0" y="1568196"/>
                </a:cubicBezTo>
                <a:lnTo>
                  <a:pt x="0" y="1568196"/>
                </a:lnTo>
                <a:cubicBezTo>
                  <a:pt x="-83329" y="1351070"/>
                  <a:pt x="-81011" y="564633"/>
                  <a:pt x="0" y="448065"/>
                </a:cubicBezTo>
                <a:close/>
              </a:path>
            </a:pathLst>
          </a:custGeom>
          <a:solidFill>
            <a:schemeClr val="bg1"/>
          </a:solidFill>
          <a:ln w="38100">
            <a:solidFill>
              <a:srgbClr val="003399"/>
            </a:solidFill>
            <a:prstDash val="dash"/>
            <a:extLst>
              <a:ext uri="{C807C97D-BFC1-408E-A445-0C87EB9F89A2}">
                <ask:lineSketchStyleProps xmlns:ask="http://schemas.microsoft.com/office/drawing/2018/sketchyshapes" sd="2482237522">
                  <a:prstGeom prst="wedgeRoundRectCallout">
                    <a:avLst>
                      <a:gd name="adj1" fmla="val 56702"/>
                      <a:gd name="adj2" fmla="val 9439"/>
                      <a:gd name="adj3" fmla="val 16667"/>
                    </a:avLst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0E2841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Hãy</a:t>
            </a:r>
            <a:r>
              <a:rPr kumimoji="0" lang="en-GB" sz="4000" b="0" i="0" u="none" strike="noStrike" kern="1200" cap="none" spc="0" normalizeH="0" baseline="0" noProof="0" dirty="0">
                <a:ln>
                  <a:noFill/>
                </a:ln>
                <a:solidFill>
                  <a:srgbClr val="0E2841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GB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0E2841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trả</a:t>
            </a:r>
            <a:r>
              <a:rPr kumimoji="0" lang="en-GB" sz="4000" b="0" i="0" u="none" strike="noStrike" kern="1200" cap="none" spc="0" normalizeH="0" baseline="0" noProof="0" dirty="0">
                <a:ln>
                  <a:noFill/>
                </a:ln>
                <a:solidFill>
                  <a:srgbClr val="0E2841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GB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0E2841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lời</a:t>
            </a:r>
            <a:r>
              <a:rPr kumimoji="0" lang="en-GB" sz="4000" b="0" i="0" u="none" strike="noStrike" kern="1200" cap="none" spc="0" normalizeH="0" baseline="0" noProof="0" dirty="0">
                <a:ln>
                  <a:noFill/>
                </a:ln>
                <a:solidFill>
                  <a:srgbClr val="0E2841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GB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0E2841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các</a:t>
            </a:r>
            <a:r>
              <a:rPr kumimoji="0" lang="en-GB" sz="4000" b="0" i="0" u="none" strike="noStrike" kern="1200" cap="none" spc="0" normalizeH="0" baseline="0" noProof="0" dirty="0">
                <a:ln>
                  <a:noFill/>
                </a:ln>
                <a:solidFill>
                  <a:srgbClr val="0E2841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GB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0E2841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câu</a:t>
            </a:r>
            <a:r>
              <a:rPr kumimoji="0" lang="en-GB" sz="4000" b="0" i="0" u="none" strike="noStrike" kern="1200" cap="none" spc="0" normalizeH="0" baseline="0" noProof="0" dirty="0">
                <a:ln>
                  <a:noFill/>
                </a:ln>
                <a:solidFill>
                  <a:srgbClr val="0E2841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GB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0E2841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hỏi</a:t>
            </a:r>
            <a:r>
              <a:rPr kumimoji="0" lang="en-GB" sz="4000" b="0" i="0" u="none" strike="noStrike" kern="1200" cap="none" spc="0" normalizeH="0" baseline="0" noProof="0" dirty="0">
                <a:ln>
                  <a:noFill/>
                </a:ln>
                <a:solidFill>
                  <a:srgbClr val="0E2841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GB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0E2841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sau</a:t>
            </a:r>
            <a:r>
              <a:rPr kumimoji="0" lang="en-GB" sz="4000" b="0" i="0" u="none" strike="noStrike" kern="1200" cap="none" spc="0" normalizeH="0" baseline="0" noProof="0" dirty="0">
                <a:ln>
                  <a:noFill/>
                </a:ln>
                <a:solidFill>
                  <a:srgbClr val="0E2841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GB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0E2841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để</a:t>
            </a:r>
            <a:r>
              <a:rPr kumimoji="0" lang="en-GB" sz="4000" b="0" i="0" u="none" strike="noStrike" kern="1200" cap="none" spc="0" normalizeH="0" baseline="0" noProof="0" dirty="0">
                <a:ln>
                  <a:noFill/>
                </a:ln>
                <a:solidFill>
                  <a:srgbClr val="0E2841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thu </a:t>
            </a:r>
            <a:r>
              <a:rPr kumimoji="0" lang="en-GB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0E2841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thập</a:t>
            </a:r>
            <a:r>
              <a:rPr kumimoji="0" lang="en-GB" sz="4000" b="0" i="0" u="none" strike="noStrike" kern="1200" cap="none" spc="0" normalizeH="0" baseline="0" noProof="0" dirty="0">
                <a:ln>
                  <a:noFill/>
                </a:ln>
                <a:solidFill>
                  <a:srgbClr val="0E2841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GB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0E2841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gợi</a:t>
            </a:r>
            <a:r>
              <a:rPr kumimoji="0" lang="en-GB" sz="4000" b="0" i="0" u="none" strike="noStrike" kern="1200" cap="none" spc="0" normalizeH="0" baseline="0" noProof="0" dirty="0">
                <a:ln>
                  <a:noFill/>
                </a:ln>
                <a:solidFill>
                  <a:srgbClr val="0E2841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ý </a:t>
            </a:r>
            <a:r>
              <a:rPr kumimoji="0" lang="en-GB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0E2841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giải</a:t>
            </a:r>
            <a:r>
              <a:rPr kumimoji="0" lang="en-GB" sz="4000" b="0" i="0" u="none" strike="noStrike" kern="1200" cap="none" spc="0" normalizeH="0" baseline="0" noProof="0" dirty="0">
                <a:ln>
                  <a:noFill/>
                </a:ln>
                <a:solidFill>
                  <a:srgbClr val="0E2841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GB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0E2841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mật</a:t>
            </a:r>
            <a:r>
              <a:rPr kumimoji="0" lang="en-GB" sz="4000" b="0" i="0" u="none" strike="noStrike" kern="1200" cap="none" spc="0" normalizeH="0" baseline="0" noProof="0" dirty="0">
                <a:ln>
                  <a:noFill/>
                </a:ln>
                <a:solidFill>
                  <a:srgbClr val="0E2841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GB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0E2841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thư</a:t>
            </a:r>
            <a:r>
              <a:rPr kumimoji="0" lang="en-GB" sz="4000" b="0" i="0" u="none" strike="noStrike" kern="1200" cap="none" spc="0" normalizeH="0" baseline="0" noProof="0" dirty="0">
                <a:ln>
                  <a:noFill/>
                </a:ln>
                <a:solidFill>
                  <a:srgbClr val="0E2841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GB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0E2841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cùng</a:t>
            </a:r>
            <a:r>
              <a:rPr kumimoji="0" lang="en-GB" sz="4000" b="0" i="0" u="none" strike="noStrike" kern="1200" cap="none" spc="0" normalizeH="0" baseline="0" noProof="0" dirty="0">
                <a:ln>
                  <a:noFill/>
                </a:ln>
                <a:solidFill>
                  <a:srgbClr val="0E2841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GB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0E2841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các</a:t>
            </a:r>
            <a:r>
              <a:rPr kumimoji="0" lang="en-GB" sz="4000" b="0" i="0" u="none" strike="noStrike" kern="1200" cap="none" spc="0" normalizeH="0" baseline="0" noProof="0" dirty="0">
                <a:ln>
                  <a:noFill/>
                </a:ln>
                <a:solidFill>
                  <a:srgbClr val="0E2841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GB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0E2841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bạn</a:t>
            </a:r>
            <a:r>
              <a:rPr kumimoji="0" lang="en-GB" sz="4000" b="0" i="0" u="none" strike="noStrike" kern="1200" cap="none" spc="0" normalizeH="0" baseline="0" noProof="0" dirty="0">
                <a:ln>
                  <a:noFill/>
                </a:ln>
                <a:solidFill>
                  <a:srgbClr val="0E2841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GB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0E2841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nhỏ</a:t>
            </a:r>
            <a:r>
              <a:rPr kumimoji="0" lang="en-GB" sz="4000" b="0" i="0" u="none" strike="noStrike" kern="1200" cap="none" spc="0" normalizeH="0" baseline="0" noProof="0" dirty="0">
                <a:ln>
                  <a:noFill/>
                </a:ln>
                <a:solidFill>
                  <a:srgbClr val="0E2841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GB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0E2841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nhé</a:t>
            </a:r>
            <a:r>
              <a:rPr kumimoji="0" lang="en-GB" sz="4000" b="0" i="0" u="none" strike="noStrike" kern="1200" cap="none" spc="0" normalizeH="0" baseline="0" noProof="0" dirty="0">
                <a:ln>
                  <a:noFill/>
                </a:ln>
                <a:solidFill>
                  <a:srgbClr val="0E2841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! </a:t>
            </a:r>
            <a:endParaRPr kumimoji="0" lang="vi-VN" sz="4000" b="0" i="0" u="none" strike="noStrike" kern="1200" cap="none" spc="0" normalizeH="0" baseline="0" noProof="0" dirty="0">
              <a:ln>
                <a:noFill/>
              </a:ln>
              <a:solidFill>
                <a:srgbClr val="0E2841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B68F0A30-115E-8F20-FA7A-45096FB4581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36331" y="128107"/>
            <a:ext cx="11357832" cy="28165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47661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5330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  <p:bldLst>
      <p:bldP spid="8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BD895E-135A-0730-6681-833BF1D5B9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latin typeface="Cambria" panose="02040503050406030204" pitchFamily="18" charset="0"/>
                <a:ea typeface="Cambria" panose="02040503050406030204" pitchFamily="18" charset="0"/>
              </a:rPr>
              <a:t>M </a:t>
            </a:r>
            <a:endParaRPr lang="vi-VN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F6B3C22-7AC1-3580-1259-9ED137D84B2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vi-VN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4" name="Picture 3" descr="A group of kids camping in the woods&#10;&#10;Description automatically generated">
            <a:extLst>
              <a:ext uri="{FF2B5EF4-FFF2-40B4-BE49-F238E27FC236}">
                <a16:creationId xmlns:a16="http://schemas.microsoft.com/office/drawing/2014/main" id="{82D5F78B-7103-8F23-B23A-56394828B80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Rectangle: Top Corners Rounded 8">
            <a:extLst>
              <a:ext uri="{FF2B5EF4-FFF2-40B4-BE49-F238E27FC236}">
                <a16:creationId xmlns:a16="http://schemas.microsoft.com/office/drawing/2014/main" id="{C05485C7-CA39-24DA-0E59-792F6F7A744F}"/>
              </a:ext>
            </a:extLst>
          </p:cNvPr>
          <p:cNvSpPr/>
          <p:nvPr/>
        </p:nvSpPr>
        <p:spPr>
          <a:xfrm>
            <a:off x="518160" y="448056"/>
            <a:ext cx="11155680" cy="2497163"/>
          </a:xfrm>
          <a:prstGeom prst="round2SameRect">
            <a:avLst/>
          </a:prstGeom>
          <a:solidFill>
            <a:schemeClr val="bg1"/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0E2841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1. </a:t>
            </a: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srgbClr val="0E2841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Từ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0E2841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srgbClr val="0E2841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nào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0E2841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srgbClr val="0E2841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dưới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0E2841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srgbClr val="0E2841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dây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0E2841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srgbClr val="0E2841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là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0E2841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srgbClr val="0E2841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danh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0E2841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srgbClr val="0E2841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từ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0E2841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srgbClr val="0E2841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chỉ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0E2841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srgbClr val="0E2841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tên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0E2841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srgbClr val="0E2841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địa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0E2841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srgbClr val="0E2841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danh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0E2841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?</a:t>
            </a:r>
            <a:endParaRPr kumimoji="0" lang="vi-VN" sz="4800" b="1" i="0" u="none" strike="noStrike" kern="1200" cap="none" spc="0" normalizeH="0" baseline="0" noProof="0" dirty="0">
              <a:ln>
                <a:noFill/>
              </a:ln>
              <a:solidFill>
                <a:srgbClr val="0E2841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Calibri" panose="020F0502020204030204" pitchFamily="34" charset="0"/>
            </a:endParaRPr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38DC5DD0-229D-871D-011B-A2056580DB87}"/>
              </a:ext>
            </a:extLst>
          </p:cNvPr>
          <p:cNvGrpSpPr/>
          <p:nvPr/>
        </p:nvGrpSpPr>
        <p:grpSpPr>
          <a:xfrm>
            <a:off x="-35094" y="3602736"/>
            <a:ext cx="5887322" cy="1409895"/>
            <a:chOff x="-35094" y="3602736"/>
            <a:chExt cx="5887322" cy="1409895"/>
          </a:xfrm>
        </p:grpSpPr>
        <p:sp>
          <p:nvSpPr>
            <p:cNvPr id="13" name="Rectangle: Rounded Corners 12">
              <a:extLst>
                <a:ext uri="{FF2B5EF4-FFF2-40B4-BE49-F238E27FC236}">
                  <a16:creationId xmlns:a16="http://schemas.microsoft.com/office/drawing/2014/main" id="{A60DE4A1-B92A-CDA3-6F44-7CCB2888443E}"/>
                </a:ext>
              </a:extLst>
            </p:cNvPr>
            <p:cNvSpPr/>
            <p:nvPr/>
          </p:nvSpPr>
          <p:spPr>
            <a:xfrm>
              <a:off x="957072" y="3602736"/>
              <a:ext cx="4895156" cy="1362456"/>
            </a:xfrm>
            <a:prstGeom prst="roundRect">
              <a:avLst/>
            </a:prstGeom>
            <a:solidFill>
              <a:schemeClr val="bg1"/>
            </a:solidFill>
            <a:ln w="57150">
              <a:solidFill>
                <a:schemeClr val="accent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srgbClr val="0E2841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Thành </a:t>
              </a:r>
              <a:r>
                <a:rPr kumimoji="0" lang="en-US" sz="36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E2841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phố</a:t>
              </a:r>
              <a:endParaRPr kumimoji="0" lang="vi-VN" sz="3600" b="0" i="0" u="none" strike="noStrike" kern="1200" cap="none" spc="0" normalizeH="0" baseline="0" noProof="0" dirty="0">
                <a:ln>
                  <a:noFill/>
                </a:ln>
                <a:solidFill>
                  <a:srgbClr val="0E2841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endParaRPr>
            </a:p>
          </p:txBody>
        </p:sp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id="{8E8AEEFB-6D61-C6E9-CAC8-2C5180B95EF3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-35094" y="3703321"/>
              <a:ext cx="1146132" cy="1309310"/>
            </a:xfrm>
            <a:prstGeom prst="rect">
              <a:avLst/>
            </a:prstGeom>
          </p:spPr>
        </p:pic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08F4C968-081F-9215-E2CC-C533AE5C7D55}"/>
              </a:ext>
            </a:extLst>
          </p:cNvPr>
          <p:cNvGrpSpPr/>
          <p:nvPr/>
        </p:nvGrpSpPr>
        <p:grpSpPr>
          <a:xfrm>
            <a:off x="5971100" y="3555589"/>
            <a:ext cx="5801800" cy="1455041"/>
            <a:chOff x="5971100" y="3555589"/>
            <a:chExt cx="5801800" cy="1455041"/>
          </a:xfrm>
        </p:grpSpPr>
        <p:sp>
          <p:nvSpPr>
            <p:cNvPr id="15" name="Rectangle: Rounded Corners 14">
              <a:extLst>
                <a:ext uri="{FF2B5EF4-FFF2-40B4-BE49-F238E27FC236}">
                  <a16:creationId xmlns:a16="http://schemas.microsoft.com/office/drawing/2014/main" id="{DAB55C82-A288-583F-14C9-6EE49FF39CCD}"/>
                </a:ext>
              </a:extLst>
            </p:cNvPr>
            <p:cNvSpPr/>
            <p:nvPr/>
          </p:nvSpPr>
          <p:spPr>
            <a:xfrm>
              <a:off x="6877743" y="3555589"/>
              <a:ext cx="4895157" cy="1362456"/>
            </a:xfrm>
            <a:prstGeom prst="roundRect">
              <a:avLst/>
            </a:prstGeom>
            <a:solidFill>
              <a:schemeClr val="bg1"/>
            </a:solidFill>
            <a:ln w="57150">
              <a:solidFill>
                <a:schemeClr val="accent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3600" dirty="0" err="1">
                  <a:solidFill>
                    <a:srgbClr val="0E2841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Làng</a:t>
              </a:r>
              <a:r>
                <a:rPr lang="en-US" sz="3600" dirty="0">
                  <a:solidFill>
                    <a:srgbClr val="0E2841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 </a:t>
              </a:r>
              <a:r>
                <a:rPr lang="en-US" sz="3600" dirty="0" err="1">
                  <a:solidFill>
                    <a:srgbClr val="0E2841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xóm</a:t>
              </a:r>
              <a:endParaRPr kumimoji="0" lang="vi-VN" sz="3600" b="0" i="0" u="none" strike="noStrike" kern="1200" cap="none" spc="0" normalizeH="0" baseline="0" noProof="0" dirty="0">
                <a:ln>
                  <a:noFill/>
                </a:ln>
                <a:solidFill>
                  <a:srgbClr val="0E2841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endParaRPr>
            </a:p>
          </p:txBody>
        </p:sp>
        <p:pic>
          <p:nvPicPr>
            <p:cNvPr id="19" name="Picture 18">
              <a:extLst>
                <a:ext uri="{FF2B5EF4-FFF2-40B4-BE49-F238E27FC236}">
                  <a16:creationId xmlns:a16="http://schemas.microsoft.com/office/drawing/2014/main" id="{95B0F7C6-DD1B-DF59-B085-564D75A7944A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5971100" y="3712269"/>
              <a:ext cx="1096834" cy="1298361"/>
            </a:xfrm>
            <a:prstGeom prst="rect">
              <a:avLst/>
            </a:prstGeom>
          </p:spPr>
        </p:pic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6C15DD8C-1CBB-B219-0B25-AA7796BABC5F}"/>
              </a:ext>
            </a:extLst>
          </p:cNvPr>
          <p:cNvGrpSpPr/>
          <p:nvPr/>
        </p:nvGrpSpPr>
        <p:grpSpPr>
          <a:xfrm>
            <a:off x="118872" y="5221415"/>
            <a:ext cx="5733356" cy="1435173"/>
            <a:chOff x="118872" y="5221415"/>
            <a:chExt cx="5733356" cy="1435173"/>
          </a:xfrm>
        </p:grpSpPr>
        <p:sp>
          <p:nvSpPr>
            <p:cNvPr id="14" name="Rectangle: Rounded Corners 13">
              <a:extLst>
                <a:ext uri="{FF2B5EF4-FFF2-40B4-BE49-F238E27FC236}">
                  <a16:creationId xmlns:a16="http://schemas.microsoft.com/office/drawing/2014/main" id="{CB0B1A49-DAF1-8FD7-04A8-BB2EE04C9805}"/>
                </a:ext>
              </a:extLst>
            </p:cNvPr>
            <p:cNvSpPr/>
            <p:nvPr/>
          </p:nvSpPr>
          <p:spPr>
            <a:xfrm>
              <a:off x="957072" y="5221415"/>
              <a:ext cx="4895156" cy="1362456"/>
            </a:xfrm>
            <a:prstGeom prst="roundRect">
              <a:avLst/>
            </a:prstGeom>
            <a:solidFill>
              <a:schemeClr val="bg1"/>
            </a:solidFill>
            <a:ln w="57150">
              <a:solidFill>
                <a:schemeClr val="accent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E2841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Nông</a:t>
              </a:r>
              <a:r>
                <a: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srgbClr val="0E2841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 </a:t>
              </a:r>
              <a:r>
                <a:rPr kumimoji="0" lang="en-US" sz="36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E2841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thôn</a:t>
              </a:r>
              <a:endParaRPr kumimoji="0" lang="vi-VN" sz="3600" b="0" i="0" u="none" strike="noStrike" kern="1200" cap="none" spc="0" normalizeH="0" baseline="0" noProof="0" dirty="0">
                <a:ln>
                  <a:noFill/>
                </a:ln>
                <a:solidFill>
                  <a:srgbClr val="0E2841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endParaRPr>
            </a:p>
          </p:txBody>
        </p:sp>
        <p:pic>
          <p:nvPicPr>
            <p:cNvPr id="20" name="Picture 19">
              <a:extLst>
                <a:ext uri="{FF2B5EF4-FFF2-40B4-BE49-F238E27FC236}">
                  <a16:creationId xmlns:a16="http://schemas.microsoft.com/office/drawing/2014/main" id="{C0251AA8-055F-5CCA-165E-1A36D6292727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118872" y="5347277"/>
              <a:ext cx="1036688" cy="1309311"/>
            </a:xfrm>
            <a:prstGeom prst="rect">
              <a:avLst/>
            </a:prstGeom>
          </p:spPr>
        </p:pic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A8E85040-43C0-6B3C-097C-CD5AA17384D5}"/>
              </a:ext>
            </a:extLst>
          </p:cNvPr>
          <p:cNvGrpSpPr/>
          <p:nvPr/>
        </p:nvGrpSpPr>
        <p:grpSpPr>
          <a:xfrm>
            <a:off x="5908763" y="5206794"/>
            <a:ext cx="5864136" cy="1390611"/>
            <a:chOff x="5908763" y="5206794"/>
            <a:chExt cx="5864136" cy="1390611"/>
          </a:xfrm>
        </p:grpSpPr>
        <p:sp>
          <p:nvSpPr>
            <p:cNvPr id="16" name="Rectangle: Rounded Corners 15">
              <a:extLst>
                <a:ext uri="{FF2B5EF4-FFF2-40B4-BE49-F238E27FC236}">
                  <a16:creationId xmlns:a16="http://schemas.microsoft.com/office/drawing/2014/main" id="{3B0A155A-1B98-5216-C8DC-22BD3C9C9948}"/>
                </a:ext>
              </a:extLst>
            </p:cNvPr>
            <p:cNvSpPr/>
            <p:nvPr/>
          </p:nvSpPr>
          <p:spPr>
            <a:xfrm>
              <a:off x="6877742" y="5206794"/>
              <a:ext cx="4895157" cy="1362456"/>
            </a:xfrm>
            <a:prstGeom prst="roundRect">
              <a:avLst/>
            </a:prstGeom>
            <a:solidFill>
              <a:schemeClr val="bg1"/>
            </a:solidFill>
            <a:ln w="57150">
              <a:solidFill>
                <a:schemeClr val="accent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E2841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Đà</a:t>
              </a:r>
              <a:r>
                <a: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srgbClr val="0E2841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 </a:t>
              </a:r>
              <a:r>
                <a:rPr kumimoji="0" lang="en-US" sz="36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E2841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Nẵng</a:t>
              </a:r>
              <a:endParaRPr kumimoji="0" lang="vi-VN" sz="3600" b="0" i="0" u="none" strike="noStrike" kern="1200" cap="none" spc="0" normalizeH="0" baseline="0" noProof="0" dirty="0">
                <a:ln>
                  <a:noFill/>
                </a:ln>
                <a:solidFill>
                  <a:srgbClr val="0E2841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endParaRPr>
            </a:p>
          </p:txBody>
        </p:sp>
        <p:pic>
          <p:nvPicPr>
            <p:cNvPr id="21" name="Picture 20">
              <a:extLst>
                <a:ext uri="{FF2B5EF4-FFF2-40B4-BE49-F238E27FC236}">
                  <a16:creationId xmlns:a16="http://schemas.microsoft.com/office/drawing/2014/main" id="{DBFB976D-0DAC-FC76-9CDE-5B585792B650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5908763" y="5331427"/>
              <a:ext cx="1159171" cy="1265978"/>
            </a:xfrm>
            <a:prstGeom prst="rect">
              <a:avLst/>
            </a:prstGeom>
          </p:spPr>
        </p:pic>
      </p:grpSp>
      <p:pic>
        <p:nvPicPr>
          <p:cNvPr id="27" name="Picture 26">
            <a:extLst>
              <a:ext uri="{FF2B5EF4-FFF2-40B4-BE49-F238E27FC236}">
                <a16:creationId xmlns:a16="http://schemas.microsoft.com/office/drawing/2014/main" id="{30A44699-D11F-EF59-9634-9C39CF3D59FA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1008566" y="5698522"/>
            <a:ext cx="1109568" cy="106689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778E908F-E4EC-B58F-F8A2-CD6DC1C57663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0141025" y="1801368"/>
            <a:ext cx="1247869" cy="12236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59098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BD895E-135A-0730-6681-833BF1D5B9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latin typeface="Cambria" panose="02040503050406030204" pitchFamily="18" charset="0"/>
                <a:ea typeface="Cambria" panose="02040503050406030204" pitchFamily="18" charset="0"/>
              </a:rPr>
              <a:t>M </a:t>
            </a:r>
            <a:endParaRPr lang="vi-VN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F6B3C22-7AC1-3580-1259-9ED137D84B2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vi-VN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4" name="Picture 3" descr="A group of kids camping in the woods&#10;&#10;Description automatically generated">
            <a:extLst>
              <a:ext uri="{FF2B5EF4-FFF2-40B4-BE49-F238E27FC236}">
                <a16:creationId xmlns:a16="http://schemas.microsoft.com/office/drawing/2014/main" id="{82D5F78B-7103-8F23-B23A-56394828B80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Rectangle: Top Corners Rounded 8">
            <a:extLst>
              <a:ext uri="{FF2B5EF4-FFF2-40B4-BE49-F238E27FC236}">
                <a16:creationId xmlns:a16="http://schemas.microsoft.com/office/drawing/2014/main" id="{C05485C7-CA39-24DA-0E59-792F6F7A744F}"/>
              </a:ext>
            </a:extLst>
          </p:cNvPr>
          <p:cNvSpPr/>
          <p:nvPr/>
        </p:nvSpPr>
        <p:spPr>
          <a:xfrm>
            <a:off x="518160" y="448056"/>
            <a:ext cx="11155680" cy="1438796"/>
          </a:xfrm>
          <a:prstGeom prst="round2SameRect">
            <a:avLst/>
          </a:prstGeom>
          <a:solidFill>
            <a:schemeClr val="bg1"/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0E2841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2. </a:t>
            </a: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srgbClr val="0E2841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Đâu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0E2841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srgbClr val="0E2841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là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0E2841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srgbClr val="0E2841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danh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0E2841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srgbClr val="0E2841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từ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0E2841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srgbClr val="0E2841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chỉ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0E2841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srgbClr val="0E2841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tên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0E2841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srgbClr val="0E2841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người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0E2841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?</a:t>
            </a:r>
            <a:endParaRPr kumimoji="0" lang="vi-VN" sz="4400" b="1" i="0" u="none" strike="noStrike" kern="1200" cap="none" spc="0" normalizeH="0" baseline="0" noProof="0" dirty="0">
              <a:ln>
                <a:noFill/>
              </a:ln>
              <a:solidFill>
                <a:srgbClr val="0E2841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Calibri" panose="020F0502020204030204" pitchFamily="34" charset="0"/>
            </a:endParaRPr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38DC5DD0-229D-871D-011B-A2056580DB87}"/>
              </a:ext>
            </a:extLst>
          </p:cNvPr>
          <p:cNvGrpSpPr/>
          <p:nvPr/>
        </p:nvGrpSpPr>
        <p:grpSpPr>
          <a:xfrm>
            <a:off x="0" y="3014285"/>
            <a:ext cx="5887322" cy="1409895"/>
            <a:chOff x="-35094" y="3602736"/>
            <a:chExt cx="5887322" cy="1409895"/>
          </a:xfrm>
        </p:grpSpPr>
        <p:sp>
          <p:nvSpPr>
            <p:cNvPr id="13" name="Rectangle: Rounded Corners 12">
              <a:extLst>
                <a:ext uri="{FF2B5EF4-FFF2-40B4-BE49-F238E27FC236}">
                  <a16:creationId xmlns:a16="http://schemas.microsoft.com/office/drawing/2014/main" id="{A60DE4A1-B92A-CDA3-6F44-7CCB2888443E}"/>
                </a:ext>
              </a:extLst>
            </p:cNvPr>
            <p:cNvSpPr/>
            <p:nvPr/>
          </p:nvSpPr>
          <p:spPr>
            <a:xfrm>
              <a:off x="957072" y="3602736"/>
              <a:ext cx="4895156" cy="1362456"/>
            </a:xfrm>
            <a:prstGeom prst="roundRect">
              <a:avLst/>
            </a:prstGeom>
            <a:solidFill>
              <a:schemeClr val="bg1"/>
            </a:solidFill>
            <a:ln w="57150">
              <a:solidFill>
                <a:schemeClr val="accent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highlight>
                    <a:srgbClr val="FFFFFF"/>
                  </a:highlight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Nguyễn </a:t>
              </a:r>
              <a:r>
                <a:rPr kumimoji="0" lang="en-US" sz="4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highlight>
                    <a:srgbClr val="FFFFFF"/>
                  </a:highlight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Ái</a:t>
              </a:r>
              <a:r>
                <a: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highlight>
                    <a:srgbClr val="FFFFFF"/>
                  </a:highlight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 Quốc</a:t>
              </a:r>
              <a:endParaRPr kumimoji="0" lang="vi-VN" sz="4800" b="1" i="0" u="none" strike="noStrike" kern="1200" cap="none" spc="0" normalizeH="0" baseline="0" noProof="0" dirty="0">
                <a:ln>
                  <a:noFill/>
                </a:ln>
                <a:solidFill>
                  <a:srgbClr val="0E2841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endParaRPr>
            </a:p>
          </p:txBody>
        </p:sp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id="{8E8AEEFB-6D61-C6E9-CAC8-2C5180B95EF3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-35094" y="3703321"/>
              <a:ext cx="1146132" cy="1309310"/>
            </a:xfrm>
            <a:prstGeom prst="rect">
              <a:avLst/>
            </a:prstGeom>
          </p:spPr>
        </p:pic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08F4C968-081F-9215-E2CC-C533AE5C7D55}"/>
              </a:ext>
            </a:extLst>
          </p:cNvPr>
          <p:cNvGrpSpPr/>
          <p:nvPr/>
        </p:nvGrpSpPr>
        <p:grpSpPr>
          <a:xfrm>
            <a:off x="6006194" y="2967138"/>
            <a:ext cx="5801800" cy="1455041"/>
            <a:chOff x="5971100" y="3555589"/>
            <a:chExt cx="5801800" cy="1455041"/>
          </a:xfrm>
        </p:grpSpPr>
        <p:sp>
          <p:nvSpPr>
            <p:cNvPr id="15" name="Rectangle: Rounded Corners 14">
              <a:extLst>
                <a:ext uri="{FF2B5EF4-FFF2-40B4-BE49-F238E27FC236}">
                  <a16:creationId xmlns:a16="http://schemas.microsoft.com/office/drawing/2014/main" id="{DAB55C82-A288-583F-14C9-6EE49FF39CCD}"/>
                </a:ext>
              </a:extLst>
            </p:cNvPr>
            <p:cNvSpPr/>
            <p:nvPr/>
          </p:nvSpPr>
          <p:spPr>
            <a:xfrm>
              <a:off x="6877743" y="3555589"/>
              <a:ext cx="4895157" cy="1362456"/>
            </a:xfrm>
            <a:prstGeom prst="roundRect">
              <a:avLst/>
            </a:prstGeom>
            <a:solidFill>
              <a:schemeClr val="bg1"/>
            </a:solidFill>
            <a:ln w="57150">
              <a:solidFill>
                <a:schemeClr val="accent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highlight>
                    <a:srgbClr val="FFFFFF"/>
                  </a:highlight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Anh </a:t>
              </a:r>
              <a:r>
                <a:rPr kumimoji="0" lang="en-US" sz="4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highlight>
                    <a:srgbClr val="FFFFFF"/>
                  </a:highlight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ấy</a:t>
              </a:r>
              <a:endParaRPr kumimoji="0" lang="vi-VN" sz="4800" b="1" i="0" u="none" strike="noStrike" kern="1200" cap="none" spc="0" normalizeH="0" baseline="0" noProof="0" dirty="0">
                <a:ln>
                  <a:noFill/>
                </a:ln>
                <a:solidFill>
                  <a:srgbClr val="0E2841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endParaRPr>
            </a:p>
          </p:txBody>
        </p:sp>
        <p:pic>
          <p:nvPicPr>
            <p:cNvPr id="19" name="Picture 18">
              <a:extLst>
                <a:ext uri="{FF2B5EF4-FFF2-40B4-BE49-F238E27FC236}">
                  <a16:creationId xmlns:a16="http://schemas.microsoft.com/office/drawing/2014/main" id="{95B0F7C6-DD1B-DF59-B085-564D75A7944A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5971100" y="3712269"/>
              <a:ext cx="1096834" cy="1298361"/>
            </a:xfrm>
            <a:prstGeom prst="rect">
              <a:avLst/>
            </a:prstGeom>
          </p:spPr>
        </p:pic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6C15DD8C-1CBB-B219-0B25-AA7796BABC5F}"/>
              </a:ext>
            </a:extLst>
          </p:cNvPr>
          <p:cNvGrpSpPr/>
          <p:nvPr/>
        </p:nvGrpSpPr>
        <p:grpSpPr>
          <a:xfrm>
            <a:off x="153966" y="4632964"/>
            <a:ext cx="5733356" cy="1435173"/>
            <a:chOff x="118872" y="5221415"/>
            <a:chExt cx="5733356" cy="1435173"/>
          </a:xfrm>
        </p:grpSpPr>
        <p:sp>
          <p:nvSpPr>
            <p:cNvPr id="14" name="Rectangle: Rounded Corners 13">
              <a:extLst>
                <a:ext uri="{FF2B5EF4-FFF2-40B4-BE49-F238E27FC236}">
                  <a16:creationId xmlns:a16="http://schemas.microsoft.com/office/drawing/2014/main" id="{CB0B1A49-DAF1-8FD7-04A8-BB2EE04C9805}"/>
                </a:ext>
              </a:extLst>
            </p:cNvPr>
            <p:cNvSpPr/>
            <p:nvPr/>
          </p:nvSpPr>
          <p:spPr>
            <a:xfrm>
              <a:off x="957072" y="5221415"/>
              <a:ext cx="4895156" cy="1362456"/>
            </a:xfrm>
            <a:prstGeom prst="roundRect">
              <a:avLst/>
            </a:prstGeom>
            <a:solidFill>
              <a:schemeClr val="bg1"/>
            </a:solidFill>
            <a:ln w="57150">
              <a:solidFill>
                <a:schemeClr val="accent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highlight>
                    <a:srgbClr val="FFFFFF"/>
                  </a:highlight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Thầy</a:t>
              </a:r>
              <a:r>
                <a: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highlight>
                    <a:srgbClr val="FFFFFF"/>
                  </a:highlight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 </a:t>
              </a:r>
              <a:r>
                <a:rPr kumimoji="0" lang="en-US" sz="4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highlight>
                    <a:srgbClr val="FFFFFF"/>
                  </a:highlight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giáo</a:t>
              </a:r>
              <a:endParaRPr kumimoji="0" lang="vi-VN" sz="4800" b="1" i="0" u="none" strike="noStrike" kern="1200" cap="none" spc="0" normalizeH="0" baseline="0" noProof="0" dirty="0">
                <a:ln>
                  <a:noFill/>
                </a:ln>
                <a:solidFill>
                  <a:srgbClr val="0E2841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endParaRPr>
            </a:p>
          </p:txBody>
        </p:sp>
        <p:pic>
          <p:nvPicPr>
            <p:cNvPr id="20" name="Picture 19">
              <a:extLst>
                <a:ext uri="{FF2B5EF4-FFF2-40B4-BE49-F238E27FC236}">
                  <a16:creationId xmlns:a16="http://schemas.microsoft.com/office/drawing/2014/main" id="{C0251AA8-055F-5CCA-165E-1A36D6292727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118872" y="5347277"/>
              <a:ext cx="1036688" cy="1309311"/>
            </a:xfrm>
            <a:prstGeom prst="rect">
              <a:avLst/>
            </a:prstGeom>
          </p:spPr>
        </p:pic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A8E85040-43C0-6B3C-097C-CD5AA17384D5}"/>
              </a:ext>
            </a:extLst>
          </p:cNvPr>
          <p:cNvGrpSpPr/>
          <p:nvPr/>
        </p:nvGrpSpPr>
        <p:grpSpPr>
          <a:xfrm>
            <a:off x="5943857" y="4618343"/>
            <a:ext cx="5864136" cy="1390611"/>
            <a:chOff x="5908763" y="5206794"/>
            <a:chExt cx="5864136" cy="1390611"/>
          </a:xfrm>
        </p:grpSpPr>
        <p:sp>
          <p:nvSpPr>
            <p:cNvPr id="16" name="Rectangle: Rounded Corners 15">
              <a:extLst>
                <a:ext uri="{FF2B5EF4-FFF2-40B4-BE49-F238E27FC236}">
                  <a16:creationId xmlns:a16="http://schemas.microsoft.com/office/drawing/2014/main" id="{3B0A155A-1B98-5216-C8DC-22BD3C9C9948}"/>
                </a:ext>
              </a:extLst>
            </p:cNvPr>
            <p:cNvSpPr/>
            <p:nvPr/>
          </p:nvSpPr>
          <p:spPr>
            <a:xfrm>
              <a:off x="6877742" y="5206794"/>
              <a:ext cx="4895157" cy="1362456"/>
            </a:xfrm>
            <a:prstGeom prst="roundRect">
              <a:avLst/>
            </a:prstGeom>
            <a:solidFill>
              <a:schemeClr val="bg1"/>
            </a:solidFill>
            <a:ln w="57150">
              <a:solidFill>
                <a:schemeClr val="accent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highlight>
                    <a:srgbClr val="FFFFFF"/>
                  </a:highlight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Dạy</a:t>
              </a:r>
              <a:r>
                <a: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highlight>
                    <a:srgbClr val="FFFFFF"/>
                  </a:highlight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 </a:t>
              </a:r>
              <a:r>
                <a:rPr kumimoji="0" lang="en-US" sz="4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highlight>
                    <a:srgbClr val="FFFFFF"/>
                  </a:highlight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học</a:t>
              </a:r>
              <a:endParaRPr kumimoji="0" lang="vi-VN" sz="4800" b="1" i="0" u="none" strike="noStrike" kern="1200" cap="none" spc="0" normalizeH="0" baseline="0" noProof="0" dirty="0">
                <a:ln>
                  <a:noFill/>
                </a:ln>
                <a:solidFill>
                  <a:srgbClr val="0E2841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endParaRPr>
            </a:p>
          </p:txBody>
        </p:sp>
        <p:pic>
          <p:nvPicPr>
            <p:cNvPr id="21" name="Picture 20">
              <a:extLst>
                <a:ext uri="{FF2B5EF4-FFF2-40B4-BE49-F238E27FC236}">
                  <a16:creationId xmlns:a16="http://schemas.microsoft.com/office/drawing/2014/main" id="{DBFB976D-0DAC-FC76-9CDE-5B585792B650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5908763" y="5331427"/>
              <a:ext cx="1159171" cy="1265978"/>
            </a:xfrm>
            <a:prstGeom prst="rect">
              <a:avLst/>
            </a:prstGeom>
          </p:spPr>
        </p:pic>
      </p:grpSp>
      <p:pic>
        <p:nvPicPr>
          <p:cNvPr id="27" name="Picture 26">
            <a:extLst>
              <a:ext uri="{FF2B5EF4-FFF2-40B4-BE49-F238E27FC236}">
                <a16:creationId xmlns:a16="http://schemas.microsoft.com/office/drawing/2014/main" id="{30A44699-D11F-EF59-9634-9C39CF3D59FA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642070" y="3123818"/>
            <a:ext cx="1109568" cy="1066892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D12A96F0-8784-8C16-F4D5-372E5C017F7A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0480217" y="951962"/>
            <a:ext cx="1247869" cy="12236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35977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BD895E-135A-0730-6681-833BF1D5B9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latin typeface="Cambria" panose="02040503050406030204" pitchFamily="18" charset="0"/>
                <a:ea typeface="Cambria" panose="02040503050406030204" pitchFamily="18" charset="0"/>
              </a:rPr>
              <a:t>M </a:t>
            </a:r>
            <a:endParaRPr lang="vi-VN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F6B3C22-7AC1-3580-1259-9ED137D84B2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vi-VN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4" name="Picture 3" descr="A group of kids camping in the woods&#10;&#10;Description automatically generated">
            <a:extLst>
              <a:ext uri="{FF2B5EF4-FFF2-40B4-BE49-F238E27FC236}">
                <a16:creationId xmlns:a16="http://schemas.microsoft.com/office/drawing/2014/main" id="{82D5F78B-7103-8F23-B23A-56394828B80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Rectangle: Top Corners Rounded 8">
            <a:extLst>
              <a:ext uri="{FF2B5EF4-FFF2-40B4-BE49-F238E27FC236}">
                <a16:creationId xmlns:a16="http://schemas.microsoft.com/office/drawing/2014/main" id="{C05485C7-CA39-24DA-0E59-792F6F7A744F}"/>
              </a:ext>
            </a:extLst>
          </p:cNvPr>
          <p:cNvSpPr/>
          <p:nvPr/>
        </p:nvSpPr>
        <p:spPr>
          <a:xfrm>
            <a:off x="518160" y="242172"/>
            <a:ext cx="11155680" cy="1294704"/>
          </a:xfrm>
          <a:prstGeom prst="round2SameRect">
            <a:avLst/>
          </a:prstGeom>
          <a:solidFill>
            <a:schemeClr val="bg1"/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E2841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3.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0E2841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Đâu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E2841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0E2841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là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E2841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0E2841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danh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E2841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0E2841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từ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E2841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0E2841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chỉ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E2841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con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0E2841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vật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E2841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?</a:t>
            </a:r>
            <a:endParaRPr kumimoji="0" lang="vi-VN" sz="4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Calibri" panose="020F0502020204030204" pitchFamily="34" charset="0"/>
            </a:endParaRPr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38DC5DD0-229D-871D-011B-A2056580DB87}"/>
              </a:ext>
            </a:extLst>
          </p:cNvPr>
          <p:cNvGrpSpPr/>
          <p:nvPr/>
        </p:nvGrpSpPr>
        <p:grpSpPr>
          <a:xfrm>
            <a:off x="0" y="3681797"/>
            <a:ext cx="5887322" cy="1409895"/>
            <a:chOff x="-35094" y="3602736"/>
            <a:chExt cx="5887322" cy="1409895"/>
          </a:xfrm>
        </p:grpSpPr>
        <p:sp>
          <p:nvSpPr>
            <p:cNvPr id="13" name="Rectangle: Rounded Corners 12">
              <a:extLst>
                <a:ext uri="{FF2B5EF4-FFF2-40B4-BE49-F238E27FC236}">
                  <a16:creationId xmlns:a16="http://schemas.microsoft.com/office/drawing/2014/main" id="{A60DE4A1-B92A-CDA3-6F44-7CCB2888443E}"/>
                </a:ext>
              </a:extLst>
            </p:cNvPr>
            <p:cNvSpPr/>
            <p:nvPr/>
          </p:nvSpPr>
          <p:spPr>
            <a:xfrm>
              <a:off x="957072" y="3602736"/>
              <a:ext cx="4895156" cy="1362456"/>
            </a:xfrm>
            <a:prstGeom prst="roundRect">
              <a:avLst/>
            </a:prstGeom>
            <a:solidFill>
              <a:schemeClr val="bg1"/>
            </a:solidFill>
            <a:ln w="57150">
              <a:solidFill>
                <a:schemeClr val="accent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3600" b="1" dirty="0" err="1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trăng</a:t>
              </a:r>
              <a:endParaRPr kumimoji="0" lang="vi-VN" sz="3600" b="1" i="0" u="none" strike="noStrike" kern="1200" cap="none" spc="0" normalizeH="0" baseline="0" noProof="0" dirty="0">
                <a:ln>
                  <a:noFill/>
                </a:ln>
                <a:solidFill>
                  <a:srgbClr val="0E2841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endParaRPr>
            </a:p>
          </p:txBody>
        </p:sp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id="{8E8AEEFB-6D61-C6E9-CAC8-2C5180B95EF3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-35094" y="3703321"/>
              <a:ext cx="1146132" cy="1309310"/>
            </a:xfrm>
            <a:prstGeom prst="rect">
              <a:avLst/>
            </a:prstGeom>
          </p:spPr>
        </p:pic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08F4C968-081F-9215-E2CC-C533AE5C7D55}"/>
              </a:ext>
            </a:extLst>
          </p:cNvPr>
          <p:cNvGrpSpPr/>
          <p:nvPr/>
        </p:nvGrpSpPr>
        <p:grpSpPr>
          <a:xfrm>
            <a:off x="6006194" y="3634650"/>
            <a:ext cx="5801800" cy="1455041"/>
            <a:chOff x="5971100" y="3555589"/>
            <a:chExt cx="5801800" cy="1455041"/>
          </a:xfrm>
        </p:grpSpPr>
        <p:sp>
          <p:nvSpPr>
            <p:cNvPr id="15" name="Rectangle: Rounded Corners 14">
              <a:extLst>
                <a:ext uri="{FF2B5EF4-FFF2-40B4-BE49-F238E27FC236}">
                  <a16:creationId xmlns:a16="http://schemas.microsoft.com/office/drawing/2014/main" id="{DAB55C82-A288-583F-14C9-6EE49FF39CCD}"/>
                </a:ext>
              </a:extLst>
            </p:cNvPr>
            <p:cNvSpPr/>
            <p:nvPr/>
          </p:nvSpPr>
          <p:spPr>
            <a:xfrm>
              <a:off x="6877743" y="3555589"/>
              <a:ext cx="4895157" cy="1362456"/>
            </a:xfrm>
            <a:prstGeom prst="roundRect">
              <a:avLst/>
            </a:prstGeom>
            <a:solidFill>
              <a:schemeClr val="bg1"/>
            </a:solidFill>
            <a:ln w="57150">
              <a:solidFill>
                <a:schemeClr val="accent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Sóc </a:t>
              </a: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Trăng</a:t>
              </a:r>
              <a:endParaRPr kumimoji="0" lang="vi-VN" sz="3600" b="1" i="0" u="none" strike="noStrike" kern="1200" cap="none" spc="0" normalizeH="0" baseline="0" noProof="0" dirty="0">
                <a:ln>
                  <a:noFill/>
                </a:ln>
                <a:solidFill>
                  <a:srgbClr val="0E2841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endParaRPr>
            </a:p>
          </p:txBody>
        </p:sp>
        <p:pic>
          <p:nvPicPr>
            <p:cNvPr id="19" name="Picture 18">
              <a:extLst>
                <a:ext uri="{FF2B5EF4-FFF2-40B4-BE49-F238E27FC236}">
                  <a16:creationId xmlns:a16="http://schemas.microsoft.com/office/drawing/2014/main" id="{95B0F7C6-DD1B-DF59-B085-564D75A7944A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5971100" y="3712269"/>
              <a:ext cx="1096834" cy="1298361"/>
            </a:xfrm>
            <a:prstGeom prst="rect">
              <a:avLst/>
            </a:prstGeom>
          </p:spPr>
        </p:pic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6C15DD8C-1CBB-B219-0B25-AA7796BABC5F}"/>
              </a:ext>
            </a:extLst>
          </p:cNvPr>
          <p:cNvGrpSpPr/>
          <p:nvPr/>
        </p:nvGrpSpPr>
        <p:grpSpPr>
          <a:xfrm>
            <a:off x="153966" y="5300476"/>
            <a:ext cx="5733356" cy="1435173"/>
            <a:chOff x="118872" y="5221415"/>
            <a:chExt cx="5733356" cy="1435173"/>
          </a:xfrm>
        </p:grpSpPr>
        <p:sp>
          <p:nvSpPr>
            <p:cNvPr id="14" name="Rectangle: Rounded Corners 13">
              <a:extLst>
                <a:ext uri="{FF2B5EF4-FFF2-40B4-BE49-F238E27FC236}">
                  <a16:creationId xmlns:a16="http://schemas.microsoft.com/office/drawing/2014/main" id="{CB0B1A49-DAF1-8FD7-04A8-BB2EE04C9805}"/>
                </a:ext>
              </a:extLst>
            </p:cNvPr>
            <p:cNvSpPr/>
            <p:nvPr/>
          </p:nvSpPr>
          <p:spPr>
            <a:xfrm>
              <a:off x="957072" y="5221415"/>
              <a:ext cx="4895156" cy="1362456"/>
            </a:xfrm>
            <a:prstGeom prst="roundRect">
              <a:avLst/>
            </a:prstGeom>
            <a:solidFill>
              <a:schemeClr val="bg1"/>
            </a:solidFill>
            <a:ln w="57150">
              <a:solidFill>
                <a:schemeClr val="accent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mặt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 </a:t>
              </a: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trời</a:t>
              </a:r>
              <a:endParaRPr kumimoji="0" lang="vi-VN" sz="3600" b="1" i="0" u="none" strike="noStrike" kern="1200" cap="none" spc="0" normalizeH="0" baseline="0" noProof="0" dirty="0">
                <a:ln>
                  <a:noFill/>
                </a:ln>
                <a:solidFill>
                  <a:srgbClr val="0E2841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endParaRPr>
            </a:p>
          </p:txBody>
        </p:sp>
        <p:pic>
          <p:nvPicPr>
            <p:cNvPr id="20" name="Picture 19">
              <a:extLst>
                <a:ext uri="{FF2B5EF4-FFF2-40B4-BE49-F238E27FC236}">
                  <a16:creationId xmlns:a16="http://schemas.microsoft.com/office/drawing/2014/main" id="{C0251AA8-055F-5CCA-165E-1A36D6292727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118872" y="5347277"/>
              <a:ext cx="1036688" cy="1309311"/>
            </a:xfrm>
            <a:prstGeom prst="rect">
              <a:avLst/>
            </a:prstGeom>
          </p:spPr>
        </p:pic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A8E85040-43C0-6B3C-097C-CD5AA17384D5}"/>
              </a:ext>
            </a:extLst>
          </p:cNvPr>
          <p:cNvGrpSpPr/>
          <p:nvPr/>
        </p:nvGrpSpPr>
        <p:grpSpPr>
          <a:xfrm>
            <a:off x="5943857" y="5285855"/>
            <a:ext cx="5864136" cy="1390611"/>
            <a:chOff x="5908763" y="5206794"/>
            <a:chExt cx="5864136" cy="1390611"/>
          </a:xfrm>
        </p:grpSpPr>
        <p:sp>
          <p:nvSpPr>
            <p:cNvPr id="16" name="Rectangle: Rounded Corners 15">
              <a:extLst>
                <a:ext uri="{FF2B5EF4-FFF2-40B4-BE49-F238E27FC236}">
                  <a16:creationId xmlns:a16="http://schemas.microsoft.com/office/drawing/2014/main" id="{3B0A155A-1B98-5216-C8DC-22BD3C9C9948}"/>
                </a:ext>
              </a:extLst>
            </p:cNvPr>
            <p:cNvSpPr/>
            <p:nvPr/>
          </p:nvSpPr>
          <p:spPr>
            <a:xfrm>
              <a:off x="6877742" y="5206794"/>
              <a:ext cx="4895157" cy="1362456"/>
            </a:xfrm>
            <a:prstGeom prst="roundRect">
              <a:avLst/>
            </a:prstGeom>
            <a:solidFill>
              <a:schemeClr val="bg1"/>
            </a:solidFill>
            <a:ln w="57150">
              <a:solidFill>
                <a:schemeClr val="accent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sóc</a:t>
              </a:r>
              <a:endParaRPr kumimoji="0" lang="vi-VN" sz="3600" b="1" i="0" u="none" strike="noStrike" kern="1200" cap="none" spc="0" normalizeH="0" baseline="0" noProof="0" dirty="0">
                <a:ln>
                  <a:noFill/>
                </a:ln>
                <a:solidFill>
                  <a:srgbClr val="0E2841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endParaRPr>
            </a:p>
          </p:txBody>
        </p:sp>
        <p:pic>
          <p:nvPicPr>
            <p:cNvPr id="21" name="Picture 20">
              <a:extLst>
                <a:ext uri="{FF2B5EF4-FFF2-40B4-BE49-F238E27FC236}">
                  <a16:creationId xmlns:a16="http://schemas.microsoft.com/office/drawing/2014/main" id="{DBFB976D-0DAC-FC76-9CDE-5B585792B650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5908763" y="5331427"/>
              <a:ext cx="1159171" cy="1265978"/>
            </a:xfrm>
            <a:prstGeom prst="rect">
              <a:avLst/>
            </a:prstGeom>
          </p:spPr>
        </p:pic>
      </p:grpSp>
      <p:pic>
        <p:nvPicPr>
          <p:cNvPr id="27" name="Picture 26">
            <a:extLst>
              <a:ext uri="{FF2B5EF4-FFF2-40B4-BE49-F238E27FC236}">
                <a16:creationId xmlns:a16="http://schemas.microsoft.com/office/drawing/2014/main" id="{30A44699-D11F-EF59-9634-9C39CF3D59FA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301517" y="5657595"/>
            <a:ext cx="1109568" cy="1066892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D12A96F0-8784-8C16-F4D5-372E5C017F7A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0480217" y="951962"/>
            <a:ext cx="1247869" cy="12236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43044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BD895E-135A-0730-6681-833BF1D5B9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M </a:t>
            </a:r>
            <a:endParaRPr lang="vi-VN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F6B3C22-7AC1-3580-1259-9ED137D84B2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4" name="Picture 3" descr="A group of kids camping in the woods&#10;&#10;Description automatically generated">
            <a:extLst>
              <a:ext uri="{FF2B5EF4-FFF2-40B4-BE49-F238E27FC236}">
                <a16:creationId xmlns:a16="http://schemas.microsoft.com/office/drawing/2014/main" id="{82D5F78B-7103-8F23-B23A-56394828B80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Rectangle: Top Corners Rounded 8">
            <a:extLst>
              <a:ext uri="{FF2B5EF4-FFF2-40B4-BE49-F238E27FC236}">
                <a16:creationId xmlns:a16="http://schemas.microsoft.com/office/drawing/2014/main" id="{C05485C7-CA39-24DA-0E59-792F6F7A744F}"/>
              </a:ext>
            </a:extLst>
          </p:cNvPr>
          <p:cNvSpPr/>
          <p:nvPr/>
        </p:nvSpPr>
        <p:spPr>
          <a:xfrm>
            <a:off x="518160" y="242172"/>
            <a:ext cx="11155680" cy="4659012"/>
          </a:xfrm>
          <a:prstGeom prst="round2SameRect">
            <a:avLst/>
          </a:prstGeom>
          <a:solidFill>
            <a:schemeClr val="bg1"/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4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Freeform 2">
            <a:extLst>
              <a:ext uri="{FF2B5EF4-FFF2-40B4-BE49-F238E27FC236}">
                <a16:creationId xmlns:a16="http://schemas.microsoft.com/office/drawing/2014/main" id="{93387A82-50A1-4AC0-926E-C1BD291002E1}"/>
              </a:ext>
            </a:extLst>
          </p:cNvPr>
          <p:cNvSpPr/>
          <p:nvPr/>
        </p:nvSpPr>
        <p:spPr>
          <a:xfrm>
            <a:off x="4006306" y="3103101"/>
            <a:ext cx="4179388" cy="2747916"/>
          </a:xfrm>
          <a:custGeom>
            <a:avLst/>
            <a:gdLst/>
            <a:ahLst/>
            <a:cxnLst/>
            <a:rect l="l" t="t" r="r" b="b"/>
            <a:pathLst>
              <a:path w="1827209" h="1385357">
                <a:moveTo>
                  <a:pt x="0" y="0"/>
                </a:moveTo>
                <a:lnTo>
                  <a:pt x="1827209" y="0"/>
                </a:lnTo>
                <a:lnTo>
                  <a:pt x="1827209" y="1385357"/>
                </a:lnTo>
                <a:lnTo>
                  <a:pt x="0" y="1385357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6EF2D4F-5827-66E5-5365-0347151E4EA8}"/>
              </a:ext>
            </a:extLst>
          </p:cNvPr>
          <p:cNvSpPr txBox="1"/>
          <p:nvPr/>
        </p:nvSpPr>
        <p:spPr>
          <a:xfrm flipH="1">
            <a:off x="1591054" y="568567"/>
            <a:ext cx="8540497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600" b="0" i="0" u="none" strike="noStrike" kern="1200" cap="none" spc="0" normalizeH="0" baseline="0" noProof="0" dirty="0">
                <a:ln>
                  <a:noFill/>
                </a:ln>
                <a:solidFill>
                  <a:srgbClr val="E97132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Chúc mừng các em đã nhận được mật thư. Hãy đi đến cuối lớp học để nhận phần </a:t>
            </a:r>
            <a:r>
              <a:rPr kumimoji="0" lang="vi-VN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E97132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thuởng</a:t>
            </a:r>
            <a:r>
              <a:rPr kumimoji="0" lang="vi-VN" sz="3600" b="0" i="0" u="none" strike="noStrike" kern="1200" cap="none" spc="0" normalizeH="0" baseline="0" noProof="0" dirty="0">
                <a:ln>
                  <a:noFill/>
                </a:ln>
                <a:solidFill>
                  <a:srgbClr val="E97132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cho buổi học hôm nay nhé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E97132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!</a:t>
            </a:r>
            <a:r>
              <a:rPr kumimoji="0" lang="vi-VN" sz="3600" b="0" i="0" u="none" strike="noStrike" kern="1200" cap="none" spc="0" normalizeH="0" baseline="0" noProof="0" dirty="0">
                <a:ln>
                  <a:noFill/>
                </a:ln>
                <a:solidFill>
                  <a:srgbClr val="E97132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2258015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>
            <a:extLst>
              <a:ext uri="{FF2B5EF4-FFF2-40B4-BE49-F238E27FC236}">
                <a16:creationId xmlns:a16="http://schemas.microsoft.com/office/drawing/2014/main" id="{FD7471E9-BAA4-1643-9385-5F8568625FF2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521931" y="1481576"/>
            <a:ext cx="4376960" cy="5376424"/>
          </a:xfrm>
          <a:prstGeom prst="rect">
            <a:avLst/>
          </a:prstGeom>
        </p:spPr>
      </p:pic>
      <p:pic>
        <p:nvPicPr>
          <p:cNvPr id="22" name="图片 21">
            <a:extLst>
              <a:ext uri="{FF2B5EF4-FFF2-40B4-BE49-F238E27FC236}">
                <a16:creationId xmlns:a16="http://schemas.microsoft.com/office/drawing/2014/main" id="{4C82CCD7-501A-D949-96C5-EC9670155BE5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975273" y="958938"/>
            <a:ext cx="2216727" cy="221672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2CCDA8B8-4CCA-59CF-3EB7-F178F3AA620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946303" y="2303464"/>
            <a:ext cx="7681626" cy="2676376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432E43A6-0C7F-D778-099C-AFB88D7CE89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386975" y="514257"/>
            <a:ext cx="3694496" cy="17253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00420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/>
        </p:nvSpPr>
        <p:spPr>
          <a:xfrm>
            <a:off x="2777613" y="0"/>
            <a:ext cx="6636775" cy="6858000"/>
          </a:xfrm>
          <a:prstGeom prst="rect">
            <a:avLst/>
          </a:prstGeom>
          <a:solidFill>
            <a:srgbClr val="51A5C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字魂17号-萌趣果冻体"/>
              <a:cs typeface="+mn-ea"/>
              <a:sym typeface="+mn-lt"/>
            </a:endParaRPr>
          </a:p>
        </p:txBody>
      </p:sp>
      <p:sp>
        <p:nvSpPr>
          <p:cNvPr id="8" name="矩形 7"/>
          <p:cNvSpPr/>
          <p:nvPr/>
        </p:nvSpPr>
        <p:spPr>
          <a:xfrm rot="10800000" flipV="1">
            <a:off x="1095307" y="1236926"/>
            <a:ext cx="7668985" cy="3398292"/>
          </a:xfrm>
          <a:prstGeom prst="rect">
            <a:avLst/>
          </a:prstGeom>
          <a:solidFill>
            <a:srgbClr val="0A848B"/>
          </a:solidFill>
          <a:ln>
            <a:noFill/>
          </a:ln>
          <a:effectLst>
            <a:outerShdw blurRad="152400" dist="762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字魂17号-萌趣果冻体"/>
              <a:cs typeface="+mn-ea"/>
              <a:sym typeface="+mn-lt"/>
            </a:endParaRPr>
          </a:p>
        </p:txBody>
      </p:sp>
      <p:sp>
        <p:nvSpPr>
          <p:cNvPr id="21" name="矩形 20"/>
          <p:cNvSpPr/>
          <p:nvPr/>
        </p:nvSpPr>
        <p:spPr>
          <a:xfrm>
            <a:off x="3014525" y="2099940"/>
            <a:ext cx="7712598" cy="3251653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304800" dist="241300" dir="4200000" algn="tl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字魂17号-萌趣果冻体"/>
              <a:cs typeface="+mn-ea"/>
              <a:sym typeface="+mn-lt"/>
            </a:endParaRPr>
          </a:p>
        </p:txBody>
      </p:sp>
      <p:pic>
        <p:nvPicPr>
          <p:cNvPr id="9" name="图片 8" descr="C:\Users\Am'be'r\Desktop\13.png13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898459" y="2291737"/>
            <a:ext cx="3986530" cy="2689607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35336" y="2291737"/>
            <a:ext cx="5291787" cy="33591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96889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>
        <p:randomBar dir="vert"/>
      </p:transition>
    </mc:Choice>
    <mc:Fallback xmlns="">
      <p:transition spd="slow" advClick="0">
        <p:randomBar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ldLvl="0" animBg="1"/>
      <p:bldP spid="8" grpId="0" bldLvl="0" animBg="1"/>
      <p:bldP spid="21" grpId="0" bldLvl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85176B16-3D27-0E7E-B59C-E4DA78CD154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9461" y="126381"/>
            <a:ext cx="10546502" cy="1266501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0C3B486E-8B46-1938-ACF6-1BDDD5055FA2}"/>
              </a:ext>
            </a:extLst>
          </p:cNvPr>
          <p:cNvSpPr/>
          <p:nvPr/>
        </p:nvSpPr>
        <p:spPr>
          <a:xfrm>
            <a:off x="2857500" y="1143000"/>
            <a:ext cx="2324100" cy="685800"/>
          </a:xfrm>
          <a:prstGeom prst="rect">
            <a:avLst/>
          </a:prstGeom>
          <a:ln w="5715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Hồ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Chí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Minh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AE3FAEE1-DEF9-0852-375B-C0CBD95677C3}"/>
              </a:ext>
            </a:extLst>
          </p:cNvPr>
          <p:cNvSpPr/>
          <p:nvPr/>
        </p:nvSpPr>
        <p:spPr>
          <a:xfrm>
            <a:off x="5810249" y="1123950"/>
            <a:ext cx="4581525" cy="695325"/>
          </a:xfrm>
          <a:prstGeom prst="rect">
            <a:avLst/>
          </a:prstGeom>
          <a:ln w="5715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Đài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truyền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hình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Việt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Nam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83B6064-C5C1-F8F8-5925-2B6A30CBEAE2}"/>
              </a:ext>
            </a:extLst>
          </p:cNvPr>
          <p:cNvSpPr/>
          <p:nvPr/>
        </p:nvSpPr>
        <p:spPr>
          <a:xfrm>
            <a:off x="676275" y="2286000"/>
            <a:ext cx="5524500" cy="704850"/>
          </a:xfrm>
          <a:prstGeom prst="rect">
            <a:avLst/>
          </a:prstGeom>
          <a:ln w="5715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Bộ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Văn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hóa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Thể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thao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và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Du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lịch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E61A064-15AC-D4CD-0FBB-695D01E27109}"/>
              </a:ext>
            </a:extLst>
          </p:cNvPr>
          <p:cNvSpPr/>
          <p:nvPr/>
        </p:nvSpPr>
        <p:spPr>
          <a:xfrm>
            <a:off x="6610349" y="2333625"/>
            <a:ext cx="5200651" cy="714375"/>
          </a:xfrm>
          <a:prstGeom prst="rect">
            <a:avLst/>
          </a:prstGeom>
          <a:ln w="5715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Sở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Tài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nguyên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và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Môi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trường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C3814F5-30D0-2A51-1908-C594BCDFAAA2}"/>
              </a:ext>
            </a:extLst>
          </p:cNvPr>
          <p:cNvSpPr/>
          <p:nvPr/>
        </p:nvSpPr>
        <p:spPr>
          <a:xfrm>
            <a:off x="3124200" y="3400425"/>
            <a:ext cx="2438400" cy="600075"/>
          </a:xfrm>
          <a:prstGeom prst="rect">
            <a:avLst/>
          </a:prstGeom>
          <a:ln w="5715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Võ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Thị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Sáu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33BFD1A1-16E2-6764-750B-D0C12309D821}"/>
              </a:ext>
            </a:extLst>
          </p:cNvPr>
          <p:cNvSpPr/>
          <p:nvPr/>
        </p:nvSpPr>
        <p:spPr>
          <a:xfrm>
            <a:off x="6153150" y="3324225"/>
            <a:ext cx="5067300" cy="628650"/>
          </a:xfrm>
          <a:prstGeom prst="rect">
            <a:avLst/>
          </a:prstGeom>
          <a:ln w="5715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Trường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tiểu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học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Ba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Đình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67858754-0333-70ED-8789-A76E06EFB47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08105" y="5980146"/>
            <a:ext cx="4584589" cy="688908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6C6ABA61-A864-26A0-966D-FAD67FD5CE5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04080" y="6018246"/>
            <a:ext cx="4584589" cy="6889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83464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3.33333E-6 L 0.2914 0.60139 " pathEditMode="relative" rAng="0" ptsTypes="AA">
                                      <p:cBhvr>
                                        <p:cTn id="53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570" y="300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125E-6 -3.33333E-6 L -0.46601 0.6007 " pathEditMode="relative" rAng="0" ptsTypes="AA">
                                      <p:cBhvr>
                                        <p:cTn id="5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307" y="3002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25E-6 -2.22222E-6 L -0.02969 0.36111 " pathEditMode="relative" rAng="0" ptsTypes="AA">
                                      <p:cBhvr>
                                        <p:cTn id="61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84" y="1805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25E-6 -1.11111E-6 L -0.48125 0.27986 " pathEditMode="relative" rAng="0" ptsTypes="AA">
                                      <p:cBhvr>
                                        <p:cTn id="65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4062" y="1398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3.33333E-6 L 0.47891 0.2757 " pathEditMode="relative" rAng="0" ptsTypes="AA">
                                      <p:cBhvr>
                                        <p:cTn id="6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945" y="1377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4.44444E-6 L -0.46797 0.05694 " pathEditMode="relative" rAng="0" ptsTypes="AA">
                                      <p:cBhvr>
                                        <p:cTn id="73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398" y="284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  <p:bldP spid="4" grpId="0" animBg="1"/>
      <p:bldP spid="4" grpId="1" animBg="1"/>
      <p:bldP spid="5" grpId="0" animBg="1"/>
      <p:bldP spid="5" grpId="1" animBg="1"/>
      <p:bldP spid="6" grpId="0" animBg="1"/>
      <p:bldP spid="6" grpId="1" animBg="1"/>
      <p:bldP spid="7" grpId="0" animBg="1"/>
      <p:bldP spid="7" grpId="1" animBg="1"/>
      <p:bldP spid="9" grpId="0" animBg="1"/>
      <p:bldP spid="9" grpId="1" animBg="1"/>
    </p:bldLst>
  </p:timing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字魂17号-萌趣果冻体"/>
        <a:ea typeface=""/>
        <a:cs typeface=""/>
        <a:font script="Jpan" typeface="ＭＳ Ｐゴシック"/>
        <a:font script="Hang" typeface="맑은 고딕"/>
        <a:font script="Hans" typeface="字魂17号-萌趣果冻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字魂17号-萌趣果冻体"/>
        <a:ea typeface=""/>
        <a:cs typeface=""/>
        <a:font script="Jpan" typeface="ＭＳ Ｐゴシック"/>
        <a:font script="Hang" typeface="맑은 고딕"/>
        <a:font script="Hans" typeface="字魂17号-萌趣果冻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4_Office 主题​​">
  <a:themeElements>
    <a:clrScheme name="自定义 37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CB793B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自定义 43">
      <a:majorFont>
        <a:latin typeface="思源黑体"/>
        <a:ea typeface="字魂70号-灵悦黑体"/>
        <a:cs typeface=""/>
      </a:majorFont>
      <a:minorFont>
        <a:latin typeface="思源黑体"/>
        <a:ea typeface="字魂70号-灵悦黑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CB793B">
            <a:alpha val="44000"/>
          </a:srgbClr>
        </a:solidFill>
      </a:spPr>
      <a:bodyPr rtlCol="0" anchor="ctr"/>
      <a:lstStyle>
        <a:defPPr algn="ctr">
          <a:defRPr sz="3200" dirty="0" smtClean="0">
            <a:solidFill>
              <a:schemeClr val="bg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4.xml><?xml version="1.0" encoding="utf-8"?>
<a:theme xmlns:a="http://schemas.openxmlformats.org/drawingml/2006/main" name="1_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自定义 1">
      <a:majorFont>
        <a:latin typeface="阿里巴巴普惠体 Medium"/>
        <a:ea typeface="阿里巴巴普惠体 Medium"/>
        <a:cs typeface=""/>
      </a:majorFont>
      <a:minorFont>
        <a:latin typeface="思源黑体 CN Normal"/>
        <a:ea typeface="思源黑体 CN Normal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302</TotalTime>
  <Words>370</Words>
  <Application>Microsoft Office PowerPoint</Application>
  <PresentationFormat>Widescreen</PresentationFormat>
  <Paragraphs>58</Paragraphs>
  <Slides>19</Slides>
  <Notes>5</Notes>
  <HiddenSlides>0</HiddenSlides>
  <MMClips>1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19</vt:i4>
      </vt:variant>
    </vt:vector>
  </HeadingPairs>
  <TitlesOfParts>
    <vt:vector size="33" baseType="lpstr">
      <vt:lpstr>等线</vt:lpstr>
      <vt:lpstr>字魂17号-萌趣果冻体</vt:lpstr>
      <vt:lpstr>思源黑体</vt:lpstr>
      <vt:lpstr>Aptos</vt:lpstr>
      <vt:lpstr>Aptos Display</vt:lpstr>
      <vt:lpstr>Arial</vt:lpstr>
      <vt:lpstr>Calibri</vt:lpstr>
      <vt:lpstr>Cambria</vt:lpstr>
      <vt:lpstr>Times New Roman</vt:lpstr>
      <vt:lpstr>UVN Banh Mi</vt:lpstr>
      <vt:lpstr>Office 主题</vt:lpstr>
      <vt:lpstr>4_Office 主题​​</vt:lpstr>
      <vt:lpstr>1_Office Theme</vt:lpstr>
      <vt:lpstr>1_Office 主题​​</vt:lpstr>
      <vt:lpstr>PowerPoint Presentation</vt:lpstr>
      <vt:lpstr>M </vt:lpstr>
      <vt:lpstr>M </vt:lpstr>
      <vt:lpstr>M </vt:lpstr>
      <vt:lpstr>M </vt:lpstr>
      <vt:lpstr>M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 Tran</dc:creator>
  <cp:lastModifiedBy>Thao Tran</cp:lastModifiedBy>
  <cp:revision>40</cp:revision>
  <dcterms:created xsi:type="dcterms:W3CDTF">2023-07-12T12:41:36Z</dcterms:created>
  <dcterms:modified xsi:type="dcterms:W3CDTF">2025-09-07T04:33:03Z</dcterms:modified>
</cp:coreProperties>
</file>