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79" r:id="rId3"/>
    <p:sldId id="280" r:id="rId4"/>
    <p:sldId id="315" r:id="rId5"/>
    <p:sldId id="316" r:id="rId6"/>
    <p:sldId id="317" r:id="rId7"/>
    <p:sldId id="308" r:id="rId8"/>
    <p:sldId id="286" r:id="rId9"/>
    <p:sldId id="306" r:id="rId10"/>
    <p:sldId id="314" r:id="rId11"/>
  </p:sldIdLst>
  <p:sldSz cx="12192000" cy="6858000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804"/>
    <a:srgbClr val="F6A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FE571-3A50-4CC4-B220-A293979C2377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C49C0-4BBD-47EB-8964-9CE12E5555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627472" y="6077217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03.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安全事项说明</a:t>
            </a:r>
          </a:p>
        </p:txBody>
      </p:sp>
    </p:spTree>
    <p:extLst>
      <p:ext uri="{BB962C8B-B14F-4D97-AF65-F5344CB8AC3E}">
        <p14:creationId xmlns:p14="http://schemas.microsoft.com/office/powerpoint/2010/main" val="323425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04.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活动宣传方案</a:t>
            </a:r>
          </a:p>
        </p:txBody>
      </p:sp>
    </p:spTree>
    <p:extLst>
      <p:ext uri="{BB962C8B-B14F-4D97-AF65-F5344CB8AC3E}">
        <p14:creationId xmlns:p14="http://schemas.microsoft.com/office/powerpoint/2010/main" val="347756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360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2025/9/30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752844" y="-2971692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131886" y="3248024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33630" y="3352800"/>
            <a:ext cx="2679032" cy="36783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5" y="5176395"/>
            <a:ext cx="1466109" cy="1466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396" y="236714"/>
            <a:ext cx="1263286" cy="1250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5946" y="521280"/>
            <a:ext cx="7420499" cy="3271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54139" y="4077572"/>
            <a:ext cx="47992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SINH HOẠT LỚP </a:t>
            </a:r>
          </a:p>
        </p:txBody>
      </p:sp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10374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EFD4A-CDE0-4C57-9E1E-5F5C7FD23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837"/>
            <a:ext cx="4616045" cy="3750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8E3A8-8A9D-A194-F31F-43CF270E1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95" y="1542891"/>
            <a:ext cx="1105910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4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12031" y="5295980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4860" y="1547121"/>
            <a:ext cx="8510754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9918" y="1763535"/>
            <a:ext cx="8547333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10"/>
          <p:cNvSpPr/>
          <p:nvPr/>
        </p:nvSpPr>
        <p:spPr>
          <a:xfrm>
            <a:off x="905365" y="1397870"/>
            <a:ext cx="9197280" cy="3380607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9019" y="2239237"/>
            <a:ext cx="7549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GIÁ KẾT QUẢ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 TUẦN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264"/>
            <a:ext cx="12192000" cy="22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3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10"/>
          <p:cNvSpPr/>
          <p:nvPr/>
        </p:nvSpPr>
        <p:spPr>
          <a:xfrm>
            <a:off x="905365" y="1397870"/>
            <a:ext cx="9197280" cy="3380607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9019" y="2672674"/>
            <a:ext cx="7549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HOẠCH TUẦN TỚI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264"/>
            <a:ext cx="12192000" cy="22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10"/>
          <p:cNvSpPr/>
          <p:nvPr/>
        </p:nvSpPr>
        <p:spPr>
          <a:xfrm>
            <a:off x="905365" y="1397870"/>
            <a:ext cx="9197280" cy="3380607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9019" y="2672674"/>
            <a:ext cx="7549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THU HOẠCH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 TRẢI NGHIỆM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264"/>
            <a:ext cx="12192000" cy="22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8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1" y="344270"/>
            <a:ext cx="11352060" cy="19503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3320" y="457673"/>
            <a:ext cx="117343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25" y="4474252"/>
            <a:ext cx="2025800" cy="2434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3288" y="2558295"/>
            <a:ext cx="10835325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2378" y="4523988"/>
            <a:ext cx="10835325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69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52" y="3540845"/>
            <a:ext cx="2503150" cy="2503150"/>
          </a:xfrm>
          <a:prstGeom prst="rect">
            <a:avLst/>
          </a:prstGeom>
        </p:spPr>
      </p:pic>
      <p:sp>
        <p:nvSpPr>
          <p:cNvPr id="19" name="Freeform 27"/>
          <p:cNvSpPr>
            <a:spLocks/>
          </p:cNvSpPr>
          <p:nvPr/>
        </p:nvSpPr>
        <p:spPr bwMode="auto">
          <a:xfrm>
            <a:off x="2882615" y="571589"/>
            <a:ext cx="8974239" cy="4246225"/>
          </a:xfrm>
          <a:prstGeom prst="roundRect">
            <a:avLst>
              <a:gd name="adj" fmla="val 12033"/>
            </a:avLst>
          </a:prstGeom>
          <a:solidFill>
            <a:schemeClr val="bg1"/>
          </a:solidFill>
          <a:ln w="38100">
            <a:solidFill>
              <a:srgbClr val="FA8804"/>
            </a:solidFill>
            <a:prstDash val="lgDash"/>
          </a:ln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id-ID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99" y="453097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52" y="4634778"/>
            <a:ext cx="12192000" cy="28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31" y="391806"/>
            <a:ext cx="5952448" cy="2008494"/>
          </a:xfrm>
          <a:prstGeom prst="rect">
            <a:avLst/>
          </a:prstGeom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762000" y="2548468"/>
            <a:ext cx="8339667" cy="184587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 rèn luyện khả năng điều chỉnh suy nghĩ, cảm xúc của bản thân theo hướng tích cực.</a:t>
            </a:r>
            <a:endParaRPr lang="id-ID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2079484" y="4542512"/>
            <a:ext cx="8402250" cy="147568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 ra lời khuyên theo hướng tích cực cho những người xung quanh.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0" b="90000" l="7900" r="93900">
                        <a14:foregroundMark x1="43150" y1="21300" x2="47200" y2="30000"/>
                        <a14:foregroundMark x1="46100" y1="49450" x2="58900" y2="47800"/>
                        <a14:foregroundMark x1="24800" y1="25750" x2="25000" y2="26300"/>
                        <a14:foregroundMark x1="30000" y1="23700" x2="30750" y2="25550"/>
                        <a14:foregroundMark x1="20750" y1="28700" x2="23350" y2="30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09" y="685800"/>
            <a:ext cx="4133397" cy="41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7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136</Words>
  <Application>Microsoft Office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Cambria</vt:lpstr>
      <vt:lpstr>Calibri</vt:lpstr>
      <vt:lpstr>字魂156号-萌趣苏打饼</vt:lpstr>
      <vt:lpstr>Arial</vt:lpstr>
      <vt:lpstr>字魂107号-萌趣欢乐体</vt:lpstr>
      <vt:lpstr>SVN-SAF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Quý Thắng</cp:lastModifiedBy>
  <cp:revision>59</cp:revision>
  <dcterms:created xsi:type="dcterms:W3CDTF">2021-05-20T07:01:06Z</dcterms:created>
  <dcterms:modified xsi:type="dcterms:W3CDTF">2025-09-30T03:40:28Z</dcterms:modified>
  <cp:contentStatus/>
</cp:coreProperties>
</file>