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  <p:sldMasterId id="2147483706" r:id="rId11"/>
  </p:sldMasterIdLst>
  <p:notesMasterIdLst>
    <p:notesMasterId r:id="rId35"/>
  </p:notesMasterIdLst>
  <p:sldIdLst>
    <p:sldId id="470" r:id="rId12"/>
    <p:sldId id="505" r:id="rId13"/>
    <p:sldId id="518" r:id="rId14"/>
    <p:sldId id="508" r:id="rId15"/>
    <p:sldId id="499" r:id="rId16"/>
    <p:sldId id="501" r:id="rId17"/>
    <p:sldId id="509" r:id="rId18"/>
    <p:sldId id="503" r:id="rId19"/>
    <p:sldId id="510" r:id="rId20"/>
    <p:sldId id="511" r:id="rId21"/>
    <p:sldId id="500" r:id="rId22"/>
    <p:sldId id="513" r:id="rId23"/>
    <p:sldId id="294" r:id="rId24"/>
    <p:sldId id="514" r:id="rId25"/>
    <p:sldId id="515" r:id="rId26"/>
    <p:sldId id="516" r:id="rId27"/>
    <p:sldId id="517" r:id="rId28"/>
    <p:sldId id="519" r:id="rId29"/>
    <p:sldId id="521" r:id="rId30"/>
    <p:sldId id="522" r:id="rId31"/>
    <p:sldId id="523" r:id="rId32"/>
    <p:sldId id="525" r:id="rId33"/>
    <p:sldId id="528" r:id="rId34"/>
  </p:sldIdLst>
  <p:sldSz cx="12190413" cy="6859588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9F3"/>
    <a:srgbClr val="D09E00"/>
    <a:srgbClr val="FFFF99"/>
    <a:srgbClr val="FFE4B9"/>
    <a:srgbClr val="FEF143"/>
    <a:srgbClr val="DDF86B"/>
    <a:srgbClr val="C4F611"/>
    <a:srgbClr val="99FF33"/>
    <a:srgbClr val="FFF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7778" autoAdjust="0"/>
  </p:normalViewPr>
  <p:slideViewPr>
    <p:cSldViewPr snapToGrid="0" showGuides="1">
      <p:cViewPr varScale="1">
        <p:scale>
          <a:sx n="79" d="100"/>
          <a:sy n="79" d="100"/>
        </p:scale>
        <p:origin x="840" y="77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762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dirty="0"/>
              <a:t>Slide</a:t>
            </a:r>
            <a:r>
              <a:rPr lang="en-US" baseline="0" dirty="0"/>
              <a:t> HS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4679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309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564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058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dirty="0"/>
              <a:t>Slide</a:t>
            </a:r>
            <a:r>
              <a:rPr lang="en-US" baseline="0" dirty="0"/>
              <a:t> HS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0253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619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31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361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787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123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684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267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676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049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546" y="593504"/>
            <a:ext cx="11359321" cy="76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546" y="1536989"/>
            <a:ext cx="11359321" cy="4556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154" lvl="0" indent="-34286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09" lvl="1" indent="-317468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463" lvl="2" indent="-317468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617" lvl="3" indent="-317468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771" lvl="4" indent="-317468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926" lvl="5" indent="-317468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080" lvl="6" indent="-317468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234" lvl="7" indent="-317468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389" lvl="8" indent="-317468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5140" y="6219062"/>
            <a:ext cx="731505" cy="524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09">
              <a:defRPr/>
            </a:pPr>
            <a:fld id="{00000000-1234-1234-1234-123412341234}" type="slidenum">
              <a:rPr lang="en-US" kern="0" smtClean="0"/>
              <a:pPr defTabSz="914309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15262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557" y="992997"/>
            <a:ext cx="11359321" cy="2737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546" y="3779708"/>
            <a:ext cx="11359321" cy="1057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5140" y="6219062"/>
            <a:ext cx="731505" cy="524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09">
              <a:defRPr/>
            </a:pPr>
            <a:fld id="{00000000-1234-1234-1234-123412341234}" type="slidenum">
              <a:rPr lang="en-US" kern="0" smtClean="0"/>
              <a:pPr defTabSz="914309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220324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546" y="2868464"/>
            <a:ext cx="11359321" cy="112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5140" y="6219062"/>
            <a:ext cx="731505" cy="524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09">
              <a:defRPr/>
            </a:pPr>
            <a:fld id="{00000000-1234-1234-1234-123412341234}" type="slidenum">
              <a:rPr lang="en-US" kern="0" smtClean="0"/>
              <a:pPr defTabSz="914309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1006621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546" y="593504"/>
            <a:ext cx="11359321" cy="76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546" y="1536989"/>
            <a:ext cx="11359321" cy="4556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154" lvl="0" indent="-34286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09" lvl="1" indent="-317468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463" lvl="2" indent="-317468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617" lvl="3" indent="-317468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771" lvl="4" indent="-317468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926" lvl="5" indent="-317468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080" lvl="6" indent="-317468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234" lvl="7" indent="-317468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389" lvl="8" indent="-317468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5140" y="6219062"/>
            <a:ext cx="731505" cy="524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09">
              <a:defRPr/>
            </a:pPr>
            <a:fld id="{00000000-1234-1234-1234-123412341234}" type="slidenum">
              <a:rPr lang="en-US" kern="0" smtClean="0"/>
              <a:pPr defTabSz="914309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1402951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546" y="593504"/>
            <a:ext cx="11359321" cy="76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546" y="1536989"/>
            <a:ext cx="5332506" cy="4556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154" lvl="0" indent="-31746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309" lvl="1" indent="-30477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463" lvl="2" indent="-30477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617" lvl="3" indent="-30477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771" lvl="4" indent="-30477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926" lvl="5" indent="-30477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080" lvl="6" indent="-30477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234" lvl="7" indent="-30477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389" lvl="8" indent="-30477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2361" y="1536989"/>
            <a:ext cx="5332506" cy="4556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154" lvl="0" indent="-31746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309" lvl="1" indent="-30477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463" lvl="2" indent="-30477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617" lvl="3" indent="-30477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771" lvl="4" indent="-30477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926" lvl="5" indent="-30477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080" lvl="6" indent="-30477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234" lvl="7" indent="-30477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389" lvl="8" indent="-30477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5140" y="6219062"/>
            <a:ext cx="731505" cy="524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09">
              <a:defRPr/>
            </a:pPr>
            <a:fld id="{00000000-1234-1234-1234-123412341234}" type="slidenum">
              <a:rPr lang="en-US" kern="0" smtClean="0"/>
              <a:pPr defTabSz="914309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3390339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546" y="593504"/>
            <a:ext cx="11359321" cy="76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5140" y="6219062"/>
            <a:ext cx="731505" cy="524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09">
              <a:defRPr/>
            </a:pPr>
            <a:fld id="{00000000-1234-1234-1234-123412341234}" type="slidenum">
              <a:rPr lang="en-US" kern="0" smtClean="0"/>
              <a:pPr defTabSz="914309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7664161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546" y="740972"/>
            <a:ext cx="3743513" cy="1007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546" y="1853229"/>
            <a:ext cx="3743513" cy="424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154" lvl="0" indent="-30477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309" lvl="1" indent="-30477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463" lvl="2" indent="-30477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617" lvl="3" indent="-30477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771" lvl="4" indent="-30477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926" lvl="5" indent="-30477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080" lvl="6" indent="-30477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234" lvl="7" indent="-30477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389" lvl="8" indent="-30477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5140" y="6219062"/>
            <a:ext cx="731505" cy="524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09">
              <a:defRPr/>
            </a:pPr>
            <a:fld id="{00000000-1234-1234-1234-123412341234}" type="slidenum">
              <a:rPr lang="en-US" kern="0" smtClean="0"/>
              <a:pPr defTabSz="914309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3633720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582" y="600339"/>
            <a:ext cx="8489295" cy="545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5140" y="6219062"/>
            <a:ext cx="731505" cy="524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09">
              <a:defRPr/>
            </a:pPr>
            <a:fld id="{00000000-1234-1234-1234-123412341234}" type="slidenum">
              <a:rPr lang="en-US" kern="0" smtClean="0"/>
              <a:pPr defTabSz="914309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6354760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5206" y="-167"/>
            <a:ext cx="6095207" cy="6859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3954" y="1644614"/>
            <a:ext cx="5392898" cy="1976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3954" y="3738299"/>
            <a:ext cx="5392898" cy="1647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5143" y="965656"/>
            <a:ext cx="5115334" cy="492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154" lvl="0" indent="-34286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09" lvl="1" indent="-317468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463" lvl="2" indent="-317468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617" lvl="3" indent="-317468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771" lvl="4" indent="-317468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926" lvl="5" indent="-317468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080" lvl="6" indent="-317468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234" lvl="7" indent="-317468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389" lvl="8" indent="-317468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5140" y="6219062"/>
            <a:ext cx="731505" cy="524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09">
              <a:defRPr/>
            </a:pPr>
            <a:fld id="{00000000-1234-1234-1234-123412341234}" type="slidenum">
              <a:rPr lang="en-US" kern="0" smtClean="0"/>
              <a:pPr defTabSz="914309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42472997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546" y="5642073"/>
            <a:ext cx="7997359" cy="80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154" lvl="0" indent="-2285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309" lvl="1" indent="-317468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463" lvl="2" indent="-317468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617" lvl="3" indent="-317468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771" lvl="4" indent="-317468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2926" lvl="5" indent="-317468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080" lvl="6" indent="-317468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234" lvl="7" indent="-317468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389" lvl="8" indent="-31746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5140" y="6219062"/>
            <a:ext cx="731505" cy="524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09">
              <a:defRPr/>
            </a:pPr>
            <a:fld id="{00000000-1234-1234-1234-123412341234}" type="slidenum">
              <a:rPr lang="en-US" kern="0" smtClean="0"/>
              <a:pPr defTabSz="914309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8425616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546" y="1475175"/>
            <a:ext cx="11359321" cy="261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546" y="4203940"/>
            <a:ext cx="11359321" cy="173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154" lvl="0" indent="-34286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09" lvl="1" indent="-317468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463" lvl="2" indent="-317468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617" lvl="3" indent="-317468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771" lvl="4" indent="-317468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926" lvl="5" indent="-317468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080" lvl="6" indent="-317468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234" lvl="7" indent="-317468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389" lvl="8" indent="-317468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5140" y="6219062"/>
            <a:ext cx="731505" cy="524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09">
              <a:defRPr/>
            </a:pPr>
            <a:fld id="{00000000-1234-1234-1234-123412341234}" type="slidenum">
              <a:rPr lang="en-US" kern="0" smtClean="0"/>
              <a:pPr defTabSz="914309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327950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5140" y="6219062"/>
            <a:ext cx="731505" cy="524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09">
              <a:defRPr/>
            </a:pPr>
            <a:fld id="{00000000-1234-1234-1234-123412341234}" type="slidenum">
              <a:rPr lang="en-US" kern="0" smtClean="0"/>
              <a:pPr defTabSz="914309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83205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415546" y="593504"/>
            <a:ext cx="11359321" cy="76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15546" y="1536989"/>
            <a:ext cx="11359321" cy="4556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11295140" y="6219062"/>
            <a:ext cx="731505" cy="524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09">
              <a:defRPr/>
            </a:pPr>
            <a:fld id="{00000000-1234-1234-1234-123412341234}" type="slidenum">
              <a:rPr lang="en-US" kern="0" smtClean="0"/>
              <a:pPr defTabSz="914309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6191799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8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51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7F69398-6D97-40C3-9309-88FFBF63E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C2C706-107D-41A3-8176-73479554D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966" y="2628099"/>
            <a:ext cx="7718205" cy="16033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5ED45E-407F-45DA-8251-DEC6D7E90C31}"/>
              </a:ext>
            </a:extLst>
          </p:cNvPr>
          <p:cNvSpPr txBox="1"/>
          <p:nvPr/>
        </p:nvSpPr>
        <p:spPr>
          <a:xfrm>
            <a:off x="3452419" y="1968114"/>
            <a:ext cx="5101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TỰ NHIÊN VÀ XÃ HỘI 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8E171D-6EC6-4B63-A9F7-0BC2ADFCF0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25" y="134257"/>
            <a:ext cx="1234681" cy="1234681"/>
          </a:xfrm>
          <a:prstGeom prst="ellipse">
            <a:avLst/>
          </a:prstGeom>
        </p:spPr>
      </p:pic>
      <p:sp>
        <p:nvSpPr>
          <p:cNvPr id="6" name="文本框 7">
            <a:extLst>
              <a:ext uri="{FF2B5EF4-FFF2-40B4-BE49-F238E27FC236}">
                <a16:creationId xmlns:a16="http://schemas.microsoft.com/office/drawing/2014/main" id="{E4DACD13-9809-8442-F6D0-D9C6E17EBFC9}"/>
              </a:ext>
            </a:extLst>
          </p:cNvPr>
          <p:cNvSpPr txBox="1"/>
          <p:nvPr/>
        </p:nvSpPr>
        <p:spPr>
          <a:xfrm>
            <a:off x="1342417" y="317619"/>
            <a:ext cx="10554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400" b="1" dirty="0" err="1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UBND</a:t>
            </a:r>
            <a:r>
              <a:rPr lang="en-US" altLang="zh-CN" sz="2400" b="1" dirty="0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 </a:t>
            </a:r>
            <a:r>
              <a:rPr lang="vi-VN" altLang="zh-CN" sz="2400" b="1" dirty="0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PHƯỜNG BỒ ĐỀ </a:t>
            </a:r>
          </a:p>
          <a:p>
            <a:pPr algn="ctr">
              <a:defRPr/>
            </a:pPr>
            <a:r>
              <a:rPr lang="vi-VN" altLang="zh-CN" sz="2400" b="1" dirty="0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TRƯỜNG TIỂU HỌC ÁI MỘ B </a:t>
            </a:r>
            <a:endParaRPr lang="zh-CN" altLang="en-US" sz="2400" b="1" dirty="0">
              <a:solidFill>
                <a:srgbClr val="7030A0"/>
              </a:solidFill>
              <a:latin typeface="Times New Roman" pitchFamily="18" charset="0"/>
              <a:ea typeface="字魂27号-布丁体" panose="000005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486771" y="4345975"/>
            <a:ext cx="12861753" cy="2476461"/>
            <a:chOff x="-5582402" y="2316732"/>
            <a:chExt cx="21054282" cy="4026152"/>
          </a:xfrm>
        </p:grpSpPr>
        <p:pic>
          <p:nvPicPr>
            <p:cNvPr id="10" name="Picture 6" descr="Hình ảnh Dây Thừng Dây Bện Dây Phim Hoạt Hình Một, Dây Thừng, Quanh Co, Dây  Phim Hoạt Hình miễn phí tải tập tin PNG PSDComment và Vector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111" b="44120"/>
            <a:stretch/>
          </p:blipFill>
          <p:spPr bwMode="auto">
            <a:xfrm rot="20769797">
              <a:off x="-5582402" y="2708994"/>
              <a:ext cx="21054282" cy="1197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6059749" y="3428746"/>
              <a:ext cx="3095941" cy="2203939"/>
              <a:chOff x="479597" y="3212123"/>
              <a:chExt cx="4012442" cy="268458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79597" y="3212123"/>
                <a:ext cx="4012442" cy="2684585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69991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0763" y="3370961"/>
                <a:ext cx="3670110" cy="2066723"/>
              </a:xfrm>
              <a:prstGeom prst="rect">
                <a:avLst/>
              </a:prstGeom>
              <a:ln>
                <a:solidFill>
                  <a:srgbClr val="69991D"/>
                </a:solidFill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93123" y="3382684"/>
                <a:ext cx="2112077" cy="2112077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 rot="21203244">
              <a:off x="3032539" y="4009992"/>
              <a:ext cx="2602523" cy="2332892"/>
              <a:chOff x="0" y="0"/>
              <a:chExt cx="2942492" cy="26845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0" y="0"/>
                <a:ext cx="2942492" cy="2684585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88087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2900" y="164415"/>
                <a:ext cx="2622093" cy="2168477"/>
              </a:xfrm>
              <a:prstGeom prst="rect">
                <a:avLst/>
              </a:prstGeom>
              <a:solidFill>
                <a:srgbClr val="E88087">
                  <a:lumMod val="40000"/>
                  <a:lumOff val="60000"/>
                </a:srgbClr>
              </a:solidFill>
              <a:ln w="12700" cap="flat" cmpd="sng" algn="ctr">
                <a:solidFill>
                  <a:srgbClr val="E88087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</a:blip>
              <a:srcRect l="22831" r="25718" b="12576"/>
              <a:stretch/>
            </p:blipFill>
            <p:spPr>
              <a:xfrm>
                <a:off x="894879" y="320107"/>
                <a:ext cx="1158133" cy="2012785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1875" b="67813" l="26250" r="37188"/>
                      </a14:imgEffect>
                    </a14:imgLayer>
                  </a14:imgProps>
                </a:ext>
              </a:extLst>
            </a:blip>
            <a:srcRect l="26923" t="32129" r="63077" b="31910"/>
            <a:stretch/>
          </p:blipFill>
          <p:spPr>
            <a:xfrm rot="20620047">
              <a:off x="4056953" y="3623039"/>
              <a:ext cx="160346" cy="57663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1875" b="67813" l="26250" r="37188"/>
                      </a14:imgEffect>
                    </a14:imgLayer>
                  </a14:imgProps>
                </a:ext>
              </a:extLst>
            </a:blip>
            <a:srcRect l="26923" t="32129" r="63077" b="31910"/>
            <a:stretch/>
          </p:blipFill>
          <p:spPr>
            <a:xfrm>
              <a:off x="7499262" y="3035497"/>
              <a:ext cx="160346" cy="576631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9511147" y="2737313"/>
              <a:ext cx="2273971" cy="2261182"/>
              <a:chOff x="9511147" y="2737313"/>
              <a:chExt cx="2273971" cy="2261182"/>
            </a:xfrm>
          </p:grpSpPr>
          <p:sp>
            <p:nvSpPr>
              <p:cNvPr id="23" name="Rectangle 22"/>
              <p:cNvSpPr/>
              <p:nvPr/>
            </p:nvSpPr>
            <p:spPr>
              <a:xfrm rot="329524">
                <a:off x="9511147" y="2737313"/>
                <a:ext cx="2273971" cy="2261182"/>
              </a:xfrm>
              <a:prstGeom prst="rect">
                <a:avLst/>
              </a:prstGeom>
              <a:solidFill>
                <a:srgbClr val="ABE9FF"/>
              </a:solidFill>
              <a:ln w="12700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1875" b="67813" l="26250" r="37188"/>
                        </a14:imgEffect>
                      </a14:imgLayer>
                    </a14:imgProps>
                  </a:ext>
                </a:extLst>
              </a:blip>
              <a:srcRect l="26923" t="32129" r="63077" b="31910"/>
              <a:stretch/>
            </p:blipFill>
            <p:spPr>
              <a:xfrm rot="329524">
                <a:off x="10566577" y="2965437"/>
                <a:ext cx="160346" cy="576631"/>
              </a:xfrm>
              <a:prstGeom prst="rect">
                <a:avLst/>
              </a:prstGeom>
            </p:spPr>
          </p:pic>
          <p:sp>
            <p:nvSpPr>
              <p:cNvPr id="25" name="Rectangle 24"/>
              <p:cNvSpPr/>
              <p:nvPr/>
            </p:nvSpPr>
            <p:spPr>
              <a:xfrm rot="329524">
                <a:off x="9676404" y="2904275"/>
                <a:ext cx="1941413" cy="1674224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pic>
            <p:nvPicPr>
              <p:cNvPr id="26" name="Picture 8" descr="Clip Art Family Love Clipart - Happy Family Png Animation , Free  Transparent Clipart - ClipartKey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29524">
                <a:off x="9787700" y="2904274"/>
                <a:ext cx="1731259" cy="16927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1875" b="67813" l="26250" r="37188"/>
                      </a14:imgEffect>
                    </a14:imgLayer>
                  </a14:imgProps>
                </a:ext>
              </a:extLst>
            </a:blip>
            <a:srcRect l="26923" t="32129" r="63077" b="31910"/>
            <a:stretch/>
          </p:blipFill>
          <p:spPr>
            <a:xfrm rot="20620047">
              <a:off x="10486403" y="2316732"/>
              <a:ext cx="160346" cy="576631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DE262C0-95A3-4838-848E-910DDD0884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9930" y="1386987"/>
            <a:ext cx="9748349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1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0">
            <a:extLst>
              <a:ext uri="{FF2B5EF4-FFF2-40B4-BE49-F238E27FC236}">
                <a16:creationId xmlns:a16="http://schemas.microsoft.com/office/drawing/2014/main" id="{198910C6-FA91-4020-82B2-D2CEC67106CB}"/>
              </a:ext>
            </a:extLst>
          </p:cNvPr>
          <p:cNvSpPr/>
          <p:nvPr/>
        </p:nvSpPr>
        <p:spPr>
          <a:xfrm flipV="1">
            <a:off x="0" y="1569466"/>
            <a:ext cx="12190413" cy="45719"/>
          </a:xfrm>
          <a:prstGeom prst="rect">
            <a:avLst/>
          </a:prstGeom>
          <a:solidFill>
            <a:srgbClr val="B45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BDD066-B9C9-4E07-B931-68A8C89CCA2F}"/>
              </a:ext>
            </a:extLst>
          </p:cNvPr>
          <p:cNvSpPr txBox="1"/>
          <p:nvPr/>
        </p:nvSpPr>
        <p:spPr>
          <a:xfrm>
            <a:off x="1263641" y="209736"/>
            <a:ext cx="10264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Arial" panose="020B0604020202020204" pitchFamily="34" charset="0"/>
              </a:rPr>
              <a:t>2. </a:t>
            </a:r>
            <a:r>
              <a:rPr lang="vi-VN" sz="2800" dirty="0"/>
              <a:t>Quan sát tranh, đọc thông tin và cho biết Hoa xưng hô như thế nào với những người trong gia đình thuộc họ hàng bên nội và bên ngoại?</a:t>
            </a:r>
            <a:endParaRPr lang="en-US" sz="2800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D2B7E0-3C1E-4D62-9E7F-67C0B5AAF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1711"/>
            <a:ext cx="7087510" cy="33426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FD4898-F84A-42BE-8E71-059CD6997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713" y="3429794"/>
            <a:ext cx="59817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1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2ECF35D3-FA5D-4768-A575-AA617C5B3971}"/>
              </a:ext>
            </a:extLst>
          </p:cNvPr>
          <p:cNvSpPr/>
          <p:nvPr/>
        </p:nvSpPr>
        <p:spPr>
          <a:xfrm>
            <a:off x="118156" y="849085"/>
            <a:ext cx="7815035" cy="1850573"/>
          </a:xfrm>
          <a:prstGeom prst="roundRect">
            <a:avLst/>
          </a:prstGeom>
          <a:solidFill>
            <a:sysClr val="window" lastClr="FFFFFF">
              <a:alpha val="44000"/>
            </a:sysClr>
          </a:solidFill>
          <a:ln w="38100" cap="flat" cmpd="sng" algn="ctr">
            <a:solidFill>
              <a:srgbClr val="5B9BD5">
                <a:shade val="50000"/>
              </a:srgbClr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biết Hoa xưng hô như thế nào với những người trong gia đình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196265-E42A-4B1F-8139-05E8DE786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755" y="2013857"/>
            <a:ext cx="4700502" cy="38167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F35B7B-36D9-40BB-AD36-D72715BE4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673" y="3333734"/>
            <a:ext cx="2983252" cy="309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6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4044" y="2643094"/>
            <a:ext cx="894151" cy="1192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72040"/>
            <a:ext cx="12190413" cy="685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396" y="1056188"/>
            <a:ext cx="2116692" cy="2315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188" y="1242"/>
            <a:ext cx="2762408" cy="103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137" y="1242"/>
            <a:ext cx="2762408" cy="103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7680" y="1242"/>
            <a:ext cx="2762408" cy="103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8005" y="1242"/>
            <a:ext cx="2762408" cy="103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200" y="-98828"/>
            <a:ext cx="1333825" cy="13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66" y="3706725"/>
            <a:ext cx="2330430" cy="2330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127" y="1115242"/>
            <a:ext cx="6370878" cy="3790735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331131" y="1349001"/>
            <a:ext cx="5855371" cy="32359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/>
          <a:p>
            <a:pPr algn="ctr" defTabSz="914309">
              <a:buClr>
                <a:srgbClr val="000000"/>
              </a:buClr>
              <a:buSzPts val="4667"/>
              <a:defRPr/>
            </a:pPr>
            <a:endParaRPr sz="4667" b="1" kern="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8" name="Google Shape;1018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682399" y="2755041"/>
            <a:ext cx="2224863" cy="239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420713">
            <a:off x="8209469" y="2764477"/>
            <a:ext cx="1325972" cy="297200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957301" y="3692304"/>
            <a:ext cx="1858031" cy="2749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83B872-B9A7-4240-AE74-6719200D22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73377" y="2156791"/>
            <a:ext cx="6370878" cy="144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7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>
            <a:extLst>
              <a:ext uri="{FF2B5EF4-FFF2-40B4-BE49-F238E27FC236}">
                <a16:creationId xmlns:a16="http://schemas.microsoft.com/office/drawing/2014/main" id="{A439D9B7-434D-4865-B75F-F1273D18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914" y="261257"/>
            <a:ext cx="6901543" cy="54972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C9F549-52CE-43FC-8F91-0EC1A187B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629" y="1921912"/>
            <a:ext cx="5582784" cy="2715401"/>
          </a:xfrm>
          <a:prstGeom prst="rect">
            <a:avLst/>
          </a:prstGeom>
        </p:spPr>
      </p:pic>
      <p:sp>
        <p:nvSpPr>
          <p:cNvPr id="11" name="文本框 18">
            <a:extLst>
              <a:ext uri="{FF2B5EF4-FFF2-40B4-BE49-F238E27FC236}">
                <a16:creationId xmlns:a16="http://schemas.microsoft.com/office/drawing/2014/main" id="{B1C56151-529D-46D8-A9B8-4A77B4D01146}"/>
              </a:ext>
            </a:extLst>
          </p:cNvPr>
          <p:cNvSpPr txBox="1"/>
          <p:nvPr/>
        </p:nvSpPr>
        <p:spPr>
          <a:xfrm rot="351157">
            <a:off x="412859" y="1841178"/>
            <a:ext cx="5478596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altLang="zh-CN" sz="2800" b="1" dirty="0">
                <a:solidFill>
                  <a:schemeClr val="accent6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Hoa gọi anh trai của bố là bác trai;</a:t>
            </a:r>
            <a:endParaRPr lang="en-US" altLang="zh-CN" sz="2800" b="1" dirty="0">
              <a:solidFill>
                <a:schemeClr val="accent6"/>
              </a:solidFill>
              <a:latin typeface="Arial" panose="020B0604020202020204" pitchFamily="34" charset="0"/>
              <a:ea typeface="仓耳今楷05-6763 W05" panose="02020400000000000000" pitchFamily="18" charset="-122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altLang="zh-CN" sz="2800" b="1" dirty="0">
                <a:solidFill>
                  <a:schemeClr val="accent6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Vợ của bác trai là bác gái;</a:t>
            </a:r>
            <a:endParaRPr lang="en-US" altLang="zh-CN" sz="2800" b="1" dirty="0">
              <a:solidFill>
                <a:schemeClr val="accent6"/>
              </a:solidFill>
              <a:latin typeface="Arial" panose="020B0604020202020204" pitchFamily="34" charset="0"/>
              <a:ea typeface="仓耳今楷05-6763 W05" panose="02020400000000000000" pitchFamily="18" charset="-122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chemeClr val="accent6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C</a:t>
            </a:r>
            <a:r>
              <a:rPr lang="vi-VN" altLang="zh-CN" sz="2800" b="1" dirty="0">
                <a:solidFill>
                  <a:schemeClr val="accent6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on trai và con gái của các bác gọi là anh họ, chị họ.</a:t>
            </a:r>
            <a:endParaRPr lang="zh-CN" altLang="en-US" sz="2800" b="1" dirty="0">
              <a:solidFill>
                <a:schemeClr val="accent6"/>
              </a:solidFill>
              <a:latin typeface="Arial" panose="020B0604020202020204" pitchFamily="34" charset="0"/>
              <a:ea typeface="仓耳今楷05-6763 W05" panose="02020400000000000000" pitchFamily="18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22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>
            <a:extLst>
              <a:ext uri="{FF2B5EF4-FFF2-40B4-BE49-F238E27FC236}">
                <a16:creationId xmlns:a16="http://schemas.microsoft.com/office/drawing/2014/main" id="{A439D9B7-434D-4865-B75F-F1273D18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914" y="261256"/>
            <a:ext cx="7643065" cy="5769429"/>
          </a:xfrm>
          <a:prstGeom prst="rect">
            <a:avLst/>
          </a:prstGeom>
        </p:spPr>
      </p:pic>
      <p:sp>
        <p:nvSpPr>
          <p:cNvPr id="11" name="文本框 18">
            <a:extLst>
              <a:ext uri="{FF2B5EF4-FFF2-40B4-BE49-F238E27FC236}">
                <a16:creationId xmlns:a16="http://schemas.microsoft.com/office/drawing/2014/main" id="{B1C56151-529D-46D8-A9B8-4A77B4D01146}"/>
              </a:ext>
            </a:extLst>
          </p:cNvPr>
          <p:cNvSpPr txBox="1"/>
          <p:nvPr/>
        </p:nvSpPr>
        <p:spPr>
          <a:xfrm rot="351157">
            <a:off x="378932" y="2059653"/>
            <a:ext cx="5965061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altLang="zh-CN" sz="2800" b="1" dirty="0">
                <a:solidFill>
                  <a:srgbClr val="C65885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Hoa gọi em gái của mẹ là dì</a:t>
            </a:r>
            <a:endParaRPr lang="en-US" altLang="zh-CN" sz="2800" b="1" dirty="0">
              <a:solidFill>
                <a:srgbClr val="C65885"/>
              </a:solidFill>
              <a:latin typeface="Arial" panose="020B0604020202020204" pitchFamily="34" charset="0"/>
              <a:ea typeface="仓耳今楷05-6763 W05" panose="02020400000000000000" pitchFamily="18" charset="-122"/>
              <a:cs typeface="Arial" panose="020B0604020202020204" pitchFamily="34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C65885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C</a:t>
            </a:r>
            <a:r>
              <a:rPr lang="vi-VN" altLang="zh-CN" sz="2800" b="1" dirty="0">
                <a:solidFill>
                  <a:srgbClr val="C65885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hồng của dì là chú (theo cách gọi của người miền Bắc);</a:t>
            </a:r>
            <a:endParaRPr lang="en-US" altLang="zh-CN" sz="2800" b="1" dirty="0">
              <a:solidFill>
                <a:srgbClr val="C65885"/>
              </a:solidFill>
              <a:latin typeface="Arial" panose="020B0604020202020204" pitchFamily="34" charset="0"/>
              <a:ea typeface="仓耳今楷05-6763 W05" panose="02020400000000000000" pitchFamily="18" charset="-122"/>
              <a:cs typeface="Arial" panose="020B0604020202020204" pitchFamily="34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C65885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C</a:t>
            </a:r>
            <a:r>
              <a:rPr lang="vi-VN" altLang="zh-CN" sz="2800" b="1" dirty="0">
                <a:solidFill>
                  <a:srgbClr val="C65885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on gái của dì và chú là em họ.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65885"/>
              </a:solidFill>
              <a:effectLst/>
              <a:uLnTx/>
              <a:uFillTx/>
              <a:latin typeface="Arial" panose="020B0604020202020204" pitchFamily="34" charset="0"/>
              <a:ea typeface="仓耳今楷05-6763 W05" panose="02020400000000000000" pitchFamily="18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AC3A28-6E54-47FF-A378-5BA522746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686" y="2243443"/>
            <a:ext cx="5397727" cy="313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9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>
            <a:extLst>
              <a:ext uri="{FF2B5EF4-FFF2-40B4-BE49-F238E27FC236}">
                <a16:creationId xmlns:a16="http://schemas.microsoft.com/office/drawing/2014/main" id="{8B057BED-9672-47E1-BEF0-B353D47106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5268">
            <a:off x="7175791" y="-425330"/>
            <a:ext cx="2774787" cy="2774787"/>
          </a:xfrm>
          <a:prstGeom prst="rect">
            <a:avLst/>
          </a:prstGeom>
        </p:spPr>
      </p:pic>
      <p:pic>
        <p:nvPicPr>
          <p:cNvPr id="4" name="图片 4">
            <a:extLst>
              <a:ext uri="{FF2B5EF4-FFF2-40B4-BE49-F238E27FC236}">
                <a16:creationId xmlns:a16="http://schemas.microsoft.com/office/drawing/2014/main" id="{7AB5E65A-166A-40B8-B1F7-99D063DE7B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24" t="11075" r="32951" b="11190"/>
          <a:stretch/>
        </p:blipFill>
        <p:spPr>
          <a:xfrm>
            <a:off x="4196332" y="1782308"/>
            <a:ext cx="2883737" cy="591094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F5B4094-891E-4E79-85BC-D074AE7B80BE}"/>
              </a:ext>
            </a:extLst>
          </p:cNvPr>
          <p:cNvGrpSpPr/>
          <p:nvPr/>
        </p:nvGrpSpPr>
        <p:grpSpPr>
          <a:xfrm>
            <a:off x="7080069" y="1954726"/>
            <a:ext cx="5110345" cy="3441051"/>
            <a:chOff x="7080069" y="1954726"/>
            <a:chExt cx="5110345" cy="3441051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551CBA3-3032-4F43-BE37-A9BE037F3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0069" y="1954726"/>
              <a:ext cx="5096377" cy="344105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B81D34-D280-4CDD-AC61-0504291FC05E}"/>
                </a:ext>
              </a:extLst>
            </p:cNvPr>
            <p:cNvSpPr txBox="1"/>
            <p:nvPr/>
          </p:nvSpPr>
          <p:spPr>
            <a:xfrm>
              <a:off x="7513240" y="2644169"/>
              <a:ext cx="467717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 gái của bố ở miền Trung gọi là “o”</a:t>
              </a:r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40404-507C-4547-98B5-9EFA933516F9}"/>
              </a:ext>
            </a:extLst>
          </p:cNvPr>
          <p:cNvGrpSpPr/>
          <p:nvPr/>
        </p:nvGrpSpPr>
        <p:grpSpPr>
          <a:xfrm>
            <a:off x="238114" y="195943"/>
            <a:ext cx="4885391" cy="2966589"/>
            <a:chOff x="238114" y="195943"/>
            <a:chExt cx="4885391" cy="2966589"/>
          </a:xfrm>
        </p:grpSpPr>
        <p:pic>
          <p:nvPicPr>
            <p:cNvPr id="9" name="图片 6">
              <a:extLst>
                <a:ext uri="{FF2B5EF4-FFF2-40B4-BE49-F238E27FC236}">
                  <a16:creationId xmlns:a16="http://schemas.microsoft.com/office/drawing/2014/main" id="{FD0107C6-DB18-4152-A5A9-C569676DA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8114" y="195943"/>
              <a:ext cx="4885391" cy="296658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F08438-9E21-47E3-867B-2A1B45D76F65}"/>
                </a:ext>
              </a:extLst>
            </p:cNvPr>
            <p:cNvSpPr txBox="1"/>
            <p:nvPr/>
          </p:nvSpPr>
          <p:spPr>
            <a:xfrm>
              <a:off x="283774" y="1031194"/>
              <a:ext cx="4794069" cy="1078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 có biết em gái của bố ở miền Trung gọi là gì không?</a:t>
              </a:r>
              <a:endPara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46472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B1FB198-1EA6-4A38-AC7C-86A2508EFA47}"/>
              </a:ext>
            </a:extLst>
          </p:cNvPr>
          <p:cNvGrpSpPr/>
          <p:nvPr/>
        </p:nvGrpSpPr>
        <p:grpSpPr>
          <a:xfrm>
            <a:off x="446314" y="-215265"/>
            <a:ext cx="11386457" cy="7171236"/>
            <a:chOff x="697777" y="299085"/>
            <a:chExt cx="9727106" cy="655891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88B25C3-7C61-4FB7-AEE7-99FF3CD2E13F}"/>
                </a:ext>
              </a:extLst>
            </p:cNvPr>
            <p:cNvGrpSpPr/>
            <p:nvPr/>
          </p:nvGrpSpPr>
          <p:grpSpPr>
            <a:xfrm>
              <a:off x="697777" y="299085"/>
              <a:ext cx="9727106" cy="6558915"/>
              <a:chOff x="2064844" y="2123198"/>
              <a:chExt cx="7476759" cy="472382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B93017C-A561-4FCC-8062-77A3C9C7EAC6}"/>
                  </a:ext>
                </a:extLst>
              </p:cNvPr>
              <p:cNvGrpSpPr/>
              <p:nvPr/>
            </p:nvGrpSpPr>
            <p:grpSpPr>
              <a:xfrm>
                <a:off x="2064844" y="2123198"/>
                <a:ext cx="7476759" cy="4723822"/>
                <a:chOff x="887869" y="1107960"/>
                <a:chExt cx="7476759" cy="4723822"/>
              </a:xfrm>
            </p:grpSpPr>
            <p:pic>
              <p:nvPicPr>
                <p:cNvPr id="25" name="图片 4">
                  <a:extLst>
                    <a:ext uri="{FF2B5EF4-FFF2-40B4-BE49-F238E27FC236}">
                      <a16:creationId xmlns:a16="http://schemas.microsoft.com/office/drawing/2014/main" id="{EA96FCC8-1950-4232-8D06-F409C2494F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7869" y="1107960"/>
                  <a:ext cx="7476759" cy="4723822"/>
                </a:xfrm>
                <a:prstGeom prst="rect">
                  <a:avLst/>
                </a:prstGeom>
              </p:spPr>
            </p:pic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3CD0B49-B814-4297-BFFD-1D867B74F60E}"/>
                    </a:ext>
                  </a:extLst>
                </p:cNvPr>
                <p:cNvSpPr/>
                <p:nvPr/>
              </p:nvSpPr>
              <p:spPr>
                <a:xfrm>
                  <a:off x="3055596" y="1625960"/>
                  <a:ext cx="3282118" cy="789709"/>
                </a:xfrm>
                <a:prstGeom prst="rect">
                  <a:avLst/>
                </a:prstGeom>
                <a:solidFill>
                  <a:srgbClr val="FDD000"/>
                </a:solidFill>
                <a:ln>
                  <a:solidFill>
                    <a:srgbClr val="FDD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" name="矩形: 圆角 17">
                <a:extLst>
                  <a:ext uri="{FF2B5EF4-FFF2-40B4-BE49-F238E27FC236}">
                    <a16:creationId xmlns:a16="http://schemas.microsoft.com/office/drawing/2014/main" id="{1D84A208-FDD4-43B8-B3D9-40D524E87D20}"/>
                  </a:ext>
                </a:extLst>
              </p:cNvPr>
              <p:cNvSpPr/>
              <p:nvPr/>
            </p:nvSpPr>
            <p:spPr>
              <a:xfrm>
                <a:off x="2838333" y="3748592"/>
                <a:ext cx="6029099" cy="2424546"/>
              </a:xfrm>
              <a:prstGeom prst="roundRect">
                <a:avLst>
                  <a:gd name="adj" fmla="val 11805"/>
                </a:avLst>
              </a:prstGeom>
              <a:solidFill>
                <a:schemeClr val="bg1">
                  <a:alpha val="9200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7D1D2DE-733F-48F8-A98E-48027AF778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840" t="7807"/>
            <a:stretch/>
          </p:blipFill>
          <p:spPr>
            <a:xfrm>
              <a:off x="3764155" y="793734"/>
              <a:ext cx="4599176" cy="1545655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5D008BC-5960-4329-9920-D0CF4409D06D}"/>
              </a:ext>
            </a:extLst>
          </p:cNvPr>
          <p:cNvSpPr txBox="1"/>
          <p:nvPr/>
        </p:nvSpPr>
        <p:spPr>
          <a:xfrm>
            <a:off x="1624271" y="2148943"/>
            <a:ext cx="87498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 hàng bên nội hoặc bên ngoại bao gồm ông, bà, anh chị em ruột của bố hoặc mẹ và con ruột của họ. 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mỗi vùng miền có cách xưng hô khác nhau đối với những thành viên trong họ hàng.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37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27" grpId="1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7F69398-6D97-40C3-9309-88FFBF63E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F5D1F8-02B8-42FA-B866-ABD7A261F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2378" y="1522947"/>
            <a:ext cx="6925656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73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486771" y="4345975"/>
            <a:ext cx="12861753" cy="2476461"/>
            <a:chOff x="-5582402" y="2316732"/>
            <a:chExt cx="21054282" cy="4026152"/>
          </a:xfrm>
        </p:grpSpPr>
        <p:pic>
          <p:nvPicPr>
            <p:cNvPr id="10" name="Picture 6" descr="Hình ảnh Dây Thừng Dây Bện Dây Phim Hoạt Hình Một, Dây Thừng, Quanh Co, Dây  Phim Hoạt Hình miễn phí tải tập tin PNG PSDComment và Vector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111" b="44120"/>
            <a:stretch/>
          </p:blipFill>
          <p:spPr bwMode="auto">
            <a:xfrm rot="20769797">
              <a:off x="-5582402" y="2708994"/>
              <a:ext cx="21054282" cy="1197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6059749" y="3428746"/>
              <a:ext cx="3095941" cy="2203939"/>
              <a:chOff x="479597" y="3212123"/>
              <a:chExt cx="4012442" cy="268458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79597" y="3212123"/>
                <a:ext cx="4012442" cy="2684585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69991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0763" y="3370961"/>
                <a:ext cx="3670110" cy="2066723"/>
              </a:xfrm>
              <a:prstGeom prst="rect">
                <a:avLst/>
              </a:prstGeom>
              <a:ln>
                <a:solidFill>
                  <a:srgbClr val="69991D"/>
                </a:solidFill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93123" y="3382684"/>
                <a:ext cx="2112077" cy="2112077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 rot="21203244">
              <a:off x="3032539" y="4009992"/>
              <a:ext cx="2602523" cy="2332892"/>
              <a:chOff x="0" y="0"/>
              <a:chExt cx="2942492" cy="26845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0" y="0"/>
                <a:ext cx="2942492" cy="2684585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88087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2900" y="164415"/>
                <a:ext cx="2622093" cy="2168477"/>
              </a:xfrm>
              <a:prstGeom prst="rect">
                <a:avLst/>
              </a:prstGeom>
              <a:solidFill>
                <a:srgbClr val="E88087">
                  <a:lumMod val="40000"/>
                  <a:lumOff val="60000"/>
                </a:srgbClr>
              </a:solidFill>
              <a:ln w="12700" cap="flat" cmpd="sng" algn="ctr">
                <a:solidFill>
                  <a:srgbClr val="E88087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</a:blip>
              <a:srcRect l="22831" r="25718" b="12576"/>
              <a:stretch/>
            </p:blipFill>
            <p:spPr>
              <a:xfrm>
                <a:off x="894879" y="320107"/>
                <a:ext cx="1158133" cy="2012785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1875" b="67813" l="26250" r="37188"/>
                      </a14:imgEffect>
                    </a14:imgLayer>
                  </a14:imgProps>
                </a:ext>
              </a:extLst>
            </a:blip>
            <a:srcRect l="26923" t="32129" r="63077" b="31910"/>
            <a:stretch/>
          </p:blipFill>
          <p:spPr>
            <a:xfrm rot="20620047">
              <a:off x="4056953" y="3623039"/>
              <a:ext cx="160346" cy="57663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1875" b="67813" l="26250" r="37188"/>
                      </a14:imgEffect>
                    </a14:imgLayer>
                  </a14:imgProps>
                </a:ext>
              </a:extLst>
            </a:blip>
            <a:srcRect l="26923" t="32129" r="63077" b="31910"/>
            <a:stretch/>
          </p:blipFill>
          <p:spPr>
            <a:xfrm>
              <a:off x="7499262" y="3035497"/>
              <a:ext cx="160346" cy="576631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9511147" y="2737313"/>
              <a:ext cx="2273971" cy="2261182"/>
              <a:chOff x="9511147" y="2737313"/>
              <a:chExt cx="2273971" cy="2261182"/>
            </a:xfrm>
          </p:grpSpPr>
          <p:sp>
            <p:nvSpPr>
              <p:cNvPr id="23" name="Rectangle 22"/>
              <p:cNvSpPr/>
              <p:nvPr/>
            </p:nvSpPr>
            <p:spPr>
              <a:xfrm rot="329524">
                <a:off x="9511147" y="2737313"/>
                <a:ext cx="2273971" cy="2261182"/>
              </a:xfrm>
              <a:prstGeom prst="rect">
                <a:avLst/>
              </a:prstGeom>
              <a:solidFill>
                <a:srgbClr val="ABE9FF"/>
              </a:solidFill>
              <a:ln w="12700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1875" b="67813" l="26250" r="37188"/>
                        </a14:imgEffect>
                      </a14:imgLayer>
                    </a14:imgProps>
                  </a:ext>
                </a:extLst>
              </a:blip>
              <a:srcRect l="26923" t="32129" r="63077" b="31910"/>
              <a:stretch/>
            </p:blipFill>
            <p:spPr>
              <a:xfrm rot="329524">
                <a:off x="10566577" y="2965437"/>
                <a:ext cx="160346" cy="576631"/>
              </a:xfrm>
              <a:prstGeom prst="rect">
                <a:avLst/>
              </a:prstGeom>
            </p:spPr>
          </p:pic>
          <p:sp>
            <p:nvSpPr>
              <p:cNvPr id="25" name="Rectangle 24"/>
              <p:cNvSpPr/>
              <p:nvPr/>
            </p:nvSpPr>
            <p:spPr>
              <a:xfrm rot="329524">
                <a:off x="9676404" y="2904275"/>
                <a:ext cx="1941413" cy="1674224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pic>
            <p:nvPicPr>
              <p:cNvPr id="26" name="Picture 8" descr="Clip Art Family Love Clipart - Happy Family Png Animation , Free  Transparent Clipart - ClipartKey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29524">
                <a:off x="9787700" y="2904274"/>
                <a:ext cx="1731259" cy="16927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1875" b="67813" l="26250" r="37188"/>
                      </a14:imgEffect>
                    </a14:imgLayer>
                  </a14:imgProps>
                </a:ext>
              </a:extLst>
            </a:blip>
            <a:srcRect l="26923" t="32129" r="63077" b="31910"/>
            <a:stretch/>
          </p:blipFill>
          <p:spPr>
            <a:xfrm rot="20620047">
              <a:off x="10486403" y="2316732"/>
              <a:ext cx="160346" cy="57663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AE63059-CC82-46D6-B47C-DBF0FF7E98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4952" y="1353090"/>
            <a:ext cx="11400508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8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39482" y="1493098"/>
            <a:ext cx="34660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FB29B"/>
                </a:solidFill>
                <a:latin typeface="Coiny" panose="02000903060500060000" pitchFamily="2" charset="0"/>
                <a:cs typeface="Arial"/>
                <a:sym typeface="Arial"/>
              </a:rPr>
              <a:t>Bài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FB29B"/>
                </a:solidFill>
                <a:latin typeface="Coiny" panose="02000903060500060000" pitchFamily="2" charset="0"/>
                <a:cs typeface="Arial"/>
                <a:sym typeface="Arial"/>
              </a:rPr>
              <a:t> 1 – </a:t>
            </a: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FB29B"/>
                </a:solidFill>
                <a:latin typeface="Coiny" panose="02000903060500060000" pitchFamily="2" charset="0"/>
                <a:cs typeface="Arial"/>
                <a:sym typeface="Arial"/>
              </a:rPr>
              <a:t>Tiết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FB29B"/>
                </a:solidFill>
                <a:latin typeface="Coiny" panose="02000903060500060000" pitchFamily="2" charset="0"/>
                <a:cs typeface="Arial"/>
                <a:sym typeface="Arial"/>
              </a:rPr>
              <a:t>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486771" y="4345975"/>
            <a:ext cx="12861753" cy="2476461"/>
            <a:chOff x="-5582402" y="2316732"/>
            <a:chExt cx="21054282" cy="4026152"/>
          </a:xfrm>
        </p:grpSpPr>
        <p:pic>
          <p:nvPicPr>
            <p:cNvPr id="10" name="Picture 6" descr="Hình ảnh Dây Thừng Dây Bện Dây Phim Hoạt Hình Một, Dây Thừng, Quanh Co, Dây  Phim Hoạt Hình miễn phí tải tập tin PNG PSDComment và Vector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111" b="44120"/>
            <a:stretch/>
          </p:blipFill>
          <p:spPr bwMode="auto">
            <a:xfrm rot="20769797">
              <a:off x="-5582402" y="2708994"/>
              <a:ext cx="21054282" cy="1197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6059749" y="3428746"/>
              <a:ext cx="3095941" cy="2203939"/>
              <a:chOff x="479597" y="3212123"/>
              <a:chExt cx="4012442" cy="268458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79597" y="3212123"/>
                <a:ext cx="4012442" cy="2684585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69991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0763" y="3370961"/>
                <a:ext cx="3670110" cy="2066723"/>
              </a:xfrm>
              <a:prstGeom prst="rect">
                <a:avLst/>
              </a:prstGeom>
              <a:ln>
                <a:solidFill>
                  <a:srgbClr val="69991D"/>
                </a:solidFill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93123" y="3382684"/>
                <a:ext cx="2112077" cy="2112077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 rot="21203244">
              <a:off x="3032539" y="4009992"/>
              <a:ext cx="2602523" cy="2332892"/>
              <a:chOff x="0" y="0"/>
              <a:chExt cx="2942492" cy="26845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0" y="0"/>
                <a:ext cx="2942492" cy="2684585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88087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2900" y="164415"/>
                <a:ext cx="2622093" cy="2168477"/>
              </a:xfrm>
              <a:prstGeom prst="rect">
                <a:avLst/>
              </a:prstGeom>
              <a:solidFill>
                <a:srgbClr val="E88087">
                  <a:lumMod val="40000"/>
                  <a:lumOff val="60000"/>
                </a:srgbClr>
              </a:solidFill>
              <a:ln w="12700" cap="flat" cmpd="sng" algn="ctr">
                <a:solidFill>
                  <a:srgbClr val="E88087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</a:blip>
              <a:srcRect l="22831" r="25718" b="12576"/>
              <a:stretch/>
            </p:blipFill>
            <p:spPr>
              <a:xfrm>
                <a:off x="894879" y="320107"/>
                <a:ext cx="1158133" cy="2012785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1875" b="67813" l="26250" r="37188"/>
                      </a14:imgEffect>
                    </a14:imgLayer>
                  </a14:imgProps>
                </a:ext>
              </a:extLst>
            </a:blip>
            <a:srcRect l="26923" t="32129" r="63077" b="31910"/>
            <a:stretch/>
          </p:blipFill>
          <p:spPr>
            <a:xfrm rot="20620047">
              <a:off x="4056953" y="3623039"/>
              <a:ext cx="160346" cy="57663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1875" b="67813" l="26250" r="37188"/>
                      </a14:imgEffect>
                    </a14:imgLayer>
                  </a14:imgProps>
                </a:ext>
              </a:extLst>
            </a:blip>
            <a:srcRect l="26923" t="32129" r="63077" b="31910"/>
            <a:stretch/>
          </p:blipFill>
          <p:spPr>
            <a:xfrm>
              <a:off x="7499262" y="3035497"/>
              <a:ext cx="160346" cy="576631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9511147" y="2737313"/>
              <a:ext cx="2273971" cy="2261182"/>
              <a:chOff x="9511147" y="2737313"/>
              <a:chExt cx="2273971" cy="2261182"/>
            </a:xfrm>
          </p:grpSpPr>
          <p:sp>
            <p:nvSpPr>
              <p:cNvPr id="23" name="Rectangle 22"/>
              <p:cNvSpPr/>
              <p:nvPr/>
            </p:nvSpPr>
            <p:spPr>
              <a:xfrm rot="329524">
                <a:off x="9511147" y="2737313"/>
                <a:ext cx="2273971" cy="2261182"/>
              </a:xfrm>
              <a:prstGeom prst="rect">
                <a:avLst/>
              </a:prstGeom>
              <a:solidFill>
                <a:srgbClr val="ABE9FF"/>
              </a:solidFill>
              <a:ln w="12700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1875" b="67813" l="26250" r="37188"/>
                        </a14:imgEffect>
                      </a14:imgLayer>
                    </a14:imgProps>
                  </a:ext>
                </a:extLst>
              </a:blip>
              <a:srcRect l="26923" t="32129" r="63077" b="31910"/>
              <a:stretch/>
            </p:blipFill>
            <p:spPr>
              <a:xfrm rot="329524">
                <a:off x="10566577" y="2965437"/>
                <a:ext cx="160346" cy="576631"/>
              </a:xfrm>
              <a:prstGeom prst="rect">
                <a:avLst/>
              </a:prstGeom>
            </p:spPr>
          </p:pic>
          <p:sp>
            <p:nvSpPr>
              <p:cNvPr id="25" name="Rectangle 24"/>
              <p:cNvSpPr/>
              <p:nvPr/>
            </p:nvSpPr>
            <p:spPr>
              <a:xfrm rot="329524">
                <a:off x="9676404" y="2904275"/>
                <a:ext cx="1941413" cy="1674224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pic>
            <p:nvPicPr>
              <p:cNvPr id="26" name="Picture 8" descr="Clip Art Family Love Clipart - Happy Family Png Animation , Free  Transparent Clipart - ClipartKey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29524">
                <a:off x="9787700" y="2904274"/>
                <a:ext cx="1731259" cy="16927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1875" b="67813" l="26250" r="37188"/>
                      </a14:imgEffect>
                    </a14:imgLayer>
                  </a14:imgProps>
                </a:ext>
              </a:extLst>
            </a:blip>
            <a:srcRect l="26923" t="32129" r="63077" b="31910"/>
            <a:stretch/>
          </p:blipFill>
          <p:spPr>
            <a:xfrm rot="20620047">
              <a:off x="10486403" y="2316732"/>
              <a:ext cx="160346" cy="57663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C8FF284-49B5-43C1-BD79-09EAE9FE7E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2024" y="470952"/>
            <a:ext cx="1700931" cy="8291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F1FEA8-B302-4E19-BC49-72CAF33021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2495" y="2808280"/>
            <a:ext cx="11205419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0">
            <a:extLst>
              <a:ext uri="{FF2B5EF4-FFF2-40B4-BE49-F238E27FC236}">
                <a16:creationId xmlns:a16="http://schemas.microsoft.com/office/drawing/2014/main" id="{198910C6-FA91-4020-82B2-D2CEC67106CB}"/>
              </a:ext>
            </a:extLst>
          </p:cNvPr>
          <p:cNvSpPr/>
          <p:nvPr/>
        </p:nvSpPr>
        <p:spPr>
          <a:xfrm flipV="1">
            <a:off x="0" y="1569466"/>
            <a:ext cx="12190413" cy="45719"/>
          </a:xfrm>
          <a:prstGeom prst="rect">
            <a:avLst/>
          </a:prstGeom>
          <a:solidFill>
            <a:srgbClr val="B45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BDD066-B9C9-4E07-B931-68A8C89CCA2F}"/>
              </a:ext>
            </a:extLst>
          </p:cNvPr>
          <p:cNvSpPr txBox="1"/>
          <p:nvPr/>
        </p:nvSpPr>
        <p:spPr>
          <a:xfrm>
            <a:off x="1263641" y="209736"/>
            <a:ext cx="10264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3.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</a:rPr>
              <a:t>Em hãy nói cách Hoa xưng hô với các thành viên trong gia đình thuộc họ hàng bên nội, bên ngoại trong sơ đồ dưới đây.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1B775E-3E00-4793-AB06-B3F1D318D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4845"/>
            <a:ext cx="7554686" cy="4535007"/>
          </a:xfrm>
          <a:prstGeom prst="rect">
            <a:avLst/>
          </a:prstGeom>
        </p:spPr>
      </p:pic>
      <p:grpSp>
        <p:nvGrpSpPr>
          <p:cNvPr id="8" name="Google Shape;1023;p13">
            <a:extLst>
              <a:ext uri="{FF2B5EF4-FFF2-40B4-BE49-F238E27FC236}">
                <a16:creationId xmlns:a16="http://schemas.microsoft.com/office/drawing/2014/main" id="{7F4B30D4-E376-4E09-8456-DF1151ACEB27}"/>
              </a:ext>
            </a:extLst>
          </p:cNvPr>
          <p:cNvGrpSpPr/>
          <p:nvPr/>
        </p:nvGrpSpPr>
        <p:grpSpPr>
          <a:xfrm>
            <a:off x="7554686" y="2271681"/>
            <a:ext cx="4484624" cy="2528919"/>
            <a:chOff x="5876916" y="975793"/>
            <a:chExt cx="4684259" cy="2641495"/>
          </a:xfrm>
        </p:grpSpPr>
        <p:grpSp>
          <p:nvGrpSpPr>
            <p:cNvPr id="9" name="Google Shape;1024;p13">
              <a:extLst>
                <a:ext uri="{FF2B5EF4-FFF2-40B4-BE49-F238E27FC236}">
                  <a16:creationId xmlns:a16="http://schemas.microsoft.com/office/drawing/2014/main" id="{57F2676F-5D80-4239-B01E-8B61799B55BD}"/>
                </a:ext>
              </a:extLst>
            </p:cNvPr>
            <p:cNvGrpSpPr/>
            <p:nvPr/>
          </p:nvGrpSpPr>
          <p:grpSpPr>
            <a:xfrm>
              <a:off x="5876916" y="975793"/>
              <a:ext cx="4684259" cy="2113916"/>
              <a:chOff x="2387762" y="551055"/>
              <a:chExt cx="7051289" cy="3182111"/>
            </a:xfrm>
          </p:grpSpPr>
          <p:pic>
            <p:nvPicPr>
              <p:cNvPr id="11" name="Google Shape;1025;p13" descr="2">
                <a:extLst>
                  <a:ext uri="{FF2B5EF4-FFF2-40B4-BE49-F238E27FC236}">
                    <a16:creationId xmlns:a16="http://schemas.microsoft.com/office/drawing/2014/main" id="{B37CA7FF-C042-4A41-AABB-71CD7698FE6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238307" y="551055"/>
                <a:ext cx="3689350" cy="3127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oogle Shape;1026;p13" descr="1">
                <a:extLst>
                  <a:ext uri="{FF2B5EF4-FFF2-40B4-BE49-F238E27FC236}">
                    <a16:creationId xmlns:a16="http://schemas.microsoft.com/office/drawing/2014/main" id="{F906B280-0EAF-4F02-AA65-1FD2291A413D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999058" y="790165"/>
                <a:ext cx="3439993" cy="2915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Google Shape;1027;p13" descr="3">
                <a:extLst>
                  <a:ext uri="{FF2B5EF4-FFF2-40B4-BE49-F238E27FC236}">
                    <a16:creationId xmlns:a16="http://schemas.microsoft.com/office/drawing/2014/main" id="{E7EA3CF3-C269-4FC5-9BA1-CA3B8CC9E27D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flipH="1">
                <a:off x="2387762" y="872971"/>
                <a:ext cx="3374585" cy="28601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" name="Google Shape;1028;p13">
              <a:extLst>
                <a:ext uri="{FF2B5EF4-FFF2-40B4-BE49-F238E27FC236}">
                  <a16:creationId xmlns:a16="http://schemas.microsoft.com/office/drawing/2014/main" id="{430B1554-27D0-4717-9AA4-11436075693F}"/>
                </a:ext>
              </a:extLst>
            </p:cNvPr>
            <p:cNvSpPr/>
            <p:nvPr/>
          </p:nvSpPr>
          <p:spPr>
            <a:xfrm>
              <a:off x="6714251" y="2510908"/>
              <a:ext cx="3495263" cy="110638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Thảo</a:t>
              </a:r>
              <a:r>
                <a:rPr lang="en-US" sz="32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luận</a:t>
              </a:r>
              <a:endParaRPr lang="en-US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nhóm</a:t>
              </a:r>
              <a:r>
                <a:rPr lang="en-US" sz="32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 4</a:t>
              </a:r>
              <a:endParaRPr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331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4044" y="2643094"/>
            <a:ext cx="894151" cy="1192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72040"/>
            <a:ext cx="12190413" cy="685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396" y="1056188"/>
            <a:ext cx="2116692" cy="2315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188" y="1242"/>
            <a:ext cx="2762408" cy="103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137" y="1242"/>
            <a:ext cx="2762408" cy="103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7680" y="1242"/>
            <a:ext cx="2762408" cy="103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8005" y="1242"/>
            <a:ext cx="2762408" cy="103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200" y="-98828"/>
            <a:ext cx="1333825" cy="13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66" y="3706725"/>
            <a:ext cx="2330430" cy="2330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127" y="1115242"/>
            <a:ext cx="6370878" cy="3790735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331131" y="1349001"/>
            <a:ext cx="5855371" cy="32359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8" name="Google Shape;1018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682399" y="2755041"/>
            <a:ext cx="2224863" cy="239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420713">
            <a:off x="8209469" y="2764477"/>
            <a:ext cx="1325972" cy="297200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957301" y="3692304"/>
            <a:ext cx="1858031" cy="2749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83B872-B9A7-4240-AE74-6719200D22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73377" y="2156791"/>
            <a:ext cx="6370878" cy="144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5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7F69398-6D97-40C3-9309-88FFBF63E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60F0B-B040-4787-8B65-5A088ACAE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771" y="2099058"/>
            <a:ext cx="609652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62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artoon students Royalty Free Vector Image - VectorStock">
            <a:extLst>
              <a:ext uri="{FF2B5EF4-FFF2-40B4-BE49-F238E27FC236}">
                <a16:creationId xmlns:a16="http://schemas.microsoft.com/office/drawing/2014/main" id="{4F9FAD83-8908-4FEE-96EE-E9E245DBF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4052956" y="2795691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9F800E-7889-4C97-97EA-A5F18ECDF2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4" y="141514"/>
            <a:ext cx="11431723" cy="30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6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7F69398-6D97-40C3-9309-88FFBF63E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E1D5BB-BDA7-404C-95F9-71207E82A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746" y="1386629"/>
            <a:ext cx="8394920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486771" y="4345975"/>
            <a:ext cx="12861753" cy="2476461"/>
            <a:chOff x="-5582402" y="2316732"/>
            <a:chExt cx="21054282" cy="4026152"/>
          </a:xfrm>
        </p:grpSpPr>
        <p:pic>
          <p:nvPicPr>
            <p:cNvPr id="10" name="Picture 6" descr="Hình ảnh Dây Thừng Dây Bện Dây Phim Hoạt Hình Một, Dây Thừng, Quanh Co, Dây  Phim Hoạt Hình miễn phí tải tập tin PNG PSDComment và Vector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111" b="44120"/>
            <a:stretch/>
          </p:blipFill>
          <p:spPr bwMode="auto">
            <a:xfrm rot="20769797">
              <a:off x="-5582402" y="2708994"/>
              <a:ext cx="21054282" cy="1197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6059749" y="3428746"/>
              <a:ext cx="3095941" cy="2203939"/>
              <a:chOff x="479597" y="3212123"/>
              <a:chExt cx="4012442" cy="268458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79597" y="3212123"/>
                <a:ext cx="4012442" cy="2684585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69991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0763" y="3370961"/>
                <a:ext cx="3670110" cy="2066723"/>
              </a:xfrm>
              <a:prstGeom prst="rect">
                <a:avLst/>
              </a:prstGeom>
              <a:ln>
                <a:solidFill>
                  <a:srgbClr val="69991D"/>
                </a:solidFill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93123" y="3382684"/>
                <a:ext cx="2112077" cy="2112077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 rot="21203244">
              <a:off x="3032539" y="4009992"/>
              <a:ext cx="2602523" cy="2332892"/>
              <a:chOff x="0" y="0"/>
              <a:chExt cx="2942492" cy="26845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0" y="0"/>
                <a:ext cx="2942492" cy="2684585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88087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2900" y="164415"/>
                <a:ext cx="2622093" cy="2168477"/>
              </a:xfrm>
              <a:prstGeom prst="rect">
                <a:avLst/>
              </a:prstGeom>
              <a:solidFill>
                <a:srgbClr val="E88087">
                  <a:lumMod val="40000"/>
                  <a:lumOff val="60000"/>
                </a:srgbClr>
              </a:solidFill>
              <a:ln w="12700" cap="flat" cmpd="sng" algn="ctr">
                <a:solidFill>
                  <a:srgbClr val="E88087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</a:blip>
              <a:srcRect l="22831" r="25718" b="12576"/>
              <a:stretch/>
            </p:blipFill>
            <p:spPr>
              <a:xfrm>
                <a:off x="894879" y="320107"/>
                <a:ext cx="1158133" cy="2012785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1875" b="67813" l="26250" r="37188"/>
                      </a14:imgEffect>
                    </a14:imgLayer>
                  </a14:imgProps>
                </a:ext>
              </a:extLst>
            </a:blip>
            <a:srcRect l="26923" t="32129" r="63077" b="31910"/>
            <a:stretch/>
          </p:blipFill>
          <p:spPr>
            <a:xfrm rot="20620047">
              <a:off x="4056953" y="3623039"/>
              <a:ext cx="160346" cy="57663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1875" b="67813" l="26250" r="37188"/>
                      </a14:imgEffect>
                    </a14:imgLayer>
                  </a14:imgProps>
                </a:ext>
              </a:extLst>
            </a:blip>
            <a:srcRect l="26923" t="32129" r="63077" b="31910"/>
            <a:stretch/>
          </p:blipFill>
          <p:spPr>
            <a:xfrm>
              <a:off x="7499262" y="3035497"/>
              <a:ext cx="160346" cy="576631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9511147" y="2737313"/>
              <a:ext cx="2273971" cy="2261182"/>
              <a:chOff x="9511147" y="2737313"/>
              <a:chExt cx="2273971" cy="2261182"/>
            </a:xfrm>
          </p:grpSpPr>
          <p:sp>
            <p:nvSpPr>
              <p:cNvPr id="23" name="Rectangle 22"/>
              <p:cNvSpPr/>
              <p:nvPr/>
            </p:nvSpPr>
            <p:spPr>
              <a:xfrm rot="329524">
                <a:off x="9511147" y="2737313"/>
                <a:ext cx="2273971" cy="2261182"/>
              </a:xfrm>
              <a:prstGeom prst="rect">
                <a:avLst/>
              </a:prstGeom>
              <a:solidFill>
                <a:srgbClr val="ABE9FF"/>
              </a:solidFill>
              <a:ln w="12700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1875" b="67813" l="26250" r="37188"/>
                        </a14:imgEffect>
                      </a14:imgLayer>
                    </a14:imgProps>
                  </a:ext>
                </a:extLst>
              </a:blip>
              <a:srcRect l="26923" t="32129" r="63077" b="31910"/>
              <a:stretch/>
            </p:blipFill>
            <p:spPr>
              <a:xfrm rot="329524">
                <a:off x="10566577" y="2965437"/>
                <a:ext cx="160346" cy="576631"/>
              </a:xfrm>
              <a:prstGeom prst="rect">
                <a:avLst/>
              </a:prstGeom>
            </p:spPr>
          </p:pic>
          <p:sp>
            <p:nvSpPr>
              <p:cNvPr id="25" name="Rectangle 24"/>
              <p:cNvSpPr/>
              <p:nvPr/>
            </p:nvSpPr>
            <p:spPr>
              <a:xfrm rot="329524">
                <a:off x="9676404" y="2904275"/>
                <a:ext cx="1941413" cy="1674224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pic>
            <p:nvPicPr>
              <p:cNvPr id="26" name="Picture 8" descr="Clip Art Family Love Clipart - Happy Family Png Animation , Free  Transparent Clipart - ClipartKey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29524">
                <a:off x="9787700" y="2904274"/>
                <a:ext cx="1731259" cy="16927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1875" b="67813" l="26250" r="37188"/>
                      </a14:imgEffect>
                    </a14:imgLayer>
                  </a14:imgProps>
                </a:ext>
              </a:extLst>
            </a:blip>
            <a:srcRect l="26923" t="32129" r="63077" b="31910"/>
            <a:stretch/>
          </p:blipFill>
          <p:spPr>
            <a:xfrm rot="20620047">
              <a:off x="10486403" y="2316732"/>
              <a:ext cx="160346" cy="57663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20A0C14-914B-490B-BC9B-0BA716AA8D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3004" y="1977770"/>
            <a:ext cx="10004403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1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959866"/>
            <a:ext cx="12190413" cy="45719"/>
          </a:xfrm>
          <a:prstGeom prst="rect">
            <a:avLst/>
          </a:prstGeom>
          <a:solidFill>
            <a:srgbClr val="B45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63641" y="209736"/>
            <a:ext cx="1050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</a:rPr>
              <a:t>1. Quan </a:t>
            </a:r>
            <a:r>
              <a:rPr lang="en-US" sz="3200" dirty="0" err="1">
                <a:latin typeface="Arial" panose="020B0604020202020204" pitchFamily="34" charset="0"/>
              </a:rPr>
              <a:t>sát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tranh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gia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đình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Hoa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trả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hỏi</a:t>
            </a:r>
            <a:endParaRPr lang="en-US" sz="3200" dirty="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787566-0D18-4C5C-B13F-B8441884F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671" y="1155104"/>
            <a:ext cx="7250742" cy="5540468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7C988DE-C2B0-4350-ADFF-D568A3642BA4}"/>
              </a:ext>
            </a:extLst>
          </p:cNvPr>
          <p:cNvGrpSpPr/>
          <p:nvPr/>
        </p:nvGrpSpPr>
        <p:grpSpPr>
          <a:xfrm>
            <a:off x="283029" y="1746956"/>
            <a:ext cx="4656642" cy="1527028"/>
            <a:chOff x="1557867" y="4109156"/>
            <a:chExt cx="3770489" cy="1527028"/>
          </a:xfrm>
        </p:grpSpPr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46EE7BD9-AADE-499A-AEC2-42367D846705}"/>
                </a:ext>
              </a:extLst>
            </p:cNvPr>
            <p:cNvSpPr/>
            <p:nvPr/>
          </p:nvSpPr>
          <p:spPr>
            <a:xfrm>
              <a:off x="1557867" y="4109156"/>
              <a:ext cx="3770489" cy="1527028"/>
            </a:xfrm>
            <a:custGeom>
              <a:avLst/>
              <a:gdLst>
                <a:gd name="connsiteX0" fmla="*/ 0 w 3770489"/>
                <a:gd name="connsiteY0" fmla="*/ 254510 h 1527028"/>
                <a:gd name="connsiteX1" fmla="*/ 254510 w 3770489"/>
                <a:gd name="connsiteY1" fmla="*/ 0 h 1527028"/>
                <a:gd name="connsiteX2" fmla="*/ 628415 w 3770489"/>
                <a:gd name="connsiteY2" fmla="*/ 0 h 1527028"/>
                <a:gd name="connsiteX3" fmla="*/ 1621612 w 3770489"/>
                <a:gd name="connsiteY3" fmla="*/ -411290 h 1527028"/>
                <a:gd name="connsiteX4" fmla="*/ 1571037 w 3770489"/>
                <a:gd name="connsiteY4" fmla="*/ 0 h 1527028"/>
                <a:gd name="connsiteX5" fmla="*/ 3515979 w 3770489"/>
                <a:gd name="connsiteY5" fmla="*/ 0 h 1527028"/>
                <a:gd name="connsiteX6" fmla="*/ 3770489 w 3770489"/>
                <a:gd name="connsiteY6" fmla="*/ 254510 h 1527028"/>
                <a:gd name="connsiteX7" fmla="*/ 3770489 w 3770489"/>
                <a:gd name="connsiteY7" fmla="*/ 254505 h 1527028"/>
                <a:gd name="connsiteX8" fmla="*/ 3770489 w 3770489"/>
                <a:gd name="connsiteY8" fmla="*/ 254505 h 1527028"/>
                <a:gd name="connsiteX9" fmla="*/ 3770489 w 3770489"/>
                <a:gd name="connsiteY9" fmla="*/ 636262 h 1527028"/>
                <a:gd name="connsiteX10" fmla="*/ 3770489 w 3770489"/>
                <a:gd name="connsiteY10" fmla="*/ 1272518 h 1527028"/>
                <a:gd name="connsiteX11" fmla="*/ 3515979 w 3770489"/>
                <a:gd name="connsiteY11" fmla="*/ 1527028 h 1527028"/>
                <a:gd name="connsiteX12" fmla="*/ 1571037 w 3770489"/>
                <a:gd name="connsiteY12" fmla="*/ 1527028 h 1527028"/>
                <a:gd name="connsiteX13" fmla="*/ 628415 w 3770489"/>
                <a:gd name="connsiteY13" fmla="*/ 1527028 h 1527028"/>
                <a:gd name="connsiteX14" fmla="*/ 628415 w 3770489"/>
                <a:gd name="connsiteY14" fmla="*/ 1527028 h 1527028"/>
                <a:gd name="connsiteX15" fmla="*/ 254510 w 3770489"/>
                <a:gd name="connsiteY15" fmla="*/ 1527028 h 1527028"/>
                <a:gd name="connsiteX16" fmla="*/ 0 w 3770489"/>
                <a:gd name="connsiteY16" fmla="*/ 1272518 h 1527028"/>
                <a:gd name="connsiteX17" fmla="*/ 0 w 3770489"/>
                <a:gd name="connsiteY17" fmla="*/ 636262 h 1527028"/>
                <a:gd name="connsiteX18" fmla="*/ 0 w 3770489"/>
                <a:gd name="connsiteY18" fmla="*/ 254505 h 1527028"/>
                <a:gd name="connsiteX19" fmla="*/ 0 w 3770489"/>
                <a:gd name="connsiteY19" fmla="*/ 254505 h 1527028"/>
                <a:gd name="connsiteX20" fmla="*/ 0 w 3770489"/>
                <a:gd name="connsiteY20" fmla="*/ 254510 h 152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70489" h="1527028" fill="none" extrusionOk="0">
                  <a:moveTo>
                    <a:pt x="0" y="254510"/>
                  </a:moveTo>
                  <a:cubicBezTo>
                    <a:pt x="8403" y="118496"/>
                    <a:pt x="111129" y="1134"/>
                    <a:pt x="254510" y="0"/>
                  </a:cubicBezTo>
                  <a:cubicBezTo>
                    <a:pt x="381849" y="-29542"/>
                    <a:pt x="451523" y="18957"/>
                    <a:pt x="628415" y="0"/>
                  </a:cubicBezTo>
                  <a:cubicBezTo>
                    <a:pt x="1049568" y="-270722"/>
                    <a:pt x="1228029" y="-331368"/>
                    <a:pt x="1621612" y="-411290"/>
                  </a:cubicBezTo>
                  <a:cubicBezTo>
                    <a:pt x="1578247" y="-292295"/>
                    <a:pt x="1557675" y="-144066"/>
                    <a:pt x="1571037" y="0"/>
                  </a:cubicBezTo>
                  <a:cubicBezTo>
                    <a:pt x="2075593" y="-95567"/>
                    <a:pt x="2787682" y="-3505"/>
                    <a:pt x="3515979" y="0"/>
                  </a:cubicBezTo>
                  <a:cubicBezTo>
                    <a:pt x="3683959" y="-3860"/>
                    <a:pt x="3777209" y="104979"/>
                    <a:pt x="3770489" y="254510"/>
                  </a:cubicBezTo>
                  <a:lnTo>
                    <a:pt x="3770489" y="254505"/>
                  </a:lnTo>
                  <a:lnTo>
                    <a:pt x="3770489" y="254505"/>
                  </a:lnTo>
                  <a:cubicBezTo>
                    <a:pt x="3783149" y="342879"/>
                    <a:pt x="3754441" y="529789"/>
                    <a:pt x="3770489" y="636262"/>
                  </a:cubicBezTo>
                  <a:cubicBezTo>
                    <a:pt x="3811626" y="821081"/>
                    <a:pt x="3716064" y="1025854"/>
                    <a:pt x="3770489" y="1272518"/>
                  </a:cubicBezTo>
                  <a:cubicBezTo>
                    <a:pt x="3769240" y="1418714"/>
                    <a:pt x="3663362" y="1543073"/>
                    <a:pt x="3515979" y="1527028"/>
                  </a:cubicBezTo>
                  <a:cubicBezTo>
                    <a:pt x="2745945" y="1576727"/>
                    <a:pt x="1915624" y="1502300"/>
                    <a:pt x="1571037" y="1527028"/>
                  </a:cubicBezTo>
                  <a:cubicBezTo>
                    <a:pt x="1462364" y="1456120"/>
                    <a:pt x="1031162" y="1529937"/>
                    <a:pt x="628415" y="1527028"/>
                  </a:cubicBezTo>
                  <a:lnTo>
                    <a:pt x="628415" y="1527028"/>
                  </a:lnTo>
                  <a:cubicBezTo>
                    <a:pt x="555813" y="1545126"/>
                    <a:pt x="436739" y="1536708"/>
                    <a:pt x="254510" y="1527028"/>
                  </a:cubicBezTo>
                  <a:cubicBezTo>
                    <a:pt x="112659" y="1545112"/>
                    <a:pt x="-8195" y="1421900"/>
                    <a:pt x="0" y="1272518"/>
                  </a:cubicBezTo>
                  <a:cubicBezTo>
                    <a:pt x="-47427" y="1173418"/>
                    <a:pt x="-51121" y="896706"/>
                    <a:pt x="0" y="636262"/>
                  </a:cubicBezTo>
                  <a:cubicBezTo>
                    <a:pt x="-32397" y="544547"/>
                    <a:pt x="-5176" y="361331"/>
                    <a:pt x="0" y="254505"/>
                  </a:cubicBezTo>
                  <a:lnTo>
                    <a:pt x="0" y="254505"/>
                  </a:lnTo>
                  <a:lnTo>
                    <a:pt x="0" y="254510"/>
                  </a:lnTo>
                  <a:close/>
                </a:path>
                <a:path w="3770489" h="1527028" stroke="0" extrusionOk="0">
                  <a:moveTo>
                    <a:pt x="0" y="254510"/>
                  </a:moveTo>
                  <a:cubicBezTo>
                    <a:pt x="-5595" y="123516"/>
                    <a:pt x="119594" y="-3819"/>
                    <a:pt x="254510" y="0"/>
                  </a:cubicBezTo>
                  <a:cubicBezTo>
                    <a:pt x="308640" y="3046"/>
                    <a:pt x="487412" y="27205"/>
                    <a:pt x="628415" y="0"/>
                  </a:cubicBezTo>
                  <a:cubicBezTo>
                    <a:pt x="762998" y="-21067"/>
                    <a:pt x="1134726" y="-247408"/>
                    <a:pt x="1621612" y="-411290"/>
                  </a:cubicBezTo>
                  <a:cubicBezTo>
                    <a:pt x="1576877" y="-342698"/>
                    <a:pt x="1620061" y="-147191"/>
                    <a:pt x="1571037" y="0"/>
                  </a:cubicBezTo>
                  <a:cubicBezTo>
                    <a:pt x="2432723" y="-37426"/>
                    <a:pt x="2792351" y="-143246"/>
                    <a:pt x="3515979" y="0"/>
                  </a:cubicBezTo>
                  <a:cubicBezTo>
                    <a:pt x="3657026" y="-16547"/>
                    <a:pt x="3768009" y="121355"/>
                    <a:pt x="3770489" y="254510"/>
                  </a:cubicBezTo>
                  <a:lnTo>
                    <a:pt x="3770489" y="254505"/>
                  </a:lnTo>
                  <a:lnTo>
                    <a:pt x="3770489" y="254505"/>
                  </a:lnTo>
                  <a:cubicBezTo>
                    <a:pt x="3769932" y="445048"/>
                    <a:pt x="3794839" y="532027"/>
                    <a:pt x="3770489" y="636262"/>
                  </a:cubicBezTo>
                  <a:cubicBezTo>
                    <a:pt x="3728858" y="723640"/>
                    <a:pt x="3754038" y="1178297"/>
                    <a:pt x="3770489" y="1272518"/>
                  </a:cubicBezTo>
                  <a:cubicBezTo>
                    <a:pt x="3771160" y="1407548"/>
                    <a:pt x="3664733" y="1526762"/>
                    <a:pt x="3515979" y="1527028"/>
                  </a:cubicBezTo>
                  <a:cubicBezTo>
                    <a:pt x="2970116" y="1357993"/>
                    <a:pt x="1933468" y="1580328"/>
                    <a:pt x="1571037" y="1527028"/>
                  </a:cubicBezTo>
                  <a:cubicBezTo>
                    <a:pt x="1256901" y="1591279"/>
                    <a:pt x="992883" y="1588325"/>
                    <a:pt x="628415" y="1527028"/>
                  </a:cubicBezTo>
                  <a:lnTo>
                    <a:pt x="628415" y="1527028"/>
                  </a:lnTo>
                  <a:cubicBezTo>
                    <a:pt x="512587" y="1543759"/>
                    <a:pt x="375581" y="1503465"/>
                    <a:pt x="254510" y="1527028"/>
                  </a:cubicBezTo>
                  <a:cubicBezTo>
                    <a:pt x="89650" y="1532432"/>
                    <a:pt x="18858" y="1398340"/>
                    <a:pt x="0" y="1272518"/>
                  </a:cubicBezTo>
                  <a:cubicBezTo>
                    <a:pt x="-5650" y="1060899"/>
                    <a:pt x="33667" y="811590"/>
                    <a:pt x="0" y="636262"/>
                  </a:cubicBezTo>
                  <a:cubicBezTo>
                    <a:pt x="10142" y="489734"/>
                    <a:pt x="-25314" y="353162"/>
                    <a:pt x="0" y="254505"/>
                  </a:cubicBezTo>
                  <a:lnTo>
                    <a:pt x="0" y="254505"/>
                  </a:lnTo>
                  <a:lnTo>
                    <a:pt x="0" y="25451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842418190">
                    <a:prstGeom prst="wedgeRoundRectCallout">
                      <a:avLst>
                        <a:gd name="adj1" fmla="val -6992"/>
                        <a:gd name="adj2" fmla="val -76934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B7497027-26A0-4F8E-B439-E99789557C82}"/>
                </a:ext>
              </a:extLst>
            </p:cNvPr>
            <p:cNvSpPr/>
            <p:nvPr/>
          </p:nvSpPr>
          <p:spPr>
            <a:xfrm>
              <a:off x="1745995" y="4347009"/>
              <a:ext cx="3417469" cy="1048437"/>
            </a:xfrm>
            <a:custGeom>
              <a:avLst/>
              <a:gdLst>
                <a:gd name="connsiteX0" fmla="*/ 0 w 3417469"/>
                <a:gd name="connsiteY0" fmla="*/ 174743 h 1048437"/>
                <a:gd name="connsiteX1" fmla="*/ 174743 w 3417469"/>
                <a:gd name="connsiteY1" fmla="*/ 0 h 1048437"/>
                <a:gd name="connsiteX2" fmla="*/ 569578 w 3417469"/>
                <a:gd name="connsiteY2" fmla="*/ 0 h 1048437"/>
                <a:gd name="connsiteX3" fmla="*/ 1131114 w 3417469"/>
                <a:gd name="connsiteY3" fmla="*/ -327542 h 1048437"/>
                <a:gd name="connsiteX4" fmla="*/ 1423945 w 3417469"/>
                <a:gd name="connsiteY4" fmla="*/ 0 h 1048437"/>
                <a:gd name="connsiteX5" fmla="*/ 3242726 w 3417469"/>
                <a:gd name="connsiteY5" fmla="*/ 0 h 1048437"/>
                <a:gd name="connsiteX6" fmla="*/ 3417469 w 3417469"/>
                <a:gd name="connsiteY6" fmla="*/ 174743 h 1048437"/>
                <a:gd name="connsiteX7" fmla="*/ 3417469 w 3417469"/>
                <a:gd name="connsiteY7" fmla="*/ 174740 h 1048437"/>
                <a:gd name="connsiteX8" fmla="*/ 3417469 w 3417469"/>
                <a:gd name="connsiteY8" fmla="*/ 174740 h 1048437"/>
                <a:gd name="connsiteX9" fmla="*/ 3417469 w 3417469"/>
                <a:gd name="connsiteY9" fmla="*/ 436849 h 1048437"/>
                <a:gd name="connsiteX10" fmla="*/ 3417469 w 3417469"/>
                <a:gd name="connsiteY10" fmla="*/ 873694 h 1048437"/>
                <a:gd name="connsiteX11" fmla="*/ 3242726 w 3417469"/>
                <a:gd name="connsiteY11" fmla="*/ 1048437 h 1048437"/>
                <a:gd name="connsiteX12" fmla="*/ 1423945 w 3417469"/>
                <a:gd name="connsiteY12" fmla="*/ 1048437 h 1048437"/>
                <a:gd name="connsiteX13" fmla="*/ 569578 w 3417469"/>
                <a:gd name="connsiteY13" fmla="*/ 1048437 h 1048437"/>
                <a:gd name="connsiteX14" fmla="*/ 569578 w 3417469"/>
                <a:gd name="connsiteY14" fmla="*/ 1048437 h 1048437"/>
                <a:gd name="connsiteX15" fmla="*/ 174743 w 3417469"/>
                <a:gd name="connsiteY15" fmla="*/ 1048437 h 1048437"/>
                <a:gd name="connsiteX16" fmla="*/ 0 w 3417469"/>
                <a:gd name="connsiteY16" fmla="*/ 873694 h 1048437"/>
                <a:gd name="connsiteX17" fmla="*/ 0 w 3417469"/>
                <a:gd name="connsiteY17" fmla="*/ 436849 h 1048437"/>
                <a:gd name="connsiteX18" fmla="*/ 0 w 3417469"/>
                <a:gd name="connsiteY18" fmla="*/ 174740 h 1048437"/>
                <a:gd name="connsiteX19" fmla="*/ 0 w 3417469"/>
                <a:gd name="connsiteY19" fmla="*/ 174740 h 1048437"/>
                <a:gd name="connsiteX20" fmla="*/ 0 w 3417469"/>
                <a:gd name="connsiteY20" fmla="*/ 174743 h 104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17469" h="1048437" fill="none" extrusionOk="0">
                  <a:moveTo>
                    <a:pt x="0" y="174743"/>
                  </a:moveTo>
                  <a:cubicBezTo>
                    <a:pt x="9838" y="83560"/>
                    <a:pt x="62158" y="6465"/>
                    <a:pt x="174743" y="0"/>
                  </a:cubicBezTo>
                  <a:cubicBezTo>
                    <a:pt x="298531" y="28563"/>
                    <a:pt x="478854" y="27443"/>
                    <a:pt x="569578" y="0"/>
                  </a:cubicBezTo>
                  <a:cubicBezTo>
                    <a:pt x="640909" y="-13632"/>
                    <a:pt x="1017489" y="-209892"/>
                    <a:pt x="1131114" y="-327542"/>
                  </a:cubicBezTo>
                  <a:cubicBezTo>
                    <a:pt x="1238910" y="-215217"/>
                    <a:pt x="1370749" y="-54487"/>
                    <a:pt x="1423945" y="0"/>
                  </a:cubicBezTo>
                  <a:cubicBezTo>
                    <a:pt x="1618690" y="25800"/>
                    <a:pt x="2567284" y="-32236"/>
                    <a:pt x="3242726" y="0"/>
                  </a:cubicBezTo>
                  <a:cubicBezTo>
                    <a:pt x="3354323" y="-2124"/>
                    <a:pt x="3421007" y="73513"/>
                    <a:pt x="3417469" y="174743"/>
                  </a:cubicBezTo>
                  <a:lnTo>
                    <a:pt x="3417469" y="174740"/>
                  </a:lnTo>
                  <a:lnTo>
                    <a:pt x="3417469" y="174740"/>
                  </a:lnTo>
                  <a:cubicBezTo>
                    <a:pt x="3433171" y="251589"/>
                    <a:pt x="3416661" y="333856"/>
                    <a:pt x="3417469" y="436849"/>
                  </a:cubicBezTo>
                  <a:cubicBezTo>
                    <a:pt x="3413719" y="637383"/>
                    <a:pt x="3400799" y="662914"/>
                    <a:pt x="3417469" y="873694"/>
                  </a:cubicBezTo>
                  <a:cubicBezTo>
                    <a:pt x="3416087" y="976436"/>
                    <a:pt x="3346514" y="1065561"/>
                    <a:pt x="3242726" y="1048437"/>
                  </a:cubicBezTo>
                  <a:cubicBezTo>
                    <a:pt x="2838540" y="1147839"/>
                    <a:pt x="2300419" y="1172228"/>
                    <a:pt x="1423945" y="1048437"/>
                  </a:cubicBezTo>
                  <a:cubicBezTo>
                    <a:pt x="1226134" y="1008323"/>
                    <a:pt x="740920" y="991492"/>
                    <a:pt x="569578" y="1048437"/>
                  </a:cubicBezTo>
                  <a:lnTo>
                    <a:pt x="569578" y="1048437"/>
                  </a:lnTo>
                  <a:cubicBezTo>
                    <a:pt x="389981" y="1075619"/>
                    <a:pt x="301395" y="1067932"/>
                    <a:pt x="174743" y="1048437"/>
                  </a:cubicBezTo>
                  <a:cubicBezTo>
                    <a:pt x="77962" y="1052260"/>
                    <a:pt x="-893" y="971163"/>
                    <a:pt x="0" y="873694"/>
                  </a:cubicBezTo>
                  <a:cubicBezTo>
                    <a:pt x="-37818" y="767462"/>
                    <a:pt x="10136" y="645301"/>
                    <a:pt x="0" y="436849"/>
                  </a:cubicBezTo>
                  <a:cubicBezTo>
                    <a:pt x="20742" y="387389"/>
                    <a:pt x="6780" y="244291"/>
                    <a:pt x="0" y="174740"/>
                  </a:cubicBezTo>
                  <a:lnTo>
                    <a:pt x="0" y="174740"/>
                  </a:lnTo>
                  <a:lnTo>
                    <a:pt x="0" y="174743"/>
                  </a:lnTo>
                  <a:close/>
                </a:path>
                <a:path w="3417469" h="1048437" stroke="0" extrusionOk="0">
                  <a:moveTo>
                    <a:pt x="0" y="174743"/>
                  </a:moveTo>
                  <a:cubicBezTo>
                    <a:pt x="-1314" y="80482"/>
                    <a:pt x="80964" y="-1845"/>
                    <a:pt x="174743" y="0"/>
                  </a:cubicBezTo>
                  <a:cubicBezTo>
                    <a:pt x="241993" y="-13429"/>
                    <a:pt x="479184" y="-14249"/>
                    <a:pt x="569578" y="0"/>
                  </a:cubicBezTo>
                  <a:cubicBezTo>
                    <a:pt x="720569" y="-155093"/>
                    <a:pt x="849782" y="-228787"/>
                    <a:pt x="1131114" y="-327542"/>
                  </a:cubicBezTo>
                  <a:cubicBezTo>
                    <a:pt x="1247474" y="-188422"/>
                    <a:pt x="1347438" y="-116325"/>
                    <a:pt x="1423945" y="0"/>
                  </a:cubicBezTo>
                  <a:cubicBezTo>
                    <a:pt x="2194199" y="-93196"/>
                    <a:pt x="3049290" y="-28026"/>
                    <a:pt x="3242726" y="0"/>
                  </a:cubicBezTo>
                  <a:cubicBezTo>
                    <a:pt x="3339301" y="-2288"/>
                    <a:pt x="3415294" y="84729"/>
                    <a:pt x="3417469" y="174743"/>
                  </a:cubicBezTo>
                  <a:lnTo>
                    <a:pt x="3417469" y="174740"/>
                  </a:lnTo>
                  <a:lnTo>
                    <a:pt x="3417469" y="174740"/>
                  </a:lnTo>
                  <a:cubicBezTo>
                    <a:pt x="3399604" y="246126"/>
                    <a:pt x="3424078" y="324671"/>
                    <a:pt x="3417469" y="436849"/>
                  </a:cubicBezTo>
                  <a:cubicBezTo>
                    <a:pt x="3389485" y="481535"/>
                    <a:pt x="3395105" y="795007"/>
                    <a:pt x="3417469" y="873694"/>
                  </a:cubicBezTo>
                  <a:cubicBezTo>
                    <a:pt x="3419534" y="953174"/>
                    <a:pt x="3342230" y="1048340"/>
                    <a:pt x="3242726" y="1048437"/>
                  </a:cubicBezTo>
                  <a:cubicBezTo>
                    <a:pt x="2431474" y="1012756"/>
                    <a:pt x="2317180" y="897490"/>
                    <a:pt x="1423945" y="1048437"/>
                  </a:cubicBezTo>
                  <a:cubicBezTo>
                    <a:pt x="1031059" y="1053439"/>
                    <a:pt x="884135" y="1123447"/>
                    <a:pt x="569578" y="1048437"/>
                  </a:cubicBezTo>
                  <a:lnTo>
                    <a:pt x="569578" y="1048437"/>
                  </a:lnTo>
                  <a:cubicBezTo>
                    <a:pt x="469954" y="1014787"/>
                    <a:pt x="340757" y="1078519"/>
                    <a:pt x="174743" y="1048437"/>
                  </a:cubicBezTo>
                  <a:cubicBezTo>
                    <a:pt x="74264" y="1049320"/>
                    <a:pt x="12508" y="960425"/>
                    <a:pt x="0" y="873694"/>
                  </a:cubicBezTo>
                  <a:cubicBezTo>
                    <a:pt x="3073" y="693309"/>
                    <a:pt x="38028" y="593629"/>
                    <a:pt x="0" y="436849"/>
                  </a:cubicBezTo>
                  <a:cubicBezTo>
                    <a:pt x="15984" y="307902"/>
                    <a:pt x="-9998" y="303653"/>
                    <a:pt x="0" y="174740"/>
                  </a:cubicBezTo>
                  <a:lnTo>
                    <a:pt x="0" y="174740"/>
                  </a:lnTo>
                  <a:lnTo>
                    <a:pt x="0" y="174743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842418190">
                    <a:prstGeom prst="wedgeRoundRectCallout">
                      <a:avLst>
                        <a:gd name="adj1" fmla="val -16902"/>
                        <a:gd name="adj2" fmla="val -81241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4" name="文本框 18">
            <a:extLst>
              <a:ext uri="{FF2B5EF4-FFF2-40B4-BE49-F238E27FC236}">
                <a16:creationId xmlns:a16="http://schemas.microsoft.com/office/drawing/2014/main" id="{C797B837-C528-4174-B172-3A985C79E2AD}"/>
              </a:ext>
            </a:extLst>
          </p:cNvPr>
          <p:cNvSpPr txBox="1"/>
          <p:nvPr/>
        </p:nvSpPr>
        <p:spPr>
          <a:xfrm>
            <a:off x="515371" y="2040079"/>
            <a:ext cx="422065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zh-CN" sz="3000" dirty="0"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Những người nào là họ hàng bên nội?</a:t>
            </a:r>
            <a:endParaRPr lang="zh-CN" altLang="en-US" sz="3000" dirty="0">
              <a:latin typeface="Arial" panose="020B0604020202020204" pitchFamily="34" charset="0"/>
              <a:ea typeface="仓耳今楷05-6763 W05" panose="02020400000000000000" pitchFamily="18" charset="-122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E007315-1C0A-4C78-B9C3-227277A21447}"/>
              </a:ext>
            </a:extLst>
          </p:cNvPr>
          <p:cNvGrpSpPr/>
          <p:nvPr/>
        </p:nvGrpSpPr>
        <p:grpSpPr>
          <a:xfrm>
            <a:off x="163286" y="4294213"/>
            <a:ext cx="4876800" cy="1527028"/>
            <a:chOff x="1557867" y="4109156"/>
            <a:chExt cx="3770489" cy="1527028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2E1CD1E1-DFD9-44AA-BEE7-AA851D44376B}"/>
                </a:ext>
              </a:extLst>
            </p:cNvPr>
            <p:cNvSpPr/>
            <p:nvPr/>
          </p:nvSpPr>
          <p:spPr>
            <a:xfrm>
              <a:off x="1557867" y="4109156"/>
              <a:ext cx="3770489" cy="1527028"/>
            </a:xfrm>
            <a:custGeom>
              <a:avLst/>
              <a:gdLst>
                <a:gd name="connsiteX0" fmla="*/ 0 w 3770489"/>
                <a:gd name="connsiteY0" fmla="*/ 254510 h 1527028"/>
                <a:gd name="connsiteX1" fmla="*/ 254510 w 3770489"/>
                <a:gd name="connsiteY1" fmla="*/ 0 h 1527028"/>
                <a:gd name="connsiteX2" fmla="*/ 628415 w 3770489"/>
                <a:gd name="connsiteY2" fmla="*/ 0 h 1527028"/>
                <a:gd name="connsiteX3" fmla="*/ 1621612 w 3770489"/>
                <a:gd name="connsiteY3" fmla="*/ -411290 h 1527028"/>
                <a:gd name="connsiteX4" fmla="*/ 1571037 w 3770489"/>
                <a:gd name="connsiteY4" fmla="*/ 0 h 1527028"/>
                <a:gd name="connsiteX5" fmla="*/ 3515979 w 3770489"/>
                <a:gd name="connsiteY5" fmla="*/ 0 h 1527028"/>
                <a:gd name="connsiteX6" fmla="*/ 3770489 w 3770489"/>
                <a:gd name="connsiteY6" fmla="*/ 254510 h 1527028"/>
                <a:gd name="connsiteX7" fmla="*/ 3770489 w 3770489"/>
                <a:gd name="connsiteY7" fmla="*/ 254505 h 1527028"/>
                <a:gd name="connsiteX8" fmla="*/ 3770489 w 3770489"/>
                <a:gd name="connsiteY8" fmla="*/ 254505 h 1527028"/>
                <a:gd name="connsiteX9" fmla="*/ 3770489 w 3770489"/>
                <a:gd name="connsiteY9" fmla="*/ 636262 h 1527028"/>
                <a:gd name="connsiteX10" fmla="*/ 3770489 w 3770489"/>
                <a:gd name="connsiteY10" fmla="*/ 1272518 h 1527028"/>
                <a:gd name="connsiteX11" fmla="*/ 3515979 w 3770489"/>
                <a:gd name="connsiteY11" fmla="*/ 1527028 h 1527028"/>
                <a:gd name="connsiteX12" fmla="*/ 1571037 w 3770489"/>
                <a:gd name="connsiteY12" fmla="*/ 1527028 h 1527028"/>
                <a:gd name="connsiteX13" fmla="*/ 628415 w 3770489"/>
                <a:gd name="connsiteY13" fmla="*/ 1527028 h 1527028"/>
                <a:gd name="connsiteX14" fmla="*/ 628415 w 3770489"/>
                <a:gd name="connsiteY14" fmla="*/ 1527028 h 1527028"/>
                <a:gd name="connsiteX15" fmla="*/ 254510 w 3770489"/>
                <a:gd name="connsiteY15" fmla="*/ 1527028 h 1527028"/>
                <a:gd name="connsiteX16" fmla="*/ 0 w 3770489"/>
                <a:gd name="connsiteY16" fmla="*/ 1272518 h 1527028"/>
                <a:gd name="connsiteX17" fmla="*/ 0 w 3770489"/>
                <a:gd name="connsiteY17" fmla="*/ 636262 h 1527028"/>
                <a:gd name="connsiteX18" fmla="*/ 0 w 3770489"/>
                <a:gd name="connsiteY18" fmla="*/ 254505 h 1527028"/>
                <a:gd name="connsiteX19" fmla="*/ 0 w 3770489"/>
                <a:gd name="connsiteY19" fmla="*/ 254505 h 1527028"/>
                <a:gd name="connsiteX20" fmla="*/ 0 w 3770489"/>
                <a:gd name="connsiteY20" fmla="*/ 254510 h 152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70489" h="1527028" fill="none" extrusionOk="0">
                  <a:moveTo>
                    <a:pt x="0" y="254510"/>
                  </a:moveTo>
                  <a:cubicBezTo>
                    <a:pt x="8403" y="118496"/>
                    <a:pt x="111129" y="1134"/>
                    <a:pt x="254510" y="0"/>
                  </a:cubicBezTo>
                  <a:cubicBezTo>
                    <a:pt x="381849" y="-29542"/>
                    <a:pt x="451523" y="18957"/>
                    <a:pt x="628415" y="0"/>
                  </a:cubicBezTo>
                  <a:cubicBezTo>
                    <a:pt x="1049568" y="-270722"/>
                    <a:pt x="1228029" y="-331368"/>
                    <a:pt x="1621612" y="-411290"/>
                  </a:cubicBezTo>
                  <a:cubicBezTo>
                    <a:pt x="1578247" y="-292295"/>
                    <a:pt x="1557675" y="-144066"/>
                    <a:pt x="1571037" y="0"/>
                  </a:cubicBezTo>
                  <a:cubicBezTo>
                    <a:pt x="2075593" y="-95567"/>
                    <a:pt x="2787682" y="-3505"/>
                    <a:pt x="3515979" y="0"/>
                  </a:cubicBezTo>
                  <a:cubicBezTo>
                    <a:pt x="3683959" y="-3860"/>
                    <a:pt x="3777209" y="104979"/>
                    <a:pt x="3770489" y="254510"/>
                  </a:cubicBezTo>
                  <a:lnTo>
                    <a:pt x="3770489" y="254505"/>
                  </a:lnTo>
                  <a:lnTo>
                    <a:pt x="3770489" y="254505"/>
                  </a:lnTo>
                  <a:cubicBezTo>
                    <a:pt x="3783149" y="342879"/>
                    <a:pt x="3754441" y="529789"/>
                    <a:pt x="3770489" y="636262"/>
                  </a:cubicBezTo>
                  <a:cubicBezTo>
                    <a:pt x="3811626" y="821081"/>
                    <a:pt x="3716064" y="1025854"/>
                    <a:pt x="3770489" y="1272518"/>
                  </a:cubicBezTo>
                  <a:cubicBezTo>
                    <a:pt x="3769240" y="1418714"/>
                    <a:pt x="3663362" y="1543073"/>
                    <a:pt x="3515979" y="1527028"/>
                  </a:cubicBezTo>
                  <a:cubicBezTo>
                    <a:pt x="2745945" y="1576727"/>
                    <a:pt x="1915624" y="1502300"/>
                    <a:pt x="1571037" y="1527028"/>
                  </a:cubicBezTo>
                  <a:cubicBezTo>
                    <a:pt x="1462364" y="1456120"/>
                    <a:pt x="1031162" y="1529937"/>
                    <a:pt x="628415" y="1527028"/>
                  </a:cubicBezTo>
                  <a:lnTo>
                    <a:pt x="628415" y="1527028"/>
                  </a:lnTo>
                  <a:cubicBezTo>
                    <a:pt x="555813" y="1545126"/>
                    <a:pt x="436739" y="1536708"/>
                    <a:pt x="254510" y="1527028"/>
                  </a:cubicBezTo>
                  <a:cubicBezTo>
                    <a:pt x="112659" y="1545112"/>
                    <a:pt x="-8195" y="1421900"/>
                    <a:pt x="0" y="1272518"/>
                  </a:cubicBezTo>
                  <a:cubicBezTo>
                    <a:pt x="-47427" y="1173418"/>
                    <a:pt x="-51121" y="896706"/>
                    <a:pt x="0" y="636262"/>
                  </a:cubicBezTo>
                  <a:cubicBezTo>
                    <a:pt x="-32397" y="544547"/>
                    <a:pt x="-5176" y="361331"/>
                    <a:pt x="0" y="254505"/>
                  </a:cubicBezTo>
                  <a:lnTo>
                    <a:pt x="0" y="254505"/>
                  </a:lnTo>
                  <a:lnTo>
                    <a:pt x="0" y="254510"/>
                  </a:lnTo>
                  <a:close/>
                </a:path>
                <a:path w="3770489" h="1527028" stroke="0" extrusionOk="0">
                  <a:moveTo>
                    <a:pt x="0" y="254510"/>
                  </a:moveTo>
                  <a:cubicBezTo>
                    <a:pt x="-5595" y="123516"/>
                    <a:pt x="119594" y="-3819"/>
                    <a:pt x="254510" y="0"/>
                  </a:cubicBezTo>
                  <a:cubicBezTo>
                    <a:pt x="308640" y="3046"/>
                    <a:pt x="487412" y="27205"/>
                    <a:pt x="628415" y="0"/>
                  </a:cubicBezTo>
                  <a:cubicBezTo>
                    <a:pt x="762998" y="-21067"/>
                    <a:pt x="1134726" y="-247408"/>
                    <a:pt x="1621612" y="-411290"/>
                  </a:cubicBezTo>
                  <a:cubicBezTo>
                    <a:pt x="1576877" y="-342698"/>
                    <a:pt x="1620061" y="-147191"/>
                    <a:pt x="1571037" y="0"/>
                  </a:cubicBezTo>
                  <a:cubicBezTo>
                    <a:pt x="2432723" y="-37426"/>
                    <a:pt x="2792351" y="-143246"/>
                    <a:pt x="3515979" y="0"/>
                  </a:cubicBezTo>
                  <a:cubicBezTo>
                    <a:pt x="3657026" y="-16547"/>
                    <a:pt x="3768009" y="121355"/>
                    <a:pt x="3770489" y="254510"/>
                  </a:cubicBezTo>
                  <a:lnTo>
                    <a:pt x="3770489" y="254505"/>
                  </a:lnTo>
                  <a:lnTo>
                    <a:pt x="3770489" y="254505"/>
                  </a:lnTo>
                  <a:cubicBezTo>
                    <a:pt x="3769932" y="445048"/>
                    <a:pt x="3794839" y="532027"/>
                    <a:pt x="3770489" y="636262"/>
                  </a:cubicBezTo>
                  <a:cubicBezTo>
                    <a:pt x="3728858" y="723640"/>
                    <a:pt x="3754038" y="1178297"/>
                    <a:pt x="3770489" y="1272518"/>
                  </a:cubicBezTo>
                  <a:cubicBezTo>
                    <a:pt x="3771160" y="1407548"/>
                    <a:pt x="3664733" y="1526762"/>
                    <a:pt x="3515979" y="1527028"/>
                  </a:cubicBezTo>
                  <a:cubicBezTo>
                    <a:pt x="2970116" y="1357993"/>
                    <a:pt x="1933468" y="1580328"/>
                    <a:pt x="1571037" y="1527028"/>
                  </a:cubicBezTo>
                  <a:cubicBezTo>
                    <a:pt x="1256901" y="1591279"/>
                    <a:pt x="992883" y="1588325"/>
                    <a:pt x="628415" y="1527028"/>
                  </a:cubicBezTo>
                  <a:lnTo>
                    <a:pt x="628415" y="1527028"/>
                  </a:lnTo>
                  <a:cubicBezTo>
                    <a:pt x="512587" y="1543759"/>
                    <a:pt x="375581" y="1503465"/>
                    <a:pt x="254510" y="1527028"/>
                  </a:cubicBezTo>
                  <a:cubicBezTo>
                    <a:pt x="89650" y="1532432"/>
                    <a:pt x="18858" y="1398340"/>
                    <a:pt x="0" y="1272518"/>
                  </a:cubicBezTo>
                  <a:cubicBezTo>
                    <a:pt x="-5650" y="1060899"/>
                    <a:pt x="33667" y="811590"/>
                    <a:pt x="0" y="636262"/>
                  </a:cubicBezTo>
                  <a:cubicBezTo>
                    <a:pt x="10142" y="489734"/>
                    <a:pt x="-25314" y="353162"/>
                    <a:pt x="0" y="254505"/>
                  </a:cubicBezTo>
                  <a:lnTo>
                    <a:pt x="0" y="254505"/>
                  </a:lnTo>
                  <a:lnTo>
                    <a:pt x="0" y="25451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842418190">
                    <a:prstGeom prst="wedgeRoundRectCallout">
                      <a:avLst>
                        <a:gd name="adj1" fmla="val -6992"/>
                        <a:gd name="adj2" fmla="val -76934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F31CCE0A-4778-4072-9EAF-DE9A25FC15B5}"/>
                </a:ext>
              </a:extLst>
            </p:cNvPr>
            <p:cNvSpPr/>
            <p:nvPr/>
          </p:nvSpPr>
          <p:spPr>
            <a:xfrm>
              <a:off x="1745995" y="4347009"/>
              <a:ext cx="3417469" cy="1048437"/>
            </a:xfrm>
            <a:custGeom>
              <a:avLst/>
              <a:gdLst>
                <a:gd name="connsiteX0" fmla="*/ 0 w 3417469"/>
                <a:gd name="connsiteY0" fmla="*/ 174743 h 1048437"/>
                <a:gd name="connsiteX1" fmla="*/ 174743 w 3417469"/>
                <a:gd name="connsiteY1" fmla="*/ 0 h 1048437"/>
                <a:gd name="connsiteX2" fmla="*/ 569578 w 3417469"/>
                <a:gd name="connsiteY2" fmla="*/ 0 h 1048437"/>
                <a:gd name="connsiteX3" fmla="*/ 1131114 w 3417469"/>
                <a:gd name="connsiteY3" fmla="*/ -327542 h 1048437"/>
                <a:gd name="connsiteX4" fmla="*/ 1423945 w 3417469"/>
                <a:gd name="connsiteY4" fmla="*/ 0 h 1048437"/>
                <a:gd name="connsiteX5" fmla="*/ 3242726 w 3417469"/>
                <a:gd name="connsiteY5" fmla="*/ 0 h 1048437"/>
                <a:gd name="connsiteX6" fmla="*/ 3417469 w 3417469"/>
                <a:gd name="connsiteY6" fmla="*/ 174743 h 1048437"/>
                <a:gd name="connsiteX7" fmla="*/ 3417469 w 3417469"/>
                <a:gd name="connsiteY7" fmla="*/ 174740 h 1048437"/>
                <a:gd name="connsiteX8" fmla="*/ 3417469 w 3417469"/>
                <a:gd name="connsiteY8" fmla="*/ 174740 h 1048437"/>
                <a:gd name="connsiteX9" fmla="*/ 3417469 w 3417469"/>
                <a:gd name="connsiteY9" fmla="*/ 436849 h 1048437"/>
                <a:gd name="connsiteX10" fmla="*/ 3417469 w 3417469"/>
                <a:gd name="connsiteY10" fmla="*/ 873694 h 1048437"/>
                <a:gd name="connsiteX11" fmla="*/ 3242726 w 3417469"/>
                <a:gd name="connsiteY11" fmla="*/ 1048437 h 1048437"/>
                <a:gd name="connsiteX12" fmla="*/ 1423945 w 3417469"/>
                <a:gd name="connsiteY12" fmla="*/ 1048437 h 1048437"/>
                <a:gd name="connsiteX13" fmla="*/ 569578 w 3417469"/>
                <a:gd name="connsiteY13" fmla="*/ 1048437 h 1048437"/>
                <a:gd name="connsiteX14" fmla="*/ 569578 w 3417469"/>
                <a:gd name="connsiteY14" fmla="*/ 1048437 h 1048437"/>
                <a:gd name="connsiteX15" fmla="*/ 174743 w 3417469"/>
                <a:gd name="connsiteY15" fmla="*/ 1048437 h 1048437"/>
                <a:gd name="connsiteX16" fmla="*/ 0 w 3417469"/>
                <a:gd name="connsiteY16" fmla="*/ 873694 h 1048437"/>
                <a:gd name="connsiteX17" fmla="*/ 0 w 3417469"/>
                <a:gd name="connsiteY17" fmla="*/ 436849 h 1048437"/>
                <a:gd name="connsiteX18" fmla="*/ 0 w 3417469"/>
                <a:gd name="connsiteY18" fmla="*/ 174740 h 1048437"/>
                <a:gd name="connsiteX19" fmla="*/ 0 w 3417469"/>
                <a:gd name="connsiteY19" fmla="*/ 174740 h 1048437"/>
                <a:gd name="connsiteX20" fmla="*/ 0 w 3417469"/>
                <a:gd name="connsiteY20" fmla="*/ 174743 h 104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17469" h="1048437" fill="none" extrusionOk="0">
                  <a:moveTo>
                    <a:pt x="0" y="174743"/>
                  </a:moveTo>
                  <a:cubicBezTo>
                    <a:pt x="9838" y="83560"/>
                    <a:pt x="62158" y="6465"/>
                    <a:pt x="174743" y="0"/>
                  </a:cubicBezTo>
                  <a:cubicBezTo>
                    <a:pt x="298531" y="28563"/>
                    <a:pt x="478854" y="27443"/>
                    <a:pt x="569578" y="0"/>
                  </a:cubicBezTo>
                  <a:cubicBezTo>
                    <a:pt x="640909" y="-13632"/>
                    <a:pt x="1017489" y="-209892"/>
                    <a:pt x="1131114" y="-327542"/>
                  </a:cubicBezTo>
                  <a:cubicBezTo>
                    <a:pt x="1238910" y="-215217"/>
                    <a:pt x="1370749" y="-54487"/>
                    <a:pt x="1423945" y="0"/>
                  </a:cubicBezTo>
                  <a:cubicBezTo>
                    <a:pt x="1618690" y="25800"/>
                    <a:pt x="2567284" y="-32236"/>
                    <a:pt x="3242726" y="0"/>
                  </a:cubicBezTo>
                  <a:cubicBezTo>
                    <a:pt x="3354323" y="-2124"/>
                    <a:pt x="3421007" y="73513"/>
                    <a:pt x="3417469" y="174743"/>
                  </a:cubicBezTo>
                  <a:lnTo>
                    <a:pt x="3417469" y="174740"/>
                  </a:lnTo>
                  <a:lnTo>
                    <a:pt x="3417469" y="174740"/>
                  </a:lnTo>
                  <a:cubicBezTo>
                    <a:pt x="3433171" y="251589"/>
                    <a:pt x="3416661" y="333856"/>
                    <a:pt x="3417469" y="436849"/>
                  </a:cubicBezTo>
                  <a:cubicBezTo>
                    <a:pt x="3413719" y="637383"/>
                    <a:pt x="3400799" y="662914"/>
                    <a:pt x="3417469" y="873694"/>
                  </a:cubicBezTo>
                  <a:cubicBezTo>
                    <a:pt x="3416087" y="976436"/>
                    <a:pt x="3346514" y="1065561"/>
                    <a:pt x="3242726" y="1048437"/>
                  </a:cubicBezTo>
                  <a:cubicBezTo>
                    <a:pt x="2838540" y="1147839"/>
                    <a:pt x="2300419" y="1172228"/>
                    <a:pt x="1423945" y="1048437"/>
                  </a:cubicBezTo>
                  <a:cubicBezTo>
                    <a:pt x="1226134" y="1008323"/>
                    <a:pt x="740920" y="991492"/>
                    <a:pt x="569578" y="1048437"/>
                  </a:cubicBezTo>
                  <a:lnTo>
                    <a:pt x="569578" y="1048437"/>
                  </a:lnTo>
                  <a:cubicBezTo>
                    <a:pt x="389981" y="1075619"/>
                    <a:pt x="301395" y="1067932"/>
                    <a:pt x="174743" y="1048437"/>
                  </a:cubicBezTo>
                  <a:cubicBezTo>
                    <a:pt x="77962" y="1052260"/>
                    <a:pt x="-893" y="971163"/>
                    <a:pt x="0" y="873694"/>
                  </a:cubicBezTo>
                  <a:cubicBezTo>
                    <a:pt x="-37818" y="767462"/>
                    <a:pt x="10136" y="645301"/>
                    <a:pt x="0" y="436849"/>
                  </a:cubicBezTo>
                  <a:cubicBezTo>
                    <a:pt x="20742" y="387389"/>
                    <a:pt x="6780" y="244291"/>
                    <a:pt x="0" y="174740"/>
                  </a:cubicBezTo>
                  <a:lnTo>
                    <a:pt x="0" y="174740"/>
                  </a:lnTo>
                  <a:lnTo>
                    <a:pt x="0" y="174743"/>
                  </a:lnTo>
                  <a:close/>
                </a:path>
                <a:path w="3417469" h="1048437" stroke="0" extrusionOk="0">
                  <a:moveTo>
                    <a:pt x="0" y="174743"/>
                  </a:moveTo>
                  <a:cubicBezTo>
                    <a:pt x="-1314" y="80482"/>
                    <a:pt x="80964" y="-1845"/>
                    <a:pt x="174743" y="0"/>
                  </a:cubicBezTo>
                  <a:cubicBezTo>
                    <a:pt x="241993" y="-13429"/>
                    <a:pt x="479184" y="-14249"/>
                    <a:pt x="569578" y="0"/>
                  </a:cubicBezTo>
                  <a:cubicBezTo>
                    <a:pt x="720569" y="-155093"/>
                    <a:pt x="849782" y="-228787"/>
                    <a:pt x="1131114" y="-327542"/>
                  </a:cubicBezTo>
                  <a:cubicBezTo>
                    <a:pt x="1247474" y="-188422"/>
                    <a:pt x="1347438" y="-116325"/>
                    <a:pt x="1423945" y="0"/>
                  </a:cubicBezTo>
                  <a:cubicBezTo>
                    <a:pt x="2194199" y="-93196"/>
                    <a:pt x="3049290" y="-28026"/>
                    <a:pt x="3242726" y="0"/>
                  </a:cubicBezTo>
                  <a:cubicBezTo>
                    <a:pt x="3339301" y="-2288"/>
                    <a:pt x="3415294" y="84729"/>
                    <a:pt x="3417469" y="174743"/>
                  </a:cubicBezTo>
                  <a:lnTo>
                    <a:pt x="3417469" y="174740"/>
                  </a:lnTo>
                  <a:lnTo>
                    <a:pt x="3417469" y="174740"/>
                  </a:lnTo>
                  <a:cubicBezTo>
                    <a:pt x="3399604" y="246126"/>
                    <a:pt x="3424078" y="324671"/>
                    <a:pt x="3417469" y="436849"/>
                  </a:cubicBezTo>
                  <a:cubicBezTo>
                    <a:pt x="3389485" y="481535"/>
                    <a:pt x="3395105" y="795007"/>
                    <a:pt x="3417469" y="873694"/>
                  </a:cubicBezTo>
                  <a:cubicBezTo>
                    <a:pt x="3419534" y="953174"/>
                    <a:pt x="3342230" y="1048340"/>
                    <a:pt x="3242726" y="1048437"/>
                  </a:cubicBezTo>
                  <a:cubicBezTo>
                    <a:pt x="2431474" y="1012756"/>
                    <a:pt x="2317180" y="897490"/>
                    <a:pt x="1423945" y="1048437"/>
                  </a:cubicBezTo>
                  <a:cubicBezTo>
                    <a:pt x="1031059" y="1053439"/>
                    <a:pt x="884135" y="1123447"/>
                    <a:pt x="569578" y="1048437"/>
                  </a:cubicBezTo>
                  <a:lnTo>
                    <a:pt x="569578" y="1048437"/>
                  </a:lnTo>
                  <a:cubicBezTo>
                    <a:pt x="469954" y="1014787"/>
                    <a:pt x="340757" y="1078519"/>
                    <a:pt x="174743" y="1048437"/>
                  </a:cubicBezTo>
                  <a:cubicBezTo>
                    <a:pt x="74264" y="1049320"/>
                    <a:pt x="12508" y="960425"/>
                    <a:pt x="0" y="873694"/>
                  </a:cubicBezTo>
                  <a:cubicBezTo>
                    <a:pt x="3073" y="693309"/>
                    <a:pt x="38028" y="593629"/>
                    <a:pt x="0" y="436849"/>
                  </a:cubicBezTo>
                  <a:cubicBezTo>
                    <a:pt x="15984" y="307902"/>
                    <a:pt x="-9998" y="303653"/>
                    <a:pt x="0" y="174740"/>
                  </a:cubicBezTo>
                  <a:lnTo>
                    <a:pt x="0" y="174740"/>
                  </a:lnTo>
                  <a:lnTo>
                    <a:pt x="0" y="174743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842418190">
                    <a:prstGeom prst="wedgeRoundRectCallout">
                      <a:avLst>
                        <a:gd name="adj1" fmla="val -16902"/>
                        <a:gd name="adj2" fmla="val -81241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8" name="文本框 18">
            <a:extLst>
              <a:ext uri="{FF2B5EF4-FFF2-40B4-BE49-F238E27FC236}">
                <a16:creationId xmlns:a16="http://schemas.microsoft.com/office/drawing/2014/main" id="{FCEE72BA-E71E-40F8-B745-3D2C50AC0697}"/>
              </a:ext>
            </a:extLst>
          </p:cNvPr>
          <p:cNvSpPr txBox="1"/>
          <p:nvPr/>
        </p:nvSpPr>
        <p:spPr>
          <a:xfrm>
            <a:off x="406613" y="4587336"/>
            <a:ext cx="432941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zh-CN" sz="3000" dirty="0"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Những người nào là họ hàng bên ngoại?</a:t>
            </a:r>
            <a:endParaRPr lang="zh-CN" altLang="en-US" sz="3000" dirty="0">
              <a:latin typeface="Arial" panose="020B0604020202020204" pitchFamily="34" charset="0"/>
              <a:ea typeface="仓耳今楷05-6763 W05" panose="02020400000000000000" pitchFamily="18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3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291B1F0-F640-4B31-8C26-71FC3F86F66A}"/>
              </a:ext>
            </a:extLst>
          </p:cNvPr>
          <p:cNvGrpSpPr/>
          <p:nvPr/>
        </p:nvGrpSpPr>
        <p:grpSpPr>
          <a:xfrm rot="10800000">
            <a:off x="1121228" y="174171"/>
            <a:ext cx="9993086" cy="1826185"/>
            <a:chOff x="1557867" y="4109156"/>
            <a:chExt cx="3770489" cy="1527028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74590FAB-0BC8-4808-9A67-535F2BBA2946}"/>
                </a:ext>
              </a:extLst>
            </p:cNvPr>
            <p:cNvSpPr/>
            <p:nvPr/>
          </p:nvSpPr>
          <p:spPr>
            <a:xfrm>
              <a:off x="1557867" y="4109156"/>
              <a:ext cx="3770489" cy="1527028"/>
            </a:xfrm>
            <a:custGeom>
              <a:avLst/>
              <a:gdLst>
                <a:gd name="connsiteX0" fmla="*/ 0 w 3770489"/>
                <a:gd name="connsiteY0" fmla="*/ 254510 h 1527028"/>
                <a:gd name="connsiteX1" fmla="*/ 254510 w 3770489"/>
                <a:gd name="connsiteY1" fmla="*/ 0 h 1527028"/>
                <a:gd name="connsiteX2" fmla="*/ 628415 w 3770489"/>
                <a:gd name="connsiteY2" fmla="*/ 0 h 1527028"/>
                <a:gd name="connsiteX3" fmla="*/ 1621612 w 3770489"/>
                <a:gd name="connsiteY3" fmla="*/ -411290 h 1527028"/>
                <a:gd name="connsiteX4" fmla="*/ 1571037 w 3770489"/>
                <a:gd name="connsiteY4" fmla="*/ 0 h 1527028"/>
                <a:gd name="connsiteX5" fmla="*/ 3515979 w 3770489"/>
                <a:gd name="connsiteY5" fmla="*/ 0 h 1527028"/>
                <a:gd name="connsiteX6" fmla="*/ 3770489 w 3770489"/>
                <a:gd name="connsiteY6" fmla="*/ 254510 h 1527028"/>
                <a:gd name="connsiteX7" fmla="*/ 3770489 w 3770489"/>
                <a:gd name="connsiteY7" fmla="*/ 254505 h 1527028"/>
                <a:gd name="connsiteX8" fmla="*/ 3770489 w 3770489"/>
                <a:gd name="connsiteY8" fmla="*/ 254505 h 1527028"/>
                <a:gd name="connsiteX9" fmla="*/ 3770489 w 3770489"/>
                <a:gd name="connsiteY9" fmla="*/ 636262 h 1527028"/>
                <a:gd name="connsiteX10" fmla="*/ 3770489 w 3770489"/>
                <a:gd name="connsiteY10" fmla="*/ 1272518 h 1527028"/>
                <a:gd name="connsiteX11" fmla="*/ 3515979 w 3770489"/>
                <a:gd name="connsiteY11" fmla="*/ 1527028 h 1527028"/>
                <a:gd name="connsiteX12" fmla="*/ 1571037 w 3770489"/>
                <a:gd name="connsiteY12" fmla="*/ 1527028 h 1527028"/>
                <a:gd name="connsiteX13" fmla="*/ 628415 w 3770489"/>
                <a:gd name="connsiteY13" fmla="*/ 1527028 h 1527028"/>
                <a:gd name="connsiteX14" fmla="*/ 628415 w 3770489"/>
                <a:gd name="connsiteY14" fmla="*/ 1527028 h 1527028"/>
                <a:gd name="connsiteX15" fmla="*/ 254510 w 3770489"/>
                <a:gd name="connsiteY15" fmla="*/ 1527028 h 1527028"/>
                <a:gd name="connsiteX16" fmla="*/ 0 w 3770489"/>
                <a:gd name="connsiteY16" fmla="*/ 1272518 h 1527028"/>
                <a:gd name="connsiteX17" fmla="*/ 0 w 3770489"/>
                <a:gd name="connsiteY17" fmla="*/ 636262 h 1527028"/>
                <a:gd name="connsiteX18" fmla="*/ 0 w 3770489"/>
                <a:gd name="connsiteY18" fmla="*/ 254505 h 1527028"/>
                <a:gd name="connsiteX19" fmla="*/ 0 w 3770489"/>
                <a:gd name="connsiteY19" fmla="*/ 254505 h 1527028"/>
                <a:gd name="connsiteX20" fmla="*/ 0 w 3770489"/>
                <a:gd name="connsiteY20" fmla="*/ 254510 h 152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70489" h="1527028" fill="none" extrusionOk="0">
                  <a:moveTo>
                    <a:pt x="0" y="254510"/>
                  </a:moveTo>
                  <a:cubicBezTo>
                    <a:pt x="8403" y="118496"/>
                    <a:pt x="111129" y="1134"/>
                    <a:pt x="254510" y="0"/>
                  </a:cubicBezTo>
                  <a:cubicBezTo>
                    <a:pt x="381849" y="-29542"/>
                    <a:pt x="451523" y="18957"/>
                    <a:pt x="628415" y="0"/>
                  </a:cubicBezTo>
                  <a:cubicBezTo>
                    <a:pt x="1049568" y="-270722"/>
                    <a:pt x="1228029" y="-331368"/>
                    <a:pt x="1621612" y="-411290"/>
                  </a:cubicBezTo>
                  <a:cubicBezTo>
                    <a:pt x="1578247" y="-292295"/>
                    <a:pt x="1557675" y="-144066"/>
                    <a:pt x="1571037" y="0"/>
                  </a:cubicBezTo>
                  <a:cubicBezTo>
                    <a:pt x="2075593" y="-95567"/>
                    <a:pt x="2787682" y="-3505"/>
                    <a:pt x="3515979" y="0"/>
                  </a:cubicBezTo>
                  <a:cubicBezTo>
                    <a:pt x="3683959" y="-3860"/>
                    <a:pt x="3777209" y="104979"/>
                    <a:pt x="3770489" y="254510"/>
                  </a:cubicBezTo>
                  <a:lnTo>
                    <a:pt x="3770489" y="254505"/>
                  </a:lnTo>
                  <a:lnTo>
                    <a:pt x="3770489" y="254505"/>
                  </a:lnTo>
                  <a:cubicBezTo>
                    <a:pt x="3783149" y="342879"/>
                    <a:pt x="3754441" y="529789"/>
                    <a:pt x="3770489" y="636262"/>
                  </a:cubicBezTo>
                  <a:cubicBezTo>
                    <a:pt x="3811626" y="821081"/>
                    <a:pt x="3716064" y="1025854"/>
                    <a:pt x="3770489" y="1272518"/>
                  </a:cubicBezTo>
                  <a:cubicBezTo>
                    <a:pt x="3769240" y="1418714"/>
                    <a:pt x="3663362" y="1543073"/>
                    <a:pt x="3515979" y="1527028"/>
                  </a:cubicBezTo>
                  <a:cubicBezTo>
                    <a:pt x="2745945" y="1576727"/>
                    <a:pt x="1915624" y="1502300"/>
                    <a:pt x="1571037" y="1527028"/>
                  </a:cubicBezTo>
                  <a:cubicBezTo>
                    <a:pt x="1462364" y="1456120"/>
                    <a:pt x="1031162" y="1529937"/>
                    <a:pt x="628415" y="1527028"/>
                  </a:cubicBezTo>
                  <a:lnTo>
                    <a:pt x="628415" y="1527028"/>
                  </a:lnTo>
                  <a:cubicBezTo>
                    <a:pt x="555813" y="1545126"/>
                    <a:pt x="436739" y="1536708"/>
                    <a:pt x="254510" y="1527028"/>
                  </a:cubicBezTo>
                  <a:cubicBezTo>
                    <a:pt x="112659" y="1545112"/>
                    <a:pt x="-8195" y="1421900"/>
                    <a:pt x="0" y="1272518"/>
                  </a:cubicBezTo>
                  <a:cubicBezTo>
                    <a:pt x="-47427" y="1173418"/>
                    <a:pt x="-51121" y="896706"/>
                    <a:pt x="0" y="636262"/>
                  </a:cubicBezTo>
                  <a:cubicBezTo>
                    <a:pt x="-32397" y="544547"/>
                    <a:pt x="-5176" y="361331"/>
                    <a:pt x="0" y="254505"/>
                  </a:cubicBezTo>
                  <a:lnTo>
                    <a:pt x="0" y="254505"/>
                  </a:lnTo>
                  <a:lnTo>
                    <a:pt x="0" y="254510"/>
                  </a:lnTo>
                  <a:close/>
                </a:path>
                <a:path w="3770489" h="1527028" stroke="0" extrusionOk="0">
                  <a:moveTo>
                    <a:pt x="0" y="254510"/>
                  </a:moveTo>
                  <a:cubicBezTo>
                    <a:pt x="-5595" y="123516"/>
                    <a:pt x="119594" y="-3819"/>
                    <a:pt x="254510" y="0"/>
                  </a:cubicBezTo>
                  <a:cubicBezTo>
                    <a:pt x="308640" y="3046"/>
                    <a:pt x="487412" y="27205"/>
                    <a:pt x="628415" y="0"/>
                  </a:cubicBezTo>
                  <a:cubicBezTo>
                    <a:pt x="762998" y="-21067"/>
                    <a:pt x="1134726" y="-247408"/>
                    <a:pt x="1621612" y="-411290"/>
                  </a:cubicBezTo>
                  <a:cubicBezTo>
                    <a:pt x="1576877" y="-342698"/>
                    <a:pt x="1620061" y="-147191"/>
                    <a:pt x="1571037" y="0"/>
                  </a:cubicBezTo>
                  <a:cubicBezTo>
                    <a:pt x="2432723" y="-37426"/>
                    <a:pt x="2792351" y="-143246"/>
                    <a:pt x="3515979" y="0"/>
                  </a:cubicBezTo>
                  <a:cubicBezTo>
                    <a:pt x="3657026" y="-16547"/>
                    <a:pt x="3768009" y="121355"/>
                    <a:pt x="3770489" y="254510"/>
                  </a:cubicBezTo>
                  <a:lnTo>
                    <a:pt x="3770489" y="254505"/>
                  </a:lnTo>
                  <a:lnTo>
                    <a:pt x="3770489" y="254505"/>
                  </a:lnTo>
                  <a:cubicBezTo>
                    <a:pt x="3769932" y="445048"/>
                    <a:pt x="3794839" y="532027"/>
                    <a:pt x="3770489" y="636262"/>
                  </a:cubicBezTo>
                  <a:cubicBezTo>
                    <a:pt x="3728858" y="723640"/>
                    <a:pt x="3754038" y="1178297"/>
                    <a:pt x="3770489" y="1272518"/>
                  </a:cubicBezTo>
                  <a:cubicBezTo>
                    <a:pt x="3771160" y="1407548"/>
                    <a:pt x="3664733" y="1526762"/>
                    <a:pt x="3515979" y="1527028"/>
                  </a:cubicBezTo>
                  <a:cubicBezTo>
                    <a:pt x="2970116" y="1357993"/>
                    <a:pt x="1933468" y="1580328"/>
                    <a:pt x="1571037" y="1527028"/>
                  </a:cubicBezTo>
                  <a:cubicBezTo>
                    <a:pt x="1256901" y="1591279"/>
                    <a:pt x="992883" y="1588325"/>
                    <a:pt x="628415" y="1527028"/>
                  </a:cubicBezTo>
                  <a:lnTo>
                    <a:pt x="628415" y="1527028"/>
                  </a:lnTo>
                  <a:cubicBezTo>
                    <a:pt x="512587" y="1543759"/>
                    <a:pt x="375581" y="1503465"/>
                    <a:pt x="254510" y="1527028"/>
                  </a:cubicBezTo>
                  <a:cubicBezTo>
                    <a:pt x="89650" y="1532432"/>
                    <a:pt x="18858" y="1398340"/>
                    <a:pt x="0" y="1272518"/>
                  </a:cubicBezTo>
                  <a:cubicBezTo>
                    <a:pt x="-5650" y="1060899"/>
                    <a:pt x="33667" y="811590"/>
                    <a:pt x="0" y="636262"/>
                  </a:cubicBezTo>
                  <a:cubicBezTo>
                    <a:pt x="10142" y="489734"/>
                    <a:pt x="-25314" y="353162"/>
                    <a:pt x="0" y="254505"/>
                  </a:cubicBezTo>
                  <a:lnTo>
                    <a:pt x="0" y="254505"/>
                  </a:lnTo>
                  <a:lnTo>
                    <a:pt x="0" y="25451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842418190">
                    <a:prstGeom prst="wedgeRoundRectCallout">
                      <a:avLst>
                        <a:gd name="adj1" fmla="val -6992"/>
                        <a:gd name="adj2" fmla="val -76934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210DD1FA-C595-4B5F-B63E-1F34C3FFDFB9}"/>
                </a:ext>
              </a:extLst>
            </p:cNvPr>
            <p:cNvSpPr/>
            <p:nvPr/>
          </p:nvSpPr>
          <p:spPr>
            <a:xfrm>
              <a:off x="1745995" y="4347009"/>
              <a:ext cx="3417469" cy="1048437"/>
            </a:xfrm>
            <a:custGeom>
              <a:avLst/>
              <a:gdLst>
                <a:gd name="connsiteX0" fmla="*/ 0 w 3417469"/>
                <a:gd name="connsiteY0" fmla="*/ 174743 h 1048437"/>
                <a:gd name="connsiteX1" fmla="*/ 174743 w 3417469"/>
                <a:gd name="connsiteY1" fmla="*/ 0 h 1048437"/>
                <a:gd name="connsiteX2" fmla="*/ 569578 w 3417469"/>
                <a:gd name="connsiteY2" fmla="*/ 0 h 1048437"/>
                <a:gd name="connsiteX3" fmla="*/ 1131114 w 3417469"/>
                <a:gd name="connsiteY3" fmla="*/ -327542 h 1048437"/>
                <a:gd name="connsiteX4" fmla="*/ 1423945 w 3417469"/>
                <a:gd name="connsiteY4" fmla="*/ 0 h 1048437"/>
                <a:gd name="connsiteX5" fmla="*/ 3242726 w 3417469"/>
                <a:gd name="connsiteY5" fmla="*/ 0 h 1048437"/>
                <a:gd name="connsiteX6" fmla="*/ 3417469 w 3417469"/>
                <a:gd name="connsiteY6" fmla="*/ 174743 h 1048437"/>
                <a:gd name="connsiteX7" fmla="*/ 3417469 w 3417469"/>
                <a:gd name="connsiteY7" fmla="*/ 174740 h 1048437"/>
                <a:gd name="connsiteX8" fmla="*/ 3417469 w 3417469"/>
                <a:gd name="connsiteY8" fmla="*/ 174740 h 1048437"/>
                <a:gd name="connsiteX9" fmla="*/ 3417469 w 3417469"/>
                <a:gd name="connsiteY9" fmla="*/ 436849 h 1048437"/>
                <a:gd name="connsiteX10" fmla="*/ 3417469 w 3417469"/>
                <a:gd name="connsiteY10" fmla="*/ 873694 h 1048437"/>
                <a:gd name="connsiteX11" fmla="*/ 3242726 w 3417469"/>
                <a:gd name="connsiteY11" fmla="*/ 1048437 h 1048437"/>
                <a:gd name="connsiteX12" fmla="*/ 1423945 w 3417469"/>
                <a:gd name="connsiteY12" fmla="*/ 1048437 h 1048437"/>
                <a:gd name="connsiteX13" fmla="*/ 569578 w 3417469"/>
                <a:gd name="connsiteY13" fmla="*/ 1048437 h 1048437"/>
                <a:gd name="connsiteX14" fmla="*/ 569578 w 3417469"/>
                <a:gd name="connsiteY14" fmla="*/ 1048437 h 1048437"/>
                <a:gd name="connsiteX15" fmla="*/ 174743 w 3417469"/>
                <a:gd name="connsiteY15" fmla="*/ 1048437 h 1048437"/>
                <a:gd name="connsiteX16" fmla="*/ 0 w 3417469"/>
                <a:gd name="connsiteY16" fmla="*/ 873694 h 1048437"/>
                <a:gd name="connsiteX17" fmla="*/ 0 w 3417469"/>
                <a:gd name="connsiteY17" fmla="*/ 436849 h 1048437"/>
                <a:gd name="connsiteX18" fmla="*/ 0 w 3417469"/>
                <a:gd name="connsiteY18" fmla="*/ 174740 h 1048437"/>
                <a:gd name="connsiteX19" fmla="*/ 0 w 3417469"/>
                <a:gd name="connsiteY19" fmla="*/ 174740 h 1048437"/>
                <a:gd name="connsiteX20" fmla="*/ 0 w 3417469"/>
                <a:gd name="connsiteY20" fmla="*/ 174743 h 104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17469" h="1048437" fill="none" extrusionOk="0">
                  <a:moveTo>
                    <a:pt x="0" y="174743"/>
                  </a:moveTo>
                  <a:cubicBezTo>
                    <a:pt x="9838" y="83560"/>
                    <a:pt x="62158" y="6465"/>
                    <a:pt x="174743" y="0"/>
                  </a:cubicBezTo>
                  <a:cubicBezTo>
                    <a:pt x="298531" y="28563"/>
                    <a:pt x="478854" y="27443"/>
                    <a:pt x="569578" y="0"/>
                  </a:cubicBezTo>
                  <a:cubicBezTo>
                    <a:pt x="640909" y="-13632"/>
                    <a:pt x="1017489" y="-209892"/>
                    <a:pt x="1131114" y="-327542"/>
                  </a:cubicBezTo>
                  <a:cubicBezTo>
                    <a:pt x="1238910" y="-215217"/>
                    <a:pt x="1370749" y="-54487"/>
                    <a:pt x="1423945" y="0"/>
                  </a:cubicBezTo>
                  <a:cubicBezTo>
                    <a:pt x="1618690" y="25800"/>
                    <a:pt x="2567284" y="-32236"/>
                    <a:pt x="3242726" y="0"/>
                  </a:cubicBezTo>
                  <a:cubicBezTo>
                    <a:pt x="3354323" y="-2124"/>
                    <a:pt x="3421007" y="73513"/>
                    <a:pt x="3417469" y="174743"/>
                  </a:cubicBezTo>
                  <a:lnTo>
                    <a:pt x="3417469" y="174740"/>
                  </a:lnTo>
                  <a:lnTo>
                    <a:pt x="3417469" y="174740"/>
                  </a:lnTo>
                  <a:cubicBezTo>
                    <a:pt x="3433171" y="251589"/>
                    <a:pt x="3416661" y="333856"/>
                    <a:pt x="3417469" y="436849"/>
                  </a:cubicBezTo>
                  <a:cubicBezTo>
                    <a:pt x="3413719" y="637383"/>
                    <a:pt x="3400799" y="662914"/>
                    <a:pt x="3417469" y="873694"/>
                  </a:cubicBezTo>
                  <a:cubicBezTo>
                    <a:pt x="3416087" y="976436"/>
                    <a:pt x="3346514" y="1065561"/>
                    <a:pt x="3242726" y="1048437"/>
                  </a:cubicBezTo>
                  <a:cubicBezTo>
                    <a:pt x="2838540" y="1147839"/>
                    <a:pt x="2300419" y="1172228"/>
                    <a:pt x="1423945" y="1048437"/>
                  </a:cubicBezTo>
                  <a:cubicBezTo>
                    <a:pt x="1226134" y="1008323"/>
                    <a:pt x="740920" y="991492"/>
                    <a:pt x="569578" y="1048437"/>
                  </a:cubicBezTo>
                  <a:lnTo>
                    <a:pt x="569578" y="1048437"/>
                  </a:lnTo>
                  <a:cubicBezTo>
                    <a:pt x="389981" y="1075619"/>
                    <a:pt x="301395" y="1067932"/>
                    <a:pt x="174743" y="1048437"/>
                  </a:cubicBezTo>
                  <a:cubicBezTo>
                    <a:pt x="77962" y="1052260"/>
                    <a:pt x="-893" y="971163"/>
                    <a:pt x="0" y="873694"/>
                  </a:cubicBezTo>
                  <a:cubicBezTo>
                    <a:pt x="-37818" y="767462"/>
                    <a:pt x="10136" y="645301"/>
                    <a:pt x="0" y="436849"/>
                  </a:cubicBezTo>
                  <a:cubicBezTo>
                    <a:pt x="20742" y="387389"/>
                    <a:pt x="6780" y="244291"/>
                    <a:pt x="0" y="174740"/>
                  </a:cubicBezTo>
                  <a:lnTo>
                    <a:pt x="0" y="174740"/>
                  </a:lnTo>
                  <a:lnTo>
                    <a:pt x="0" y="174743"/>
                  </a:lnTo>
                  <a:close/>
                </a:path>
                <a:path w="3417469" h="1048437" stroke="0" extrusionOk="0">
                  <a:moveTo>
                    <a:pt x="0" y="174743"/>
                  </a:moveTo>
                  <a:cubicBezTo>
                    <a:pt x="-1314" y="80482"/>
                    <a:pt x="80964" y="-1845"/>
                    <a:pt x="174743" y="0"/>
                  </a:cubicBezTo>
                  <a:cubicBezTo>
                    <a:pt x="241993" y="-13429"/>
                    <a:pt x="479184" y="-14249"/>
                    <a:pt x="569578" y="0"/>
                  </a:cubicBezTo>
                  <a:cubicBezTo>
                    <a:pt x="720569" y="-155093"/>
                    <a:pt x="849782" y="-228787"/>
                    <a:pt x="1131114" y="-327542"/>
                  </a:cubicBezTo>
                  <a:cubicBezTo>
                    <a:pt x="1247474" y="-188422"/>
                    <a:pt x="1347438" y="-116325"/>
                    <a:pt x="1423945" y="0"/>
                  </a:cubicBezTo>
                  <a:cubicBezTo>
                    <a:pt x="2194199" y="-93196"/>
                    <a:pt x="3049290" y="-28026"/>
                    <a:pt x="3242726" y="0"/>
                  </a:cubicBezTo>
                  <a:cubicBezTo>
                    <a:pt x="3339301" y="-2288"/>
                    <a:pt x="3415294" y="84729"/>
                    <a:pt x="3417469" y="174743"/>
                  </a:cubicBezTo>
                  <a:lnTo>
                    <a:pt x="3417469" y="174740"/>
                  </a:lnTo>
                  <a:lnTo>
                    <a:pt x="3417469" y="174740"/>
                  </a:lnTo>
                  <a:cubicBezTo>
                    <a:pt x="3399604" y="246126"/>
                    <a:pt x="3424078" y="324671"/>
                    <a:pt x="3417469" y="436849"/>
                  </a:cubicBezTo>
                  <a:cubicBezTo>
                    <a:pt x="3389485" y="481535"/>
                    <a:pt x="3395105" y="795007"/>
                    <a:pt x="3417469" y="873694"/>
                  </a:cubicBezTo>
                  <a:cubicBezTo>
                    <a:pt x="3419534" y="953174"/>
                    <a:pt x="3342230" y="1048340"/>
                    <a:pt x="3242726" y="1048437"/>
                  </a:cubicBezTo>
                  <a:cubicBezTo>
                    <a:pt x="2431474" y="1012756"/>
                    <a:pt x="2317180" y="897490"/>
                    <a:pt x="1423945" y="1048437"/>
                  </a:cubicBezTo>
                  <a:cubicBezTo>
                    <a:pt x="1031059" y="1053439"/>
                    <a:pt x="884135" y="1123447"/>
                    <a:pt x="569578" y="1048437"/>
                  </a:cubicBezTo>
                  <a:lnTo>
                    <a:pt x="569578" y="1048437"/>
                  </a:lnTo>
                  <a:cubicBezTo>
                    <a:pt x="469954" y="1014787"/>
                    <a:pt x="340757" y="1078519"/>
                    <a:pt x="174743" y="1048437"/>
                  </a:cubicBezTo>
                  <a:cubicBezTo>
                    <a:pt x="74264" y="1049320"/>
                    <a:pt x="12508" y="960425"/>
                    <a:pt x="0" y="873694"/>
                  </a:cubicBezTo>
                  <a:cubicBezTo>
                    <a:pt x="3073" y="693309"/>
                    <a:pt x="38028" y="593629"/>
                    <a:pt x="0" y="436849"/>
                  </a:cubicBezTo>
                  <a:cubicBezTo>
                    <a:pt x="15984" y="307902"/>
                    <a:pt x="-9998" y="303653"/>
                    <a:pt x="0" y="174740"/>
                  </a:cubicBezTo>
                  <a:lnTo>
                    <a:pt x="0" y="174740"/>
                  </a:lnTo>
                  <a:lnTo>
                    <a:pt x="0" y="174743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842418190">
                    <a:prstGeom prst="wedgeRoundRectCallout">
                      <a:avLst>
                        <a:gd name="adj1" fmla="val -16902"/>
                        <a:gd name="adj2" fmla="val -81241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8" name="文本框 18">
            <a:extLst>
              <a:ext uri="{FF2B5EF4-FFF2-40B4-BE49-F238E27FC236}">
                <a16:creationId xmlns:a16="http://schemas.microsoft.com/office/drawing/2014/main" id="{493DB526-E00C-4217-9912-43E9BB128E39}"/>
              </a:ext>
            </a:extLst>
          </p:cNvPr>
          <p:cNvSpPr txBox="1"/>
          <p:nvPr/>
        </p:nvSpPr>
        <p:spPr>
          <a:xfrm>
            <a:off x="1590385" y="619088"/>
            <a:ext cx="927462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zh-CN" sz="3000" b="1" dirty="0"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Họ hàng bên nội của Hoa: </a:t>
            </a:r>
            <a:r>
              <a:rPr lang="vi-VN" altLang="zh-CN" sz="3000" dirty="0"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Ông bà nội của Hoa, gia đình anh trai của bố Hoa.</a:t>
            </a:r>
            <a:endParaRPr lang="zh-CN" altLang="en-US" sz="3000" dirty="0">
              <a:latin typeface="Arial" panose="020B0604020202020204" pitchFamily="34" charset="0"/>
              <a:ea typeface="仓耳今楷05-6763 W05" panose="02020400000000000000" pitchFamily="18" charset="-122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C99AE-0607-4C37-81AC-BB5FE70CC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45" y="2603159"/>
            <a:ext cx="4443526" cy="33643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689F07-7C90-4494-B20B-D79CADD99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208" y="2603159"/>
            <a:ext cx="4156804" cy="306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291B1F0-F640-4B31-8C26-71FC3F86F66A}"/>
              </a:ext>
            </a:extLst>
          </p:cNvPr>
          <p:cNvGrpSpPr/>
          <p:nvPr/>
        </p:nvGrpSpPr>
        <p:grpSpPr>
          <a:xfrm rot="10800000">
            <a:off x="1121228" y="174171"/>
            <a:ext cx="9993086" cy="1826185"/>
            <a:chOff x="1557867" y="4109156"/>
            <a:chExt cx="3770489" cy="1527028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74590FAB-0BC8-4808-9A67-535F2BBA2946}"/>
                </a:ext>
              </a:extLst>
            </p:cNvPr>
            <p:cNvSpPr/>
            <p:nvPr/>
          </p:nvSpPr>
          <p:spPr>
            <a:xfrm>
              <a:off x="1557867" y="4109156"/>
              <a:ext cx="3770489" cy="1527028"/>
            </a:xfrm>
            <a:custGeom>
              <a:avLst/>
              <a:gdLst>
                <a:gd name="connsiteX0" fmla="*/ 0 w 3770489"/>
                <a:gd name="connsiteY0" fmla="*/ 254510 h 1527028"/>
                <a:gd name="connsiteX1" fmla="*/ 254510 w 3770489"/>
                <a:gd name="connsiteY1" fmla="*/ 0 h 1527028"/>
                <a:gd name="connsiteX2" fmla="*/ 628415 w 3770489"/>
                <a:gd name="connsiteY2" fmla="*/ 0 h 1527028"/>
                <a:gd name="connsiteX3" fmla="*/ 1621612 w 3770489"/>
                <a:gd name="connsiteY3" fmla="*/ -411290 h 1527028"/>
                <a:gd name="connsiteX4" fmla="*/ 1571037 w 3770489"/>
                <a:gd name="connsiteY4" fmla="*/ 0 h 1527028"/>
                <a:gd name="connsiteX5" fmla="*/ 3515979 w 3770489"/>
                <a:gd name="connsiteY5" fmla="*/ 0 h 1527028"/>
                <a:gd name="connsiteX6" fmla="*/ 3770489 w 3770489"/>
                <a:gd name="connsiteY6" fmla="*/ 254510 h 1527028"/>
                <a:gd name="connsiteX7" fmla="*/ 3770489 w 3770489"/>
                <a:gd name="connsiteY7" fmla="*/ 254505 h 1527028"/>
                <a:gd name="connsiteX8" fmla="*/ 3770489 w 3770489"/>
                <a:gd name="connsiteY8" fmla="*/ 254505 h 1527028"/>
                <a:gd name="connsiteX9" fmla="*/ 3770489 w 3770489"/>
                <a:gd name="connsiteY9" fmla="*/ 636262 h 1527028"/>
                <a:gd name="connsiteX10" fmla="*/ 3770489 w 3770489"/>
                <a:gd name="connsiteY10" fmla="*/ 1272518 h 1527028"/>
                <a:gd name="connsiteX11" fmla="*/ 3515979 w 3770489"/>
                <a:gd name="connsiteY11" fmla="*/ 1527028 h 1527028"/>
                <a:gd name="connsiteX12" fmla="*/ 1571037 w 3770489"/>
                <a:gd name="connsiteY12" fmla="*/ 1527028 h 1527028"/>
                <a:gd name="connsiteX13" fmla="*/ 628415 w 3770489"/>
                <a:gd name="connsiteY13" fmla="*/ 1527028 h 1527028"/>
                <a:gd name="connsiteX14" fmla="*/ 628415 w 3770489"/>
                <a:gd name="connsiteY14" fmla="*/ 1527028 h 1527028"/>
                <a:gd name="connsiteX15" fmla="*/ 254510 w 3770489"/>
                <a:gd name="connsiteY15" fmla="*/ 1527028 h 1527028"/>
                <a:gd name="connsiteX16" fmla="*/ 0 w 3770489"/>
                <a:gd name="connsiteY16" fmla="*/ 1272518 h 1527028"/>
                <a:gd name="connsiteX17" fmla="*/ 0 w 3770489"/>
                <a:gd name="connsiteY17" fmla="*/ 636262 h 1527028"/>
                <a:gd name="connsiteX18" fmla="*/ 0 w 3770489"/>
                <a:gd name="connsiteY18" fmla="*/ 254505 h 1527028"/>
                <a:gd name="connsiteX19" fmla="*/ 0 w 3770489"/>
                <a:gd name="connsiteY19" fmla="*/ 254505 h 1527028"/>
                <a:gd name="connsiteX20" fmla="*/ 0 w 3770489"/>
                <a:gd name="connsiteY20" fmla="*/ 254510 h 152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70489" h="1527028" fill="none" extrusionOk="0">
                  <a:moveTo>
                    <a:pt x="0" y="254510"/>
                  </a:moveTo>
                  <a:cubicBezTo>
                    <a:pt x="8403" y="118496"/>
                    <a:pt x="111129" y="1134"/>
                    <a:pt x="254510" y="0"/>
                  </a:cubicBezTo>
                  <a:cubicBezTo>
                    <a:pt x="381849" y="-29542"/>
                    <a:pt x="451523" y="18957"/>
                    <a:pt x="628415" y="0"/>
                  </a:cubicBezTo>
                  <a:cubicBezTo>
                    <a:pt x="1049568" y="-270722"/>
                    <a:pt x="1228029" y="-331368"/>
                    <a:pt x="1621612" y="-411290"/>
                  </a:cubicBezTo>
                  <a:cubicBezTo>
                    <a:pt x="1578247" y="-292295"/>
                    <a:pt x="1557675" y="-144066"/>
                    <a:pt x="1571037" y="0"/>
                  </a:cubicBezTo>
                  <a:cubicBezTo>
                    <a:pt x="2075593" y="-95567"/>
                    <a:pt x="2787682" y="-3505"/>
                    <a:pt x="3515979" y="0"/>
                  </a:cubicBezTo>
                  <a:cubicBezTo>
                    <a:pt x="3683959" y="-3860"/>
                    <a:pt x="3777209" y="104979"/>
                    <a:pt x="3770489" y="254510"/>
                  </a:cubicBezTo>
                  <a:lnTo>
                    <a:pt x="3770489" y="254505"/>
                  </a:lnTo>
                  <a:lnTo>
                    <a:pt x="3770489" y="254505"/>
                  </a:lnTo>
                  <a:cubicBezTo>
                    <a:pt x="3783149" y="342879"/>
                    <a:pt x="3754441" y="529789"/>
                    <a:pt x="3770489" y="636262"/>
                  </a:cubicBezTo>
                  <a:cubicBezTo>
                    <a:pt x="3811626" y="821081"/>
                    <a:pt x="3716064" y="1025854"/>
                    <a:pt x="3770489" y="1272518"/>
                  </a:cubicBezTo>
                  <a:cubicBezTo>
                    <a:pt x="3769240" y="1418714"/>
                    <a:pt x="3663362" y="1543073"/>
                    <a:pt x="3515979" y="1527028"/>
                  </a:cubicBezTo>
                  <a:cubicBezTo>
                    <a:pt x="2745945" y="1576727"/>
                    <a:pt x="1915624" y="1502300"/>
                    <a:pt x="1571037" y="1527028"/>
                  </a:cubicBezTo>
                  <a:cubicBezTo>
                    <a:pt x="1462364" y="1456120"/>
                    <a:pt x="1031162" y="1529937"/>
                    <a:pt x="628415" y="1527028"/>
                  </a:cubicBezTo>
                  <a:lnTo>
                    <a:pt x="628415" y="1527028"/>
                  </a:lnTo>
                  <a:cubicBezTo>
                    <a:pt x="555813" y="1545126"/>
                    <a:pt x="436739" y="1536708"/>
                    <a:pt x="254510" y="1527028"/>
                  </a:cubicBezTo>
                  <a:cubicBezTo>
                    <a:pt x="112659" y="1545112"/>
                    <a:pt x="-8195" y="1421900"/>
                    <a:pt x="0" y="1272518"/>
                  </a:cubicBezTo>
                  <a:cubicBezTo>
                    <a:pt x="-47427" y="1173418"/>
                    <a:pt x="-51121" y="896706"/>
                    <a:pt x="0" y="636262"/>
                  </a:cubicBezTo>
                  <a:cubicBezTo>
                    <a:pt x="-32397" y="544547"/>
                    <a:pt x="-5176" y="361331"/>
                    <a:pt x="0" y="254505"/>
                  </a:cubicBezTo>
                  <a:lnTo>
                    <a:pt x="0" y="254505"/>
                  </a:lnTo>
                  <a:lnTo>
                    <a:pt x="0" y="254510"/>
                  </a:lnTo>
                  <a:close/>
                </a:path>
                <a:path w="3770489" h="1527028" stroke="0" extrusionOk="0">
                  <a:moveTo>
                    <a:pt x="0" y="254510"/>
                  </a:moveTo>
                  <a:cubicBezTo>
                    <a:pt x="-5595" y="123516"/>
                    <a:pt x="119594" y="-3819"/>
                    <a:pt x="254510" y="0"/>
                  </a:cubicBezTo>
                  <a:cubicBezTo>
                    <a:pt x="308640" y="3046"/>
                    <a:pt x="487412" y="27205"/>
                    <a:pt x="628415" y="0"/>
                  </a:cubicBezTo>
                  <a:cubicBezTo>
                    <a:pt x="762998" y="-21067"/>
                    <a:pt x="1134726" y="-247408"/>
                    <a:pt x="1621612" y="-411290"/>
                  </a:cubicBezTo>
                  <a:cubicBezTo>
                    <a:pt x="1576877" y="-342698"/>
                    <a:pt x="1620061" y="-147191"/>
                    <a:pt x="1571037" y="0"/>
                  </a:cubicBezTo>
                  <a:cubicBezTo>
                    <a:pt x="2432723" y="-37426"/>
                    <a:pt x="2792351" y="-143246"/>
                    <a:pt x="3515979" y="0"/>
                  </a:cubicBezTo>
                  <a:cubicBezTo>
                    <a:pt x="3657026" y="-16547"/>
                    <a:pt x="3768009" y="121355"/>
                    <a:pt x="3770489" y="254510"/>
                  </a:cubicBezTo>
                  <a:lnTo>
                    <a:pt x="3770489" y="254505"/>
                  </a:lnTo>
                  <a:lnTo>
                    <a:pt x="3770489" y="254505"/>
                  </a:lnTo>
                  <a:cubicBezTo>
                    <a:pt x="3769932" y="445048"/>
                    <a:pt x="3794839" y="532027"/>
                    <a:pt x="3770489" y="636262"/>
                  </a:cubicBezTo>
                  <a:cubicBezTo>
                    <a:pt x="3728858" y="723640"/>
                    <a:pt x="3754038" y="1178297"/>
                    <a:pt x="3770489" y="1272518"/>
                  </a:cubicBezTo>
                  <a:cubicBezTo>
                    <a:pt x="3771160" y="1407548"/>
                    <a:pt x="3664733" y="1526762"/>
                    <a:pt x="3515979" y="1527028"/>
                  </a:cubicBezTo>
                  <a:cubicBezTo>
                    <a:pt x="2970116" y="1357993"/>
                    <a:pt x="1933468" y="1580328"/>
                    <a:pt x="1571037" y="1527028"/>
                  </a:cubicBezTo>
                  <a:cubicBezTo>
                    <a:pt x="1256901" y="1591279"/>
                    <a:pt x="992883" y="1588325"/>
                    <a:pt x="628415" y="1527028"/>
                  </a:cubicBezTo>
                  <a:lnTo>
                    <a:pt x="628415" y="1527028"/>
                  </a:lnTo>
                  <a:cubicBezTo>
                    <a:pt x="512587" y="1543759"/>
                    <a:pt x="375581" y="1503465"/>
                    <a:pt x="254510" y="1527028"/>
                  </a:cubicBezTo>
                  <a:cubicBezTo>
                    <a:pt x="89650" y="1532432"/>
                    <a:pt x="18858" y="1398340"/>
                    <a:pt x="0" y="1272518"/>
                  </a:cubicBezTo>
                  <a:cubicBezTo>
                    <a:pt x="-5650" y="1060899"/>
                    <a:pt x="33667" y="811590"/>
                    <a:pt x="0" y="636262"/>
                  </a:cubicBezTo>
                  <a:cubicBezTo>
                    <a:pt x="10142" y="489734"/>
                    <a:pt x="-25314" y="353162"/>
                    <a:pt x="0" y="254505"/>
                  </a:cubicBezTo>
                  <a:lnTo>
                    <a:pt x="0" y="254505"/>
                  </a:lnTo>
                  <a:lnTo>
                    <a:pt x="0" y="25451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842418190">
                    <a:prstGeom prst="wedgeRoundRectCallout">
                      <a:avLst>
                        <a:gd name="adj1" fmla="val -6992"/>
                        <a:gd name="adj2" fmla="val -76934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210DD1FA-C595-4B5F-B63E-1F34C3FFDFB9}"/>
                </a:ext>
              </a:extLst>
            </p:cNvPr>
            <p:cNvSpPr/>
            <p:nvPr/>
          </p:nvSpPr>
          <p:spPr>
            <a:xfrm>
              <a:off x="1745995" y="4347009"/>
              <a:ext cx="3417469" cy="1048437"/>
            </a:xfrm>
            <a:custGeom>
              <a:avLst/>
              <a:gdLst>
                <a:gd name="connsiteX0" fmla="*/ 0 w 3417469"/>
                <a:gd name="connsiteY0" fmla="*/ 174743 h 1048437"/>
                <a:gd name="connsiteX1" fmla="*/ 174743 w 3417469"/>
                <a:gd name="connsiteY1" fmla="*/ 0 h 1048437"/>
                <a:gd name="connsiteX2" fmla="*/ 569578 w 3417469"/>
                <a:gd name="connsiteY2" fmla="*/ 0 h 1048437"/>
                <a:gd name="connsiteX3" fmla="*/ 1131114 w 3417469"/>
                <a:gd name="connsiteY3" fmla="*/ -327542 h 1048437"/>
                <a:gd name="connsiteX4" fmla="*/ 1423945 w 3417469"/>
                <a:gd name="connsiteY4" fmla="*/ 0 h 1048437"/>
                <a:gd name="connsiteX5" fmla="*/ 3242726 w 3417469"/>
                <a:gd name="connsiteY5" fmla="*/ 0 h 1048437"/>
                <a:gd name="connsiteX6" fmla="*/ 3417469 w 3417469"/>
                <a:gd name="connsiteY6" fmla="*/ 174743 h 1048437"/>
                <a:gd name="connsiteX7" fmla="*/ 3417469 w 3417469"/>
                <a:gd name="connsiteY7" fmla="*/ 174740 h 1048437"/>
                <a:gd name="connsiteX8" fmla="*/ 3417469 w 3417469"/>
                <a:gd name="connsiteY8" fmla="*/ 174740 h 1048437"/>
                <a:gd name="connsiteX9" fmla="*/ 3417469 w 3417469"/>
                <a:gd name="connsiteY9" fmla="*/ 436849 h 1048437"/>
                <a:gd name="connsiteX10" fmla="*/ 3417469 w 3417469"/>
                <a:gd name="connsiteY10" fmla="*/ 873694 h 1048437"/>
                <a:gd name="connsiteX11" fmla="*/ 3242726 w 3417469"/>
                <a:gd name="connsiteY11" fmla="*/ 1048437 h 1048437"/>
                <a:gd name="connsiteX12" fmla="*/ 1423945 w 3417469"/>
                <a:gd name="connsiteY12" fmla="*/ 1048437 h 1048437"/>
                <a:gd name="connsiteX13" fmla="*/ 569578 w 3417469"/>
                <a:gd name="connsiteY13" fmla="*/ 1048437 h 1048437"/>
                <a:gd name="connsiteX14" fmla="*/ 569578 w 3417469"/>
                <a:gd name="connsiteY14" fmla="*/ 1048437 h 1048437"/>
                <a:gd name="connsiteX15" fmla="*/ 174743 w 3417469"/>
                <a:gd name="connsiteY15" fmla="*/ 1048437 h 1048437"/>
                <a:gd name="connsiteX16" fmla="*/ 0 w 3417469"/>
                <a:gd name="connsiteY16" fmla="*/ 873694 h 1048437"/>
                <a:gd name="connsiteX17" fmla="*/ 0 w 3417469"/>
                <a:gd name="connsiteY17" fmla="*/ 436849 h 1048437"/>
                <a:gd name="connsiteX18" fmla="*/ 0 w 3417469"/>
                <a:gd name="connsiteY18" fmla="*/ 174740 h 1048437"/>
                <a:gd name="connsiteX19" fmla="*/ 0 w 3417469"/>
                <a:gd name="connsiteY19" fmla="*/ 174740 h 1048437"/>
                <a:gd name="connsiteX20" fmla="*/ 0 w 3417469"/>
                <a:gd name="connsiteY20" fmla="*/ 174743 h 104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17469" h="1048437" fill="none" extrusionOk="0">
                  <a:moveTo>
                    <a:pt x="0" y="174743"/>
                  </a:moveTo>
                  <a:cubicBezTo>
                    <a:pt x="9838" y="83560"/>
                    <a:pt x="62158" y="6465"/>
                    <a:pt x="174743" y="0"/>
                  </a:cubicBezTo>
                  <a:cubicBezTo>
                    <a:pt x="298531" y="28563"/>
                    <a:pt x="478854" y="27443"/>
                    <a:pt x="569578" y="0"/>
                  </a:cubicBezTo>
                  <a:cubicBezTo>
                    <a:pt x="640909" y="-13632"/>
                    <a:pt x="1017489" y="-209892"/>
                    <a:pt x="1131114" y="-327542"/>
                  </a:cubicBezTo>
                  <a:cubicBezTo>
                    <a:pt x="1238910" y="-215217"/>
                    <a:pt x="1370749" y="-54487"/>
                    <a:pt x="1423945" y="0"/>
                  </a:cubicBezTo>
                  <a:cubicBezTo>
                    <a:pt x="1618690" y="25800"/>
                    <a:pt x="2567284" y="-32236"/>
                    <a:pt x="3242726" y="0"/>
                  </a:cubicBezTo>
                  <a:cubicBezTo>
                    <a:pt x="3354323" y="-2124"/>
                    <a:pt x="3421007" y="73513"/>
                    <a:pt x="3417469" y="174743"/>
                  </a:cubicBezTo>
                  <a:lnTo>
                    <a:pt x="3417469" y="174740"/>
                  </a:lnTo>
                  <a:lnTo>
                    <a:pt x="3417469" y="174740"/>
                  </a:lnTo>
                  <a:cubicBezTo>
                    <a:pt x="3433171" y="251589"/>
                    <a:pt x="3416661" y="333856"/>
                    <a:pt x="3417469" y="436849"/>
                  </a:cubicBezTo>
                  <a:cubicBezTo>
                    <a:pt x="3413719" y="637383"/>
                    <a:pt x="3400799" y="662914"/>
                    <a:pt x="3417469" y="873694"/>
                  </a:cubicBezTo>
                  <a:cubicBezTo>
                    <a:pt x="3416087" y="976436"/>
                    <a:pt x="3346514" y="1065561"/>
                    <a:pt x="3242726" y="1048437"/>
                  </a:cubicBezTo>
                  <a:cubicBezTo>
                    <a:pt x="2838540" y="1147839"/>
                    <a:pt x="2300419" y="1172228"/>
                    <a:pt x="1423945" y="1048437"/>
                  </a:cubicBezTo>
                  <a:cubicBezTo>
                    <a:pt x="1226134" y="1008323"/>
                    <a:pt x="740920" y="991492"/>
                    <a:pt x="569578" y="1048437"/>
                  </a:cubicBezTo>
                  <a:lnTo>
                    <a:pt x="569578" y="1048437"/>
                  </a:lnTo>
                  <a:cubicBezTo>
                    <a:pt x="389981" y="1075619"/>
                    <a:pt x="301395" y="1067932"/>
                    <a:pt x="174743" y="1048437"/>
                  </a:cubicBezTo>
                  <a:cubicBezTo>
                    <a:pt x="77962" y="1052260"/>
                    <a:pt x="-893" y="971163"/>
                    <a:pt x="0" y="873694"/>
                  </a:cubicBezTo>
                  <a:cubicBezTo>
                    <a:pt x="-37818" y="767462"/>
                    <a:pt x="10136" y="645301"/>
                    <a:pt x="0" y="436849"/>
                  </a:cubicBezTo>
                  <a:cubicBezTo>
                    <a:pt x="20742" y="387389"/>
                    <a:pt x="6780" y="244291"/>
                    <a:pt x="0" y="174740"/>
                  </a:cubicBezTo>
                  <a:lnTo>
                    <a:pt x="0" y="174740"/>
                  </a:lnTo>
                  <a:lnTo>
                    <a:pt x="0" y="174743"/>
                  </a:lnTo>
                  <a:close/>
                </a:path>
                <a:path w="3417469" h="1048437" stroke="0" extrusionOk="0">
                  <a:moveTo>
                    <a:pt x="0" y="174743"/>
                  </a:moveTo>
                  <a:cubicBezTo>
                    <a:pt x="-1314" y="80482"/>
                    <a:pt x="80964" y="-1845"/>
                    <a:pt x="174743" y="0"/>
                  </a:cubicBezTo>
                  <a:cubicBezTo>
                    <a:pt x="241993" y="-13429"/>
                    <a:pt x="479184" y="-14249"/>
                    <a:pt x="569578" y="0"/>
                  </a:cubicBezTo>
                  <a:cubicBezTo>
                    <a:pt x="720569" y="-155093"/>
                    <a:pt x="849782" y="-228787"/>
                    <a:pt x="1131114" y="-327542"/>
                  </a:cubicBezTo>
                  <a:cubicBezTo>
                    <a:pt x="1247474" y="-188422"/>
                    <a:pt x="1347438" y="-116325"/>
                    <a:pt x="1423945" y="0"/>
                  </a:cubicBezTo>
                  <a:cubicBezTo>
                    <a:pt x="2194199" y="-93196"/>
                    <a:pt x="3049290" y="-28026"/>
                    <a:pt x="3242726" y="0"/>
                  </a:cubicBezTo>
                  <a:cubicBezTo>
                    <a:pt x="3339301" y="-2288"/>
                    <a:pt x="3415294" y="84729"/>
                    <a:pt x="3417469" y="174743"/>
                  </a:cubicBezTo>
                  <a:lnTo>
                    <a:pt x="3417469" y="174740"/>
                  </a:lnTo>
                  <a:lnTo>
                    <a:pt x="3417469" y="174740"/>
                  </a:lnTo>
                  <a:cubicBezTo>
                    <a:pt x="3399604" y="246126"/>
                    <a:pt x="3424078" y="324671"/>
                    <a:pt x="3417469" y="436849"/>
                  </a:cubicBezTo>
                  <a:cubicBezTo>
                    <a:pt x="3389485" y="481535"/>
                    <a:pt x="3395105" y="795007"/>
                    <a:pt x="3417469" y="873694"/>
                  </a:cubicBezTo>
                  <a:cubicBezTo>
                    <a:pt x="3419534" y="953174"/>
                    <a:pt x="3342230" y="1048340"/>
                    <a:pt x="3242726" y="1048437"/>
                  </a:cubicBezTo>
                  <a:cubicBezTo>
                    <a:pt x="2431474" y="1012756"/>
                    <a:pt x="2317180" y="897490"/>
                    <a:pt x="1423945" y="1048437"/>
                  </a:cubicBezTo>
                  <a:cubicBezTo>
                    <a:pt x="1031059" y="1053439"/>
                    <a:pt x="884135" y="1123447"/>
                    <a:pt x="569578" y="1048437"/>
                  </a:cubicBezTo>
                  <a:lnTo>
                    <a:pt x="569578" y="1048437"/>
                  </a:lnTo>
                  <a:cubicBezTo>
                    <a:pt x="469954" y="1014787"/>
                    <a:pt x="340757" y="1078519"/>
                    <a:pt x="174743" y="1048437"/>
                  </a:cubicBezTo>
                  <a:cubicBezTo>
                    <a:pt x="74264" y="1049320"/>
                    <a:pt x="12508" y="960425"/>
                    <a:pt x="0" y="873694"/>
                  </a:cubicBezTo>
                  <a:cubicBezTo>
                    <a:pt x="3073" y="693309"/>
                    <a:pt x="38028" y="593629"/>
                    <a:pt x="0" y="436849"/>
                  </a:cubicBezTo>
                  <a:cubicBezTo>
                    <a:pt x="15984" y="307902"/>
                    <a:pt x="-9998" y="303653"/>
                    <a:pt x="0" y="174740"/>
                  </a:cubicBezTo>
                  <a:lnTo>
                    <a:pt x="0" y="174740"/>
                  </a:lnTo>
                  <a:lnTo>
                    <a:pt x="0" y="174743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842418190">
                    <a:prstGeom prst="wedgeRoundRectCallout">
                      <a:avLst>
                        <a:gd name="adj1" fmla="val -16902"/>
                        <a:gd name="adj2" fmla="val -81241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8" name="文本框 18">
            <a:extLst>
              <a:ext uri="{FF2B5EF4-FFF2-40B4-BE49-F238E27FC236}">
                <a16:creationId xmlns:a16="http://schemas.microsoft.com/office/drawing/2014/main" id="{493DB526-E00C-4217-9912-43E9BB128E39}"/>
              </a:ext>
            </a:extLst>
          </p:cNvPr>
          <p:cNvSpPr txBox="1"/>
          <p:nvPr/>
        </p:nvSpPr>
        <p:spPr>
          <a:xfrm>
            <a:off x="1590385" y="619088"/>
            <a:ext cx="9274627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3000" b="1" dirty="0">
                <a:solidFill>
                  <a:srgbClr val="000000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Họ hàng bên ngoại của Hoa: </a:t>
            </a:r>
            <a:r>
              <a:rPr lang="vi-VN" altLang="zh-CN" sz="3000" dirty="0">
                <a:solidFill>
                  <a:srgbClr val="000000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Ông bà ngoại của Hoa, gia đình em gái của mẹ Hoa.</a:t>
            </a:r>
          </a:p>
          <a:p>
            <a:pPr lvl="0" algn="ctr"/>
            <a:endParaRPr lang="vi-VN" altLang="zh-CN" sz="3000" b="1" dirty="0">
              <a:solidFill>
                <a:srgbClr val="000000"/>
              </a:solidFill>
              <a:latin typeface="Arial" panose="020B0604020202020204" pitchFamily="34" charset="0"/>
              <a:ea typeface="仓耳今楷05-6763 W05" panose="02020400000000000000" pitchFamily="18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6F2CD6-6625-4FD4-93BF-08FA0F3B6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28" y="2541334"/>
            <a:ext cx="4710548" cy="36991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263361-074B-4835-AA13-3BF31020D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858" y="2541334"/>
            <a:ext cx="4387056" cy="329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2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B1FB198-1EA6-4A38-AC7C-86A2508EFA47}"/>
              </a:ext>
            </a:extLst>
          </p:cNvPr>
          <p:cNvGrpSpPr/>
          <p:nvPr/>
        </p:nvGrpSpPr>
        <p:grpSpPr>
          <a:xfrm>
            <a:off x="446314" y="-215265"/>
            <a:ext cx="11386457" cy="6558915"/>
            <a:chOff x="697777" y="299085"/>
            <a:chExt cx="9727106" cy="655891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88B25C3-7C61-4FB7-AEE7-99FF3CD2E13F}"/>
                </a:ext>
              </a:extLst>
            </p:cNvPr>
            <p:cNvGrpSpPr/>
            <p:nvPr/>
          </p:nvGrpSpPr>
          <p:grpSpPr>
            <a:xfrm>
              <a:off x="697777" y="299085"/>
              <a:ext cx="9727106" cy="6558915"/>
              <a:chOff x="2064844" y="2123198"/>
              <a:chExt cx="7476759" cy="472382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B93017C-A561-4FCC-8062-77A3C9C7EAC6}"/>
                  </a:ext>
                </a:extLst>
              </p:cNvPr>
              <p:cNvGrpSpPr/>
              <p:nvPr/>
            </p:nvGrpSpPr>
            <p:grpSpPr>
              <a:xfrm>
                <a:off x="2064844" y="2123198"/>
                <a:ext cx="7476759" cy="4723822"/>
                <a:chOff x="887869" y="1107960"/>
                <a:chExt cx="7476759" cy="4723822"/>
              </a:xfrm>
            </p:grpSpPr>
            <p:pic>
              <p:nvPicPr>
                <p:cNvPr id="25" name="图片 4">
                  <a:extLst>
                    <a:ext uri="{FF2B5EF4-FFF2-40B4-BE49-F238E27FC236}">
                      <a16:creationId xmlns:a16="http://schemas.microsoft.com/office/drawing/2014/main" id="{EA96FCC8-1950-4232-8D06-F409C2494F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7869" y="1107960"/>
                  <a:ext cx="7476759" cy="4723822"/>
                </a:xfrm>
                <a:prstGeom prst="rect">
                  <a:avLst/>
                </a:prstGeom>
              </p:spPr>
            </p:pic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3CD0B49-B814-4297-BFFD-1D867B74F60E}"/>
                    </a:ext>
                  </a:extLst>
                </p:cNvPr>
                <p:cNvSpPr/>
                <p:nvPr/>
              </p:nvSpPr>
              <p:spPr>
                <a:xfrm>
                  <a:off x="3034849" y="1788542"/>
                  <a:ext cx="3282118" cy="789709"/>
                </a:xfrm>
                <a:prstGeom prst="rect">
                  <a:avLst/>
                </a:prstGeom>
                <a:solidFill>
                  <a:srgbClr val="FDD000"/>
                </a:solidFill>
                <a:ln>
                  <a:solidFill>
                    <a:srgbClr val="FDD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4" name="矩形: 圆角 17">
                <a:extLst>
                  <a:ext uri="{FF2B5EF4-FFF2-40B4-BE49-F238E27FC236}">
                    <a16:creationId xmlns:a16="http://schemas.microsoft.com/office/drawing/2014/main" id="{1D84A208-FDD4-43B8-B3D9-40D524E87D20}"/>
                  </a:ext>
                </a:extLst>
              </p:cNvPr>
              <p:cNvSpPr/>
              <p:nvPr/>
            </p:nvSpPr>
            <p:spPr>
              <a:xfrm>
                <a:off x="2838333" y="3748592"/>
                <a:ext cx="6029099" cy="2424546"/>
              </a:xfrm>
              <a:prstGeom prst="roundRect">
                <a:avLst>
                  <a:gd name="adj" fmla="val 11805"/>
                </a:avLst>
              </a:prstGeom>
              <a:solidFill>
                <a:schemeClr val="bg1">
                  <a:alpha val="9200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800" dirty="0">
                  <a:solidFill>
                    <a:srgbClr val="0070C0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7D1D2DE-733F-48F8-A98E-48027AF778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840" t="7807"/>
            <a:stretch/>
          </p:blipFill>
          <p:spPr>
            <a:xfrm>
              <a:off x="3543300" y="1028700"/>
              <a:ext cx="4599176" cy="1545655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5D008BC-5960-4329-9920-D0CF4409D06D}"/>
              </a:ext>
            </a:extLst>
          </p:cNvPr>
          <p:cNvSpPr txBox="1"/>
          <p:nvPr/>
        </p:nvSpPr>
        <p:spPr>
          <a:xfrm>
            <a:off x="1624271" y="2148943"/>
            <a:ext cx="87498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Họ hàng là người có mối quan hệ dựa trên huyết thống.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Những người có mối quan hệ huyết thống với bố là họ hàng bên nội, với mẹ là họ hàng bên ngoại.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73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005D77-F859-4F1F-B995-98A607E65726}"/>
              </a:ext>
            </a:extLst>
          </p:cNvPr>
          <p:cNvGrpSpPr/>
          <p:nvPr/>
        </p:nvGrpSpPr>
        <p:grpSpPr>
          <a:xfrm>
            <a:off x="0" y="999381"/>
            <a:ext cx="10112830" cy="2777962"/>
            <a:chOff x="299504" y="1828814"/>
            <a:chExt cx="10081625" cy="4543410"/>
          </a:xfrm>
        </p:grpSpPr>
        <p:pic>
          <p:nvPicPr>
            <p:cNvPr id="11" name="Google Shape;1159;p23">
              <a:extLst>
                <a:ext uri="{FF2B5EF4-FFF2-40B4-BE49-F238E27FC236}">
                  <a16:creationId xmlns:a16="http://schemas.microsoft.com/office/drawing/2014/main" id="{D864E82C-5F4D-4BF1-A04B-4337A0E3527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299504" y="1991447"/>
              <a:ext cx="10081625" cy="43807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160;p23">
              <a:extLst>
                <a:ext uri="{FF2B5EF4-FFF2-40B4-BE49-F238E27FC236}">
                  <a16:creationId xmlns:a16="http://schemas.microsoft.com/office/drawing/2014/main" id="{238BE802-55E9-4DF8-9B17-A2008C2CC20A}"/>
                </a:ext>
              </a:extLst>
            </p:cNvPr>
            <p:cNvSpPr/>
            <p:nvPr/>
          </p:nvSpPr>
          <p:spPr>
            <a:xfrm>
              <a:off x="847366" y="1828814"/>
              <a:ext cx="8476635" cy="3548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457200" marR="0" lvl="1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/>
                <a:buNone/>
              </a:pPr>
              <a:r>
                <a:rPr lang="nl-NL" sz="30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Những người trong gia đình của người có mối quan hệ huyết thống với bố là thành viên trong gia đình thuộc họ hàng bên nội. </a:t>
              </a:r>
              <a:endParaRPr sz="3000" b="1" i="0" u="none" strike="noStrike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13" name="Google Shape;1162;p23">
            <a:extLst>
              <a:ext uri="{FF2B5EF4-FFF2-40B4-BE49-F238E27FC236}">
                <a16:creationId xmlns:a16="http://schemas.microsoft.com/office/drawing/2014/main" id="{E5532C0E-C72E-4225-AAD1-C0E536FA7F0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0745"/>
          <a:stretch/>
        </p:blipFill>
        <p:spPr>
          <a:xfrm>
            <a:off x="914400" y="-208076"/>
            <a:ext cx="4209190" cy="15325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C275DEF-7668-46BA-9E56-756309B88133}"/>
              </a:ext>
            </a:extLst>
          </p:cNvPr>
          <p:cNvGrpSpPr/>
          <p:nvPr/>
        </p:nvGrpSpPr>
        <p:grpSpPr>
          <a:xfrm>
            <a:off x="178179" y="3802592"/>
            <a:ext cx="9804022" cy="2862282"/>
            <a:chOff x="299504" y="1873552"/>
            <a:chExt cx="10081625" cy="4681317"/>
          </a:xfrm>
        </p:grpSpPr>
        <p:pic>
          <p:nvPicPr>
            <p:cNvPr id="17" name="Google Shape;1159;p23">
              <a:extLst>
                <a:ext uri="{FF2B5EF4-FFF2-40B4-BE49-F238E27FC236}">
                  <a16:creationId xmlns:a16="http://schemas.microsoft.com/office/drawing/2014/main" id="{FEAA47B3-37F3-4369-8146-F80EAF2BD08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299504" y="1991447"/>
              <a:ext cx="10081625" cy="43807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160;p23">
              <a:extLst>
                <a:ext uri="{FF2B5EF4-FFF2-40B4-BE49-F238E27FC236}">
                  <a16:creationId xmlns:a16="http://schemas.microsoft.com/office/drawing/2014/main" id="{5B64ABA7-7E18-4BD4-BEA1-5A8D96941B16}"/>
                </a:ext>
              </a:extLst>
            </p:cNvPr>
            <p:cNvSpPr/>
            <p:nvPr/>
          </p:nvSpPr>
          <p:spPr>
            <a:xfrm>
              <a:off x="879832" y="1873552"/>
              <a:ext cx="8644087" cy="46813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457200" marR="0" lvl="1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/>
                <a:buNone/>
              </a:pPr>
              <a:r>
                <a:rPr lang="vi-VN" sz="30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Những người trong gia đình của người có mối quan hệ huyết thống với mẹ là thành viên trong gia đình thuộc họ hàng bên ngoại.</a:t>
              </a:r>
              <a:endParaRPr sz="3000" b="1" i="0" u="none" strike="noStrike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19" name="图片 19">
            <a:extLst>
              <a:ext uri="{FF2B5EF4-FFF2-40B4-BE49-F238E27FC236}">
                <a16:creationId xmlns:a16="http://schemas.microsoft.com/office/drawing/2014/main" id="{3AA1C5CF-5E0C-4EBA-A98C-D75ABA5AA7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787" y="870874"/>
            <a:ext cx="1914126" cy="2558920"/>
          </a:xfrm>
          <a:prstGeom prst="rect">
            <a:avLst/>
          </a:prstGeom>
        </p:spPr>
      </p:pic>
      <p:pic>
        <p:nvPicPr>
          <p:cNvPr id="28" name="图片 12">
            <a:extLst>
              <a:ext uri="{FF2B5EF4-FFF2-40B4-BE49-F238E27FC236}">
                <a16:creationId xmlns:a16="http://schemas.microsoft.com/office/drawing/2014/main" id="{108BDD11-E62A-47A9-8D03-D6153BC92E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609" y="3874676"/>
            <a:ext cx="2404481" cy="282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5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5430</TotalTime>
  <Words>436</Words>
  <Application>Microsoft Office PowerPoint</Application>
  <PresentationFormat>Custom</PresentationFormat>
  <Paragraphs>44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23</vt:i4>
      </vt:variant>
    </vt:vector>
  </HeadingPairs>
  <TitlesOfParts>
    <vt:vector size="46" baseType="lpstr">
      <vt:lpstr>等线</vt:lpstr>
      <vt:lpstr>等线 Light</vt:lpstr>
      <vt:lpstr>Arial</vt:lpstr>
      <vt:lpstr>Calibri</vt:lpstr>
      <vt:lpstr>Coiny</vt:lpstr>
      <vt:lpstr>Georgia</vt:lpstr>
      <vt:lpstr>Impact</vt:lpstr>
      <vt:lpstr>ITC Avant Garde Std Bk</vt:lpstr>
      <vt:lpstr>LiHei Pro</vt:lpstr>
      <vt:lpstr>Signika</vt:lpstr>
      <vt:lpstr>Times New Roman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11332</cp:lastModifiedBy>
  <cp:revision>3245</cp:revision>
  <dcterms:created xsi:type="dcterms:W3CDTF">2015-12-01T09:06:39Z</dcterms:created>
  <dcterms:modified xsi:type="dcterms:W3CDTF">2025-09-21T15:31:39Z</dcterms:modified>
</cp:coreProperties>
</file>