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7" r:id="rId3"/>
    <p:sldId id="439" r:id="rId4"/>
    <p:sldId id="427" r:id="rId5"/>
    <p:sldId id="440" r:id="rId6"/>
    <p:sldId id="441" r:id="rId7"/>
    <p:sldId id="442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63" d="100"/>
          <a:sy n="63" d="100"/>
        </p:scale>
        <p:origin x="566" y="6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3185319" y="2851243"/>
            <a:ext cx="10591800" cy="188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 ( Nghe viết )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 MÙA HÈ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233533" y="183138"/>
            <a:ext cx="2081213" cy="288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64553" y="455204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7">
            <a:extLst>
              <a:ext uri="{FF2B5EF4-FFF2-40B4-BE49-F238E27FC236}">
                <a16:creationId xmlns:a16="http://schemas.microsoft.com/office/drawing/2014/main" id="{EC60E7E2-8B01-E5D9-7C1D-1F4D48706BFD}"/>
              </a:ext>
            </a:extLst>
          </p:cNvPr>
          <p:cNvSpPr txBox="1"/>
          <p:nvPr/>
        </p:nvSpPr>
        <p:spPr>
          <a:xfrm>
            <a:off x="3714375" y="580168"/>
            <a:ext cx="9918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400" b="1" dirty="0" err="1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UBND</a:t>
            </a:r>
            <a:r>
              <a:rPr lang="en-US" altLang="zh-CN" sz="2400" b="1" dirty="0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 </a:t>
            </a:r>
            <a:r>
              <a:rPr lang="vi-VN" altLang="zh-CN" sz="2400" b="1" dirty="0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PHƯỜNG BỒ ĐỀ </a:t>
            </a:r>
          </a:p>
          <a:p>
            <a:pPr algn="ctr">
              <a:defRPr/>
            </a:pPr>
            <a:r>
              <a:rPr lang="vi-VN" altLang="zh-CN" sz="2400" b="1" dirty="0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TRƯỜNG TIỂU HỌC ÁI MỘ B </a:t>
            </a:r>
            <a:endParaRPr lang="zh-CN" altLang="en-US" sz="2400" b="1" dirty="0">
              <a:solidFill>
                <a:srgbClr val="7030A0"/>
              </a:solidFill>
              <a:latin typeface="Times New Roman" pitchFamily="18" charset="0"/>
              <a:ea typeface="字魂27号-布丁体" panose="00000500000000000000" pitchFamily="2" charset="-122"/>
              <a:cs typeface="Times New Roman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2B186F5-23A8-9EA6-D69C-A6E4737C2C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369" y="1156915"/>
            <a:ext cx="1431403" cy="1349024"/>
          </a:xfrm>
          <a:prstGeom prst="ellipse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23" name="TextBox 22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823119" y="3356247"/>
            <a:ext cx="271580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s hay x</a:t>
            </a:r>
          </a:p>
          <a:p>
            <a:pPr algn="ctr"/>
            <a:r>
              <a:rPr lang="en-US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 tím</a:t>
            </a: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7" t="37026" r="35556" b="28738"/>
          <a:stretch/>
        </p:blipFill>
        <p:spPr bwMode="auto">
          <a:xfrm>
            <a:off x="11006109" y="2590579"/>
            <a:ext cx="4340436" cy="425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11213494" y="4716507"/>
            <a:ext cx="3869843" cy="3519323"/>
            <a:chOff x="11024286" y="5326290"/>
            <a:chExt cx="3804547" cy="351932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254000">
              <a:solidFill>
                <a:srgbClr val="7030A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1024286" y="7893601"/>
              <a:ext cx="3804547" cy="0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1125201" y="7772365"/>
              <a:ext cx="0" cy="1073248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4706601" y="7772365"/>
              <a:ext cx="0" cy="1073248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254000">
              <a:solidFill>
                <a:srgbClr val="7030A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11471154" y="7442667"/>
            <a:ext cx="3332835" cy="7931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BẮT ĐẦU NÀO</a:t>
            </a:r>
          </a:p>
        </p:txBody>
      </p:sp>
      <p:sp>
        <p:nvSpPr>
          <p:cNvPr id="61" name="Rectangle 95"/>
          <p:cNvSpPr>
            <a:spLocks noChangeArrowheads="1"/>
          </p:cNvSpPr>
          <p:nvPr/>
        </p:nvSpPr>
        <p:spPr bwMode="auto">
          <a:xfrm>
            <a:off x="4395909" y="1524000"/>
            <a:ext cx="69202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FF33CC"/>
                </a:solidFill>
                <a:latin typeface="VNI-Avo" pitchFamily="2" charset="0"/>
                <a:cs typeface="Times New Roman" pitchFamily="18" charset="0"/>
              </a:rPr>
              <a:t>TROØ CHÔI: SAÉC MAØU EM YEÂU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525212" y="2963766"/>
            <a:ext cx="2990547" cy="1985883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792798" y="2994247"/>
            <a:ext cx="2746129" cy="1985883"/>
          </a:xfrm>
          <a:prstGeom prst="round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466645" y="3917873"/>
            <a:ext cx="373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02576" y="3356247"/>
            <a:ext cx="275748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r hay d</a:t>
            </a:r>
          </a:p>
          <a:p>
            <a:pPr algn="ctr"/>
            <a:r>
              <a:rPr lang="en-US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ung </a:t>
            </a:r>
            <a:r>
              <a:rPr lang="en-US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4819" y="3924300"/>
            <a:ext cx="182697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         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03711" y="3321355"/>
            <a:ext cx="314861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ch hay tr</a:t>
            </a:r>
          </a:p>
          <a:p>
            <a:pPr algn="ctr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….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âu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00319" y="3882658"/>
            <a:ext cx="56297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3119" y="5900916"/>
            <a:ext cx="271580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l hay n</a:t>
            </a:r>
          </a:p>
          <a:p>
            <a:pPr algn="ctr"/>
            <a:r>
              <a:rPr lang="en-US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ưng đồi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32719" y="6462542"/>
            <a:ext cx="3193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02576" y="5900916"/>
            <a:ext cx="279756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v hay d</a:t>
            </a:r>
          </a:p>
          <a:p>
            <a:pPr algn="ctr"/>
            <a:r>
              <a:rPr lang="en-US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ừa thả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09602" y="6462542"/>
            <a:ext cx="42832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03711" y="5866024"/>
            <a:ext cx="314861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at hay ac</a:t>
            </a:r>
          </a:p>
          <a:p>
            <a:pPr algn="ctr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 m</a:t>
            </a:r>
            <a:r>
              <a:rPr lang="en-US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73693" y="6440350"/>
            <a:ext cx="59022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át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3860673" y="2994247"/>
            <a:ext cx="2999389" cy="1985883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792798" y="5460840"/>
            <a:ext cx="2746129" cy="1985883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3860673" y="5504024"/>
            <a:ext cx="2999389" cy="198588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403711" y="5447408"/>
            <a:ext cx="3112048" cy="198588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67" grpId="0" animBg="1"/>
      <p:bldP spid="69" grpId="0" animBg="1"/>
      <p:bldP spid="28" grpId="0"/>
      <p:bldP spid="30" grpId="0"/>
      <p:bldP spid="32" grpId="0"/>
      <p:bldP spid="34" grpId="0"/>
      <p:bldP spid="36" grpId="0"/>
      <p:bldP spid="38" grpId="0"/>
      <p:bldP spid="64" grpId="0" animBg="1"/>
      <p:bldP spid="65" grpId="0" animBg="1"/>
      <p:bldP spid="68" grpId="0" animBg="1"/>
      <p:bldP spid="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m màu nào cho bức tranh mùa hè của con trẻ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5" b="6188"/>
          <a:stretch/>
        </p:blipFill>
        <p:spPr bwMode="auto">
          <a:xfrm>
            <a:off x="1127919" y="381000"/>
            <a:ext cx="14173200" cy="852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44565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NGÀY GẶP LẠI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868235" y="2828092"/>
            <a:ext cx="55842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yêu mùa hè,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hoa sim tím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Mọc trên đồi quê,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Rung rinh bướm lượn.</a:t>
            </a:r>
          </a:p>
          <a:p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Thong thả dắt trâu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chiều nắng xế,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hái sim ăn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Trời, sao ngọt thế!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Nghe – Viết.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8650035" y="2825889"/>
            <a:ext cx="54318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 mát lưng đồi,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Ve ngân ra rả,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 cao lưng trời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Diều ai vừa thả.</a:t>
            </a:r>
          </a:p>
          <a:p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yêu mùa hè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trái sim ngọt,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yêu đồi quê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cơn gió mát.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3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Nguyễn Thanh Toàn</a:t>
            </a:r>
            <a:endParaRPr lang="vi-VN" sz="4000" b="1" i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5471319" y="2020774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EM YÊU MÙA HÈ</a:t>
            </a: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3628" y="2828390"/>
            <a:ext cx="6991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sim, lượn, dắt, xế, lưng, mát.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Viết từ khó.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48547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3628" y="2828390"/>
            <a:ext cx="13773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 tên sự vật bắt đầu bằng c hoặc k trong các hình dưới đây: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3" t="33039" r="57391" b="49408"/>
          <a:stretch/>
        </p:blipFill>
        <p:spPr bwMode="auto">
          <a:xfrm>
            <a:off x="518319" y="3657600"/>
            <a:ext cx="15544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172658" y="5251550"/>
            <a:ext cx="1250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20658" y="5758489"/>
            <a:ext cx="1250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98532" y="5235714"/>
            <a:ext cx="1250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kìm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405519" y="4851887"/>
            <a:ext cx="1250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83588" y="8230196"/>
            <a:ext cx="1250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52319" y="8214360"/>
            <a:ext cx="1250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168806" y="8214360"/>
            <a:ext cx="1250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431458" y="7876849"/>
            <a:ext cx="1250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43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1720" y="2828390"/>
            <a:ext cx="1432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Tìm thêm từ ngữ chỉ sự vật, hoạt động có tiếng bắt đầu bằng c hoặc k.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964320"/>
              </p:ext>
            </p:extLst>
          </p:nvPr>
        </p:nvGraphicFramePr>
        <p:xfrm>
          <a:off x="1066374" y="4151828"/>
          <a:ext cx="14310945" cy="4382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657"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 ngữ</a:t>
                      </a:r>
                      <a:r>
                        <a:rPr lang="en-US" sz="3600" baseline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chỉ sự vật</a:t>
                      </a:r>
                      <a:endParaRPr lang="en-US" sz="360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600" baseline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ngữ chỉ hoạt động</a:t>
                      </a:r>
                      <a:endParaRPr lang="en-US" sz="360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1292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2590175" y="5029200"/>
            <a:ext cx="5700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Cặp, cầu, cột, cốc, cần câu, cần cẩu,...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66375" y="6934200"/>
            <a:ext cx="5700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Kem, kèn, kim, keo dán, kẹo, kệ sách, ,...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976519" y="5029200"/>
            <a:ext cx="5943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cười, cầm, cắn, cắt, cúi xuống, cất giữ,...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91759" y="6906161"/>
            <a:ext cx="5943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kí, kéo co, kiễng chân, kiểm tra,...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109119" y="4114800"/>
            <a:ext cx="97536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9550</TotalTime>
  <Words>366</Words>
  <Application>Microsoft Office PowerPoint</Application>
  <PresentationFormat>Custom</PresentationFormat>
  <Paragraphs>63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11332</cp:lastModifiedBy>
  <cp:revision>1069</cp:revision>
  <dcterms:created xsi:type="dcterms:W3CDTF">2008-09-09T22:52:10Z</dcterms:created>
  <dcterms:modified xsi:type="dcterms:W3CDTF">2025-09-21T14:21:27Z</dcterms:modified>
</cp:coreProperties>
</file>