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007577122" r:id="rId2"/>
    <p:sldId id="340" r:id="rId3"/>
    <p:sldId id="1014" r:id="rId4"/>
    <p:sldId id="1029" r:id="rId5"/>
    <p:sldId id="994" r:id="rId6"/>
    <p:sldId id="1015" r:id="rId7"/>
    <p:sldId id="2007577120" r:id="rId8"/>
    <p:sldId id="1010" r:id="rId9"/>
    <p:sldId id="1012" r:id="rId10"/>
    <p:sldId id="1026" r:id="rId11"/>
    <p:sldId id="1013" r:id="rId12"/>
    <p:sldId id="1030" r:id="rId13"/>
    <p:sldId id="10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37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339" autoAdjust="0"/>
  </p:normalViewPr>
  <p:slideViewPr>
    <p:cSldViewPr snapToGrid="0">
      <p:cViewPr varScale="1">
        <p:scale>
          <a:sx n="74" d="100"/>
          <a:sy n="74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666A79B-7A0C-42A3-9F9F-5E18DF881E44}" type="datetimeFigureOut">
              <a:rPr lang="en-US" smtClean="0"/>
              <a:pPr/>
              <a:t>9/21/2025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F8AB584-2568-4B1C-ADC0-EF04DFB44E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5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3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2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1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7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1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7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7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6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5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7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9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00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03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1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0F4DFDF-E4EE-4549-840C-DE8D01D012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B9262F-3032-494D-90C0-969EB974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97F3C3-A9C0-443D-93B0-C20B41F6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0BD63-5670-4677-BF00-62DF6209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0BF3D1-76EF-4DC2-A169-BD021359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6C5D55-7E5F-4181-A809-C8DC293A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F79427-B48C-4D6F-B441-9F6A4BD3952B}"/>
              </a:ext>
            </a:extLst>
          </p:cNvPr>
          <p:cNvSpPr/>
          <p:nvPr userDrawn="1"/>
        </p:nvSpPr>
        <p:spPr>
          <a:xfrm>
            <a:off x="480291" y="323273"/>
            <a:ext cx="11268364" cy="619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AD6A74-CE77-46AD-AEBC-C9F5F320E05D}"/>
              </a:ext>
            </a:extLst>
          </p:cNvPr>
          <p:cNvSpPr/>
          <p:nvPr userDrawn="1"/>
        </p:nvSpPr>
        <p:spPr>
          <a:xfrm>
            <a:off x="258792" y="267421"/>
            <a:ext cx="11662914" cy="6366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FDFE622-2B6A-408C-B258-1C4084EEBFAF}"/>
              </a:ext>
            </a:extLst>
          </p:cNvPr>
          <p:cNvSpPr/>
          <p:nvPr userDrawn="1"/>
        </p:nvSpPr>
        <p:spPr>
          <a:xfrm>
            <a:off x="198408" y="241540"/>
            <a:ext cx="11775058" cy="6400800"/>
          </a:xfrm>
          <a:prstGeom prst="rect">
            <a:avLst/>
          </a:prstGeom>
          <a:noFill/>
          <a:ln w="38100">
            <a:solidFill>
              <a:srgbClr val="F08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.xml"/><Relationship Id="rId7" Type="http://schemas.openxmlformats.org/officeDocument/2006/relationships/image" Target="../media/image2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0698" y="281763"/>
            <a:ext cx="854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PHƯỜNG BỒ ĐỀ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ÁI  MỘ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85582"/>
            <a:ext cx="121920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trải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nghiệm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Zilla Slab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Sinh</a:t>
            </a:r>
            <a:r>
              <a:rPr lang="en-US" sz="4800" b="1" dirty="0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chủ</a:t>
            </a:r>
            <a:r>
              <a:rPr lang="en-US" sz="4800" b="1" dirty="0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đề</a:t>
            </a:r>
            <a:r>
              <a:rPr lang="en-US" sz="4800" b="1" dirty="0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Chân</a:t>
            </a:r>
            <a:r>
              <a:rPr lang="en-US" sz="4800" b="1" dirty="0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 dung </a:t>
            </a:r>
            <a:r>
              <a:rPr lang="en-US" sz="4800" b="1" dirty="0" err="1">
                <a:latin typeface="Arial" panose="020B0604020202020204" pitchFamily="34" charset="0"/>
                <a:ea typeface="Zilla Slab" pitchFamily="2" charset="0"/>
                <a:cs typeface="Arial" panose="020B0604020202020204" pitchFamily="34" charset="0"/>
              </a:rPr>
              <a:t>em</a:t>
            </a:r>
            <a:endParaRPr lang="en-US" sz="4800" b="1" dirty="0">
              <a:latin typeface="Arial" panose="020B0604020202020204" pitchFamily="34" charset="0"/>
              <a:ea typeface="Zilla Slab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70BBE-190C-4824-A050-DBFB44736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0" y="297710"/>
            <a:ext cx="1270591" cy="12705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6176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t="10800" r="3587" b="9543"/>
          <a:stretch/>
        </p:blipFill>
        <p:spPr>
          <a:xfrm>
            <a:off x="0" y="187008"/>
            <a:ext cx="12191999" cy="6194256"/>
          </a:xfrm>
          <a:prstGeom prst="roundRect">
            <a:avLst/>
          </a:prstGeom>
        </p:spPr>
      </p:pic>
      <p:pic>
        <p:nvPicPr>
          <p:cNvPr id="1026" name="Picture 2" descr="Hoạt động trải nghiệm lớp 3 Tuần 1 trang 5, 6, 7 | Kết nối tri thức">
            <a:extLst>
              <a:ext uri="{FF2B5EF4-FFF2-40B4-BE49-F238E27FC236}">
                <a16:creationId xmlns:a16="http://schemas.microsoft.com/office/drawing/2014/main" id="{82A74337-0134-4FFB-97BA-15CF70D5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9" y="788670"/>
            <a:ext cx="7738129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ạt động trải nghiệm lớp 3 Tuần 1 trang 5, 6, 7 | Kết nối tri thức">
            <a:extLst>
              <a:ext uri="{FF2B5EF4-FFF2-40B4-BE49-F238E27FC236}">
                <a16:creationId xmlns:a16="http://schemas.microsoft.com/office/drawing/2014/main" id="{770CF100-B360-49D4-A952-CC407278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06" y="487213"/>
            <a:ext cx="3938315" cy="46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1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22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D093A9A-2A5B-4C56-B6A8-2666D768A5E5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553BAF-4E3C-4280-828B-7D23970952D6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9" name="图片 7">
                <a:extLst>
                  <a:ext uri="{FF2B5EF4-FFF2-40B4-BE49-F238E27FC236}">
                    <a16:creationId xmlns:a16="http://schemas.microsoft.com/office/drawing/2014/main" id="{DEA471C0-8812-4B24-BCBC-078FBD96C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A5F592-B7F4-47E2-91AB-7BDD9B181183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E15857-EECD-41C1-87EF-E7EAFEE778D4}"/>
                </a:ext>
              </a:extLst>
            </p:cNvPr>
            <p:cNvSpPr/>
            <p:nvPr/>
          </p:nvSpPr>
          <p:spPr>
            <a:xfrm>
              <a:off x="7506959" y="2091919"/>
              <a:ext cx="298053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18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44" l="9947" r="97158">
                        <a14:foregroundMark x1="51155" y1="43056" x2="52575" y2="44028"/>
                        <a14:foregroundMark x1="52575" y1="44028" x2="52575" y2="44028"/>
                        <a14:foregroundMark x1="76909" y1="76667" x2="80995" y2="82500"/>
                        <a14:foregroundMark x1="80995" y1="82500" x2="80995" y2="82500"/>
                        <a14:foregroundMark x1="64476" y1="85833" x2="66607" y2="85139"/>
                        <a14:foregroundMark x1="51332" y1="85278" x2="53286" y2="85278"/>
                        <a14:foregroundMark x1="53996" y1="60139" x2="63055" y2="62361"/>
                        <a14:foregroundMark x1="63055" y1="62361" x2="63055" y2="62361"/>
                        <a14:backgroundMark x1="28419" y1="37778" x2="27886" y2="58889"/>
                        <a14:backgroundMark x1="42096" y1="49722" x2="46714" y2="54167"/>
                        <a14:backgroundMark x1="48313" y1="55139" x2="45648" y2="54444"/>
                        <a14:backgroundMark x1="35524" y1="68472" x2="42451" y2="90833"/>
                        <a14:backgroundMark x1="44050" y1="68611" x2="46004" y2="88889"/>
                        <a14:backgroundMark x1="33570" y1="42778" x2="36234" y2="67500"/>
                        <a14:backgroundMark x1="79396" y1="52500" x2="85080" y2="74722"/>
                        <a14:backgroundMark x1="72291" y1="61667" x2="72291" y2="73472"/>
                        <a14:backgroundMark x1="68739" y1="76389" x2="79574" y2="93611"/>
                        <a14:backgroundMark x1="58437" y1="78472" x2="56838" y2="99444"/>
                        <a14:backgroundMark x1="89698" y1="82222" x2="98579" y2="78056"/>
                        <a14:backgroundMark x1="55950" y1="56944" x2="5488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" t="34530" r="-5684" b="11664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5C884-5501-42CD-A226-A7B12A815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717" y="1569210"/>
            <a:ext cx="735851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1567543" y="-118673"/>
            <a:ext cx="8406486" cy="4168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178" y="995853"/>
            <a:ext cx="696767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lại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43" y="3352422"/>
            <a:ext cx="4385868" cy="35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44" l="9947" r="97158">
                        <a14:foregroundMark x1="51155" y1="43056" x2="52575" y2="44028"/>
                        <a14:foregroundMark x1="52575" y1="44028" x2="52575" y2="44028"/>
                        <a14:foregroundMark x1="76909" y1="76667" x2="80995" y2="82500"/>
                        <a14:foregroundMark x1="80995" y1="82500" x2="80995" y2="82500"/>
                        <a14:foregroundMark x1="64476" y1="85833" x2="66607" y2="85139"/>
                        <a14:foregroundMark x1="51332" y1="85278" x2="53286" y2="85278"/>
                        <a14:foregroundMark x1="53996" y1="60139" x2="63055" y2="62361"/>
                        <a14:foregroundMark x1="63055" y1="62361" x2="63055" y2="62361"/>
                        <a14:backgroundMark x1="28419" y1="37778" x2="27886" y2="58889"/>
                        <a14:backgroundMark x1="42096" y1="49722" x2="46714" y2="54167"/>
                        <a14:backgroundMark x1="48313" y1="55139" x2="45648" y2="54444"/>
                        <a14:backgroundMark x1="35524" y1="68472" x2="42451" y2="90833"/>
                        <a14:backgroundMark x1="44050" y1="68611" x2="46004" y2="88889"/>
                        <a14:backgroundMark x1="33570" y1="42778" x2="36234" y2="67500"/>
                        <a14:backgroundMark x1="79396" y1="52500" x2="85080" y2="74722"/>
                        <a14:backgroundMark x1="72291" y1="61667" x2="72291" y2="73472"/>
                        <a14:backgroundMark x1="68739" y1="76389" x2="79574" y2="93611"/>
                        <a14:backgroundMark x1="58437" y1="78472" x2="56838" y2="99444"/>
                        <a14:backgroundMark x1="89698" y1="82222" x2="98579" y2="78056"/>
                        <a14:backgroundMark x1="55950" y1="56944" x2="5488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" t="34530" r="-5684" b="11664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161EB-B682-4C31-AB08-E2FAE1D838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7231" y="1592724"/>
            <a:ext cx="735851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9642" t="10800" r="3587" b="9543"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7387FD-EC05-4A61-9879-78825E18B66F}"/>
              </a:ext>
            </a:extLst>
          </p:cNvPr>
          <p:cNvSpPr txBox="1"/>
          <p:nvPr/>
        </p:nvSpPr>
        <p:spPr>
          <a:xfrm>
            <a:off x="3321354" y="488285"/>
            <a:ext cx="5945400" cy="830997"/>
          </a:xfrm>
          <a:custGeom>
            <a:avLst/>
            <a:gdLst>
              <a:gd name="connsiteX0" fmla="*/ 0 w 5945400"/>
              <a:gd name="connsiteY0" fmla="*/ 0 h 830997"/>
              <a:gd name="connsiteX1" fmla="*/ 5945400 w 5945400"/>
              <a:gd name="connsiteY1" fmla="*/ 0 h 830997"/>
              <a:gd name="connsiteX2" fmla="*/ 5945400 w 5945400"/>
              <a:gd name="connsiteY2" fmla="*/ 830997 h 830997"/>
              <a:gd name="connsiteX3" fmla="*/ 0 w 5945400"/>
              <a:gd name="connsiteY3" fmla="*/ 830997 h 830997"/>
              <a:gd name="connsiteX4" fmla="*/ 0 w 5945400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5400" h="830997" fill="none" extrusionOk="0">
                <a:moveTo>
                  <a:pt x="0" y="0"/>
                </a:moveTo>
                <a:cubicBezTo>
                  <a:pt x="897546" y="5222"/>
                  <a:pt x="3181862" y="24918"/>
                  <a:pt x="5945400" y="0"/>
                </a:cubicBezTo>
                <a:cubicBezTo>
                  <a:pt x="6012134" y="288481"/>
                  <a:pt x="5931938" y="519308"/>
                  <a:pt x="5945400" y="830997"/>
                </a:cubicBezTo>
                <a:cubicBezTo>
                  <a:pt x="2979511" y="666236"/>
                  <a:pt x="2381260" y="949147"/>
                  <a:pt x="0" y="830997"/>
                </a:cubicBezTo>
                <a:cubicBezTo>
                  <a:pt x="40680" y="496552"/>
                  <a:pt x="60630" y="94687"/>
                  <a:pt x="0" y="0"/>
                </a:cubicBezTo>
                <a:close/>
              </a:path>
              <a:path w="5945400" h="830997" stroke="0" extrusionOk="0">
                <a:moveTo>
                  <a:pt x="0" y="0"/>
                </a:moveTo>
                <a:cubicBezTo>
                  <a:pt x="1951723" y="11849"/>
                  <a:pt x="4513428" y="-161459"/>
                  <a:pt x="5945400" y="0"/>
                </a:cubicBezTo>
                <a:cubicBezTo>
                  <a:pt x="5986698" y="365209"/>
                  <a:pt x="5999302" y="657770"/>
                  <a:pt x="5945400" y="830997"/>
                </a:cubicBezTo>
                <a:cubicBezTo>
                  <a:pt x="4399962" y="685137"/>
                  <a:pt x="1806662" y="752673"/>
                  <a:pt x="0" y="830997"/>
                </a:cubicBezTo>
                <a:cubicBezTo>
                  <a:pt x="-37538" y="663941"/>
                  <a:pt x="-52553" y="30860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</a:rPr>
              <a:t>Đây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 ai</a:t>
            </a:r>
            <a:endParaRPr kumimoji="0" lang="en-US" sz="48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1100744" y="-91441"/>
            <a:ext cx="1122892" cy="2833576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8C206-020F-4F17-84A5-67A18A1DF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6040" y="1651154"/>
            <a:ext cx="7646670" cy="27165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49D792-DAEC-4B51-B455-F4B49B5B259C}"/>
              </a:ext>
            </a:extLst>
          </p:cNvPr>
          <p:cNvGrpSpPr/>
          <p:nvPr/>
        </p:nvGrpSpPr>
        <p:grpSpPr>
          <a:xfrm>
            <a:off x="941657" y="5572110"/>
            <a:ext cx="10492740" cy="1381147"/>
            <a:chOff x="7254516" y="2284781"/>
            <a:chExt cx="4720743" cy="1150890"/>
          </a:xfrm>
        </p:grpSpPr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533A5B76-0FA4-4C63-A65A-875B12C5F4A0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id="{6B7638C6-B350-42A4-9B2B-3C09A499727D}"/>
                </a:ext>
              </a:extLst>
            </p:cNvPr>
            <p:cNvSpPr/>
            <p:nvPr/>
          </p:nvSpPr>
          <p:spPr>
            <a:xfrm>
              <a:off x="7812958" y="2326729"/>
              <a:ext cx="4162301" cy="76709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CFA54F-4378-4F81-9D5C-6B620230865F}"/>
                </a:ext>
              </a:extLst>
            </p:cNvPr>
            <p:cNvSpPr txBox="1"/>
            <p:nvPr/>
          </p:nvSpPr>
          <p:spPr>
            <a:xfrm>
              <a:off x="7895994" y="2284781"/>
              <a:ext cx="4037530" cy="115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</a:t>
              </a:r>
              <a:r>
                <a:rPr lang="nl-NL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uan sát để nhận ra nét riêng của mỗi nhân vật trong tranh: nụ cười, khuôn mặt, đối mắt, hàm răng, mái tóc, màu da, mũi,...</a:t>
              </a:r>
              <a:endPara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D857DF-B798-4DAC-B082-416B1DF4BEB7}"/>
              </a:ext>
            </a:extLst>
          </p:cNvPr>
          <p:cNvGrpSpPr/>
          <p:nvPr/>
        </p:nvGrpSpPr>
        <p:grpSpPr>
          <a:xfrm>
            <a:off x="997926" y="4494798"/>
            <a:ext cx="10390520" cy="968840"/>
            <a:chOff x="6995355" y="3429000"/>
            <a:chExt cx="7007104" cy="1147781"/>
          </a:xfrm>
        </p:grpSpPr>
        <p:sp>
          <p:nvSpPr>
            <p:cNvPr id="15" name="Freeform: Shape 19">
              <a:extLst>
                <a:ext uri="{FF2B5EF4-FFF2-40B4-BE49-F238E27FC236}">
                  <a16:creationId xmlns:a16="http://schemas.microsoft.com/office/drawing/2014/main" id="{8DC9A2B9-1EAB-470D-95E4-998382486869}"/>
                </a:ext>
              </a:extLst>
            </p:cNvPr>
            <p:cNvSpPr/>
            <p:nvPr/>
          </p:nvSpPr>
          <p:spPr>
            <a:xfrm>
              <a:off x="7812958" y="3452037"/>
              <a:ext cx="6189501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6A7792-FD63-4B1F-868F-4F5C6F18AB1D}"/>
                </a:ext>
              </a:extLst>
            </p:cNvPr>
            <p:cNvSpPr txBox="1"/>
            <p:nvPr/>
          </p:nvSpPr>
          <p:spPr>
            <a:xfrm>
              <a:off x="7905240" y="3465596"/>
              <a:ext cx="5812762" cy="111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 chia thành 3 nhóm và bốc thăm chọn nhân vật, thảo luận và miêu tả nhân vật của mình.</a:t>
              </a:r>
              <a:endPara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608A4C7D-0481-4A7B-A6C0-0B05F5D42512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6995355" y="3429000"/>
              <a:ext cx="701497" cy="583916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5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44" l="9947" r="97158">
                        <a14:foregroundMark x1="51155" y1="43056" x2="52575" y2="44028"/>
                        <a14:foregroundMark x1="52575" y1="44028" x2="52575" y2="44028"/>
                        <a14:foregroundMark x1="76909" y1="76667" x2="80995" y2="82500"/>
                        <a14:foregroundMark x1="80995" y1="82500" x2="80995" y2="82500"/>
                        <a14:foregroundMark x1="64476" y1="85833" x2="66607" y2="85139"/>
                        <a14:foregroundMark x1="51332" y1="85278" x2="53286" y2="85278"/>
                        <a14:foregroundMark x1="53996" y1="60139" x2="63055" y2="62361"/>
                        <a14:foregroundMark x1="63055" y1="62361" x2="63055" y2="62361"/>
                        <a14:backgroundMark x1="28419" y1="37778" x2="27886" y2="58889"/>
                        <a14:backgroundMark x1="42096" y1="49722" x2="46714" y2="54167"/>
                        <a14:backgroundMark x1="48313" y1="55139" x2="45648" y2="54444"/>
                        <a14:backgroundMark x1="35524" y1="68472" x2="42451" y2="90833"/>
                        <a14:backgroundMark x1="44050" y1="68611" x2="46004" y2="88889"/>
                        <a14:backgroundMark x1="33570" y1="42778" x2="36234" y2="67500"/>
                        <a14:backgroundMark x1="79396" y1="52500" x2="85080" y2="74722"/>
                        <a14:backgroundMark x1="72291" y1="61667" x2="72291" y2="73472"/>
                        <a14:backgroundMark x1="68739" y1="76389" x2="79574" y2="93611"/>
                        <a14:backgroundMark x1="58437" y1="78472" x2="56838" y2="99444"/>
                        <a14:backgroundMark x1="89698" y1="82222" x2="98579" y2="78056"/>
                        <a14:backgroundMark x1="55950" y1="56944" x2="5488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" t="34530" r="-5684" b="11664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FF9685-E786-4EBC-812D-431E82CD1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831" y="1373268"/>
            <a:ext cx="735851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2819" y="-2636491"/>
            <a:ext cx="6858000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40887"/>
            <a:ext cx="11391900" cy="633432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50" name="Picture 2" descr="https://i.pinimg.com/564x/22/27/c4/2227c47778bf9f246509ee9b62dbae0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22" y="2399376"/>
            <a:ext cx="4248699" cy="4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2045970" y="-286856"/>
            <a:ext cx="7999678" cy="415767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92190" y="1075937"/>
            <a:ext cx="6440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Tạo hình gương mặt vui nhộn của em.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t="10800" r="3587" b="9543"/>
          <a:stretch/>
        </p:blipFill>
        <p:spPr>
          <a:xfrm>
            <a:off x="0" y="284979"/>
            <a:ext cx="12191999" cy="6194256"/>
          </a:xfrm>
          <a:prstGeom prst="round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51009" y="35341"/>
            <a:ext cx="10289979" cy="8559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 </a:t>
            </a:r>
            <a:r>
              <a:rPr lang="vi-VN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 và tìm ra nét riêng của mình.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7EF84CC-6E2B-4DBE-AB89-9F3EAADD09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59" y="941420"/>
            <a:ext cx="5366573" cy="53665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1C7DD8-51AE-450D-A67B-DCBBC81091E7}"/>
              </a:ext>
            </a:extLst>
          </p:cNvPr>
          <p:cNvSpPr txBox="1"/>
          <p:nvPr/>
        </p:nvSpPr>
        <p:spPr>
          <a:xfrm>
            <a:off x="310832" y="1497671"/>
            <a:ext cx="5209858" cy="2554545"/>
          </a:xfrm>
          <a:custGeom>
            <a:avLst/>
            <a:gdLst>
              <a:gd name="connsiteX0" fmla="*/ 0 w 5209858"/>
              <a:gd name="connsiteY0" fmla="*/ 0 h 2554545"/>
              <a:gd name="connsiteX1" fmla="*/ 5209858 w 5209858"/>
              <a:gd name="connsiteY1" fmla="*/ 0 h 2554545"/>
              <a:gd name="connsiteX2" fmla="*/ 5209858 w 5209858"/>
              <a:gd name="connsiteY2" fmla="*/ 2554545 h 2554545"/>
              <a:gd name="connsiteX3" fmla="*/ 0 w 5209858"/>
              <a:gd name="connsiteY3" fmla="*/ 2554545 h 2554545"/>
              <a:gd name="connsiteX4" fmla="*/ 0 w 5209858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858" h="2554545" fill="none" extrusionOk="0">
                <a:moveTo>
                  <a:pt x="0" y="0"/>
                </a:moveTo>
                <a:cubicBezTo>
                  <a:pt x="1323500" y="5222"/>
                  <a:pt x="4081800" y="24918"/>
                  <a:pt x="5209858" y="0"/>
                </a:cubicBezTo>
                <a:cubicBezTo>
                  <a:pt x="5048613" y="837733"/>
                  <a:pt x="5166098" y="1383476"/>
                  <a:pt x="5209858" y="2554545"/>
                </a:cubicBezTo>
                <a:cubicBezTo>
                  <a:pt x="2939444" y="2389784"/>
                  <a:pt x="2124646" y="2672695"/>
                  <a:pt x="0" y="2554545"/>
                </a:cubicBezTo>
                <a:cubicBezTo>
                  <a:pt x="-55725" y="1859262"/>
                  <a:pt x="17072" y="437056"/>
                  <a:pt x="0" y="0"/>
                </a:cubicBezTo>
                <a:close/>
              </a:path>
              <a:path w="5209858" h="2554545" stroke="0" extrusionOk="0">
                <a:moveTo>
                  <a:pt x="0" y="0"/>
                </a:moveTo>
                <a:cubicBezTo>
                  <a:pt x="1193126" y="11849"/>
                  <a:pt x="3574785" y="-161459"/>
                  <a:pt x="5209858" y="0"/>
                </a:cubicBezTo>
                <a:cubicBezTo>
                  <a:pt x="5212988" y="1191849"/>
                  <a:pt x="5108682" y="1724527"/>
                  <a:pt x="5209858" y="2554545"/>
                </a:cubicBezTo>
                <a:cubicBezTo>
                  <a:pt x="3877948" y="2408685"/>
                  <a:pt x="690727" y="2476221"/>
                  <a:pt x="0" y="2554545"/>
                </a:cubicBezTo>
                <a:cubicBezTo>
                  <a:pt x="74291" y="1310571"/>
                  <a:pt x="168006" y="119988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 mắt, hàm răng, mái tóc, màu da, mũi,...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t="10800" r="3587" b="9543"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pic>
        <p:nvPicPr>
          <p:cNvPr id="22" name="Picture 8" descr="https://i.pinimg.com/564x/3b/10/37/3b1037fde6f90055ff49d688133d9c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643197" y="3515248"/>
            <a:ext cx="4594712" cy="34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7387FD-EC05-4A61-9879-78825E18B66F}"/>
              </a:ext>
            </a:extLst>
          </p:cNvPr>
          <p:cNvSpPr txBox="1"/>
          <p:nvPr/>
        </p:nvSpPr>
        <p:spPr>
          <a:xfrm>
            <a:off x="1921060" y="1921243"/>
            <a:ext cx="9286010" cy="1200329"/>
          </a:xfrm>
          <a:custGeom>
            <a:avLst/>
            <a:gdLst>
              <a:gd name="connsiteX0" fmla="*/ 0 w 9286010"/>
              <a:gd name="connsiteY0" fmla="*/ 0 h 1200329"/>
              <a:gd name="connsiteX1" fmla="*/ 9286010 w 9286010"/>
              <a:gd name="connsiteY1" fmla="*/ 0 h 1200329"/>
              <a:gd name="connsiteX2" fmla="*/ 9286010 w 9286010"/>
              <a:gd name="connsiteY2" fmla="*/ 1200329 h 1200329"/>
              <a:gd name="connsiteX3" fmla="*/ 0 w 9286010"/>
              <a:gd name="connsiteY3" fmla="*/ 1200329 h 1200329"/>
              <a:gd name="connsiteX4" fmla="*/ 0 w 92860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010" h="1200329" fill="none" extrusionOk="0">
                <a:moveTo>
                  <a:pt x="0" y="0"/>
                </a:moveTo>
                <a:cubicBezTo>
                  <a:pt x="3386047" y="5222"/>
                  <a:pt x="8048495" y="24918"/>
                  <a:pt x="9286010" y="0"/>
                </a:cubicBezTo>
                <a:cubicBezTo>
                  <a:pt x="9352744" y="180425"/>
                  <a:pt x="9339027" y="1037242"/>
                  <a:pt x="9286010" y="1200329"/>
                </a:cubicBezTo>
                <a:cubicBezTo>
                  <a:pt x="7528388" y="1035568"/>
                  <a:pt x="173231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9286010" h="1200329" stroke="0" extrusionOk="0">
                <a:moveTo>
                  <a:pt x="0" y="0"/>
                </a:moveTo>
                <a:cubicBezTo>
                  <a:pt x="2538900" y="11849"/>
                  <a:pt x="7908426" y="-161459"/>
                  <a:pt x="9286010" y="0"/>
                </a:cubicBezTo>
                <a:cubicBezTo>
                  <a:pt x="9210968" y="255061"/>
                  <a:pt x="9356532" y="845340"/>
                  <a:pt x="9286010" y="1200329"/>
                </a:cubicBezTo>
                <a:cubicBezTo>
                  <a:pt x="5846604" y="1054469"/>
                  <a:pt x="181112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nl-NL" sz="3600" i="1" dirty="0">
                <a:latin typeface="Arial" panose="020B0604020202020204" pitchFamily="34" charset="0"/>
                <a:cs typeface="Arial" panose="020B0604020202020204" pitchFamily="34" charset="0"/>
              </a:rPr>
              <a:t>Mỗi người đều có một nét riêng của mình. Ai cũng có nét đáng yêu, đáng nhớ,...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1100744" y="-91441"/>
            <a:ext cx="1122892" cy="2833576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pic>
        <p:nvPicPr>
          <p:cNvPr id="10" name="Picture 2" descr="https://i.pinimg.com/564x/22/27/c4/2227c47778bf9f246509ee9b62dbae0e.jpg">
            <a:extLst>
              <a:ext uri="{FF2B5EF4-FFF2-40B4-BE49-F238E27FC236}">
                <a16:creationId xmlns:a16="http://schemas.microsoft.com/office/drawing/2014/main" id="{DDB4A5CE-CD1E-4638-9C22-75DB07C6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720" y="2854677"/>
            <a:ext cx="4248699" cy="4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F88BD2-8EBF-49B7-B481-FC13714AF5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3296" y="23935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4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9538"/>
            <a:ext cx="6858000" cy="12192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E88F958-2F92-4DC4-94B6-EF753A97E573}"/>
              </a:ext>
            </a:extLst>
          </p:cNvPr>
          <p:cNvSpPr/>
          <p:nvPr/>
        </p:nvSpPr>
        <p:spPr>
          <a:xfrm>
            <a:off x="466436" y="577271"/>
            <a:ext cx="11323782" cy="5911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-17365" y="1"/>
            <a:ext cx="12170998" cy="6904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642257" y="73531"/>
            <a:ext cx="10591800" cy="3992290"/>
          </a:xfrm>
          <a:prstGeom prst="rect">
            <a:avLst/>
          </a:prstGeom>
        </p:spPr>
      </p:pic>
      <p:sp>
        <p:nvSpPr>
          <p:cNvPr id="28" name="文本框 1">
            <a:extLst>
              <a:ext uri="{FF2B5EF4-FFF2-40B4-BE49-F238E27FC236}">
                <a16:creationId xmlns:a16="http://schemas.microsoft.com/office/drawing/2014/main" id="{A0B86EDD-3C41-4959-9EA7-D4F920BC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43" y="1407956"/>
            <a:ext cx="86650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vi-VN" altLang="zh-CN" sz="4000" b="1">
                <a:ln/>
                <a:solidFill>
                  <a:srgbClr val="0070C0"/>
                </a:solidFill>
                <a:latin typeface="Arial" panose="020B0604020202020204" pitchFamily="34" charset="0"/>
                <a:ea typeface="字魂58号-创中黑" panose="00000500000000000000" pitchFamily="2" charset="-122"/>
                <a:cs typeface="Arial" panose="020B0604020202020204" pitchFamily="34" charset="0"/>
                <a:sym typeface="字魂58号-创中黑" panose="00000500000000000000" pitchFamily="2" charset="-122"/>
              </a:rPr>
              <a:t>2. Tạo hình gương mặt vui nhộn của em. </a:t>
            </a:r>
            <a:endParaRPr kumimoji="0" lang="zh-CN" altLang="en-US" sz="40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58号-创中黑" panose="00000500000000000000" pitchFamily="2" charset="-122"/>
              <a:cs typeface="Arial" panose="020B0604020202020204" pitchFamily="34" charset="0"/>
              <a:sym typeface="字魂58号-创中黑" panose="00000500000000000000" pitchFamily="2" charset="-122"/>
            </a:endParaRPr>
          </a:p>
        </p:txBody>
      </p:sp>
      <p:pic>
        <p:nvPicPr>
          <p:cNvPr id="2052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86" y="319921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642" t="10800" r="3587" b="9543"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9C8AA-098E-43B4-A520-EBC154517CD6}"/>
              </a:ext>
            </a:extLst>
          </p:cNvPr>
          <p:cNvGrpSpPr/>
          <p:nvPr/>
        </p:nvGrpSpPr>
        <p:grpSpPr>
          <a:xfrm>
            <a:off x="7942698" y="787714"/>
            <a:ext cx="4205759" cy="3067959"/>
            <a:chOff x="8604068" y="6331731"/>
            <a:chExt cx="3235139" cy="23599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9434F0-F4DF-412A-A0A6-EAED4591F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7D4E5B-20A7-4547-BF3E-4215C17FF4EF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THẢO LUẬN NHÓM ĐÔI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82529-8D98-407E-8FA3-656F9CA737C1}"/>
              </a:ext>
            </a:extLst>
          </p:cNvPr>
          <p:cNvGrpSpPr/>
          <p:nvPr/>
        </p:nvGrpSpPr>
        <p:grpSpPr>
          <a:xfrm>
            <a:off x="688575" y="1500822"/>
            <a:ext cx="7426725" cy="970911"/>
            <a:chOff x="7254516" y="2284781"/>
            <a:chExt cx="4720743" cy="809046"/>
          </a:xfrm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id="{5B91015A-CF43-4D26-BA35-C5445B053C29}"/>
                </a:ext>
              </a:extLst>
            </p:cNvPr>
            <p:cNvSpPr/>
            <p:nvPr/>
          </p:nvSpPr>
          <p:spPr>
            <a:xfrm>
              <a:off x="7812958" y="2326729"/>
              <a:ext cx="4162301" cy="76709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Tao hình gương mặt em bằng những nguyên liệu em có: lá cây, viên sỏi, cúc áo, sợi len,...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8B11F7-2294-48CF-B8E7-3C595EAA55EC}"/>
                </a:ext>
              </a:extLst>
            </p:cNvPr>
            <p:cNvSpPr txBox="1"/>
            <p:nvPr/>
          </p:nvSpPr>
          <p:spPr>
            <a:xfrm>
              <a:off x="7895994" y="2284781"/>
              <a:ext cx="4037530" cy="43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508341-70B7-41D2-88B3-583431D70F0D}"/>
              </a:ext>
            </a:extLst>
          </p:cNvPr>
          <p:cNvGrpSpPr/>
          <p:nvPr/>
        </p:nvGrpSpPr>
        <p:grpSpPr>
          <a:xfrm>
            <a:off x="783771" y="2949496"/>
            <a:ext cx="7195458" cy="1944987"/>
            <a:chOff x="7095999" y="3429000"/>
            <a:chExt cx="6906460" cy="1944987"/>
          </a:xfrm>
        </p:grpSpPr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6189501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F8E20-E51F-4F03-AB85-9BDE12C86083}"/>
                </a:ext>
              </a:extLst>
            </p:cNvPr>
            <p:cNvSpPr txBox="1"/>
            <p:nvPr/>
          </p:nvSpPr>
          <p:spPr>
            <a:xfrm>
              <a:off x="7892677" y="3558105"/>
              <a:ext cx="58127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 ý nhấn mạnh nét đặc biệt của em trên gương mặt.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095999" y="3429000"/>
              <a:ext cx="600852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ECEB78-7694-47A7-9689-8A67B85DE918}"/>
              </a:ext>
            </a:extLst>
          </p:cNvPr>
          <p:cNvGrpSpPr/>
          <p:nvPr/>
        </p:nvGrpSpPr>
        <p:grpSpPr>
          <a:xfrm>
            <a:off x="688574" y="4622090"/>
            <a:ext cx="7145979" cy="1444278"/>
            <a:chOff x="7226284" y="5088735"/>
            <a:chExt cx="4656692" cy="1097580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BC36C0-4B3F-43B6-AA3F-78EE3D245CD8}"/>
                </a:ext>
              </a:extLst>
            </p:cNvPr>
            <p:cNvSpPr txBox="1"/>
            <p:nvPr/>
          </p:nvSpPr>
          <p:spPr>
            <a:xfrm>
              <a:off x="7757207" y="5264383"/>
              <a:ext cx="3971371" cy="75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với bạn nét riêng của em qua sản phẩm.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57300" y="118419"/>
            <a:ext cx="9677400" cy="1066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hình gương mặt vui nhộn của em.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E2339E-9066-4CE3-9448-D94965B28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9229" y="4368472"/>
            <a:ext cx="4081706" cy="18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402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千图网海量PPT模板www.58pic.com ​​">
  <a:themeElements>
    <a:clrScheme name="自定义 2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A439"/>
      </a:accent1>
      <a:accent2>
        <a:srgbClr val="CFA439"/>
      </a:accent2>
      <a:accent3>
        <a:srgbClr val="CFA439"/>
      </a:accent3>
      <a:accent4>
        <a:srgbClr val="CFA439"/>
      </a:accent4>
      <a:accent5>
        <a:srgbClr val="CFA439"/>
      </a:accent5>
      <a:accent6>
        <a:srgbClr val="CFA439"/>
      </a:accent6>
      <a:hlink>
        <a:srgbClr val="CFA439"/>
      </a:hlink>
      <a:folHlink>
        <a:srgbClr val="CFA43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296</Words>
  <Application>Microsoft Office PowerPoint</Application>
  <PresentationFormat>Widescreen</PresentationFormat>
  <Paragraphs>28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iCiel Cadena</vt:lpstr>
      <vt:lpstr>Times New Roman</vt:lpstr>
      <vt:lpstr>字魂58号-创中黑</vt:lpstr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11332</cp:lastModifiedBy>
  <cp:revision>55</cp:revision>
  <dcterms:created xsi:type="dcterms:W3CDTF">2022-02-24T14:05:55Z</dcterms:created>
  <dcterms:modified xsi:type="dcterms:W3CDTF">2025-09-21T15:59:22Z</dcterms:modified>
</cp:coreProperties>
</file>