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ags/tag4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tags/tag5.xml" ContentType="application/vnd.openxmlformats-officedocument.presentationml.tags+xml"/>
  <Override PartName="/ppt/notesSlides/notesSlide2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3" r:id="rId2"/>
    <p:sldMasterId id="2147483684" r:id="rId3"/>
    <p:sldMasterId id="2147483696" r:id="rId4"/>
  </p:sldMasterIdLst>
  <p:notesMasterIdLst>
    <p:notesMasterId r:id="rId35"/>
  </p:notesMasterIdLst>
  <p:sldIdLst>
    <p:sldId id="327" r:id="rId5"/>
    <p:sldId id="271" r:id="rId6"/>
    <p:sldId id="276" r:id="rId7"/>
    <p:sldId id="279" r:id="rId8"/>
    <p:sldId id="281" r:id="rId9"/>
    <p:sldId id="303" r:id="rId10"/>
    <p:sldId id="304" r:id="rId11"/>
    <p:sldId id="284" r:id="rId12"/>
    <p:sldId id="285" r:id="rId13"/>
    <p:sldId id="306" r:id="rId14"/>
    <p:sldId id="308" r:id="rId15"/>
    <p:sldId id="309" r:id="rId16"/>
    <p:sldId id="310" r:id="rId17"/>
    <p:sldId id="305" r:id="rId18"/>
    <p:sldId id="307" r:id="rId19"/>
    <p:sldId id="290" r:id="rId20"/>
    <p:sldId id="294" r:id="rId21"/>
    <p:sldId id="286" r:id="rId22"/>
    <p:sldId id="311" r:id="rId23"/>
    <p:sldId id="313" r:id="rId24"/>
    <p:sldId id="312" r:id="rId25"/>
    <p:sldId id="314" r:id="rId26"/>
    <p:sldId id="315" r:id="rId27"/>
    <p:sldId id="316" r:id="rId28"/>
    <p:sldId id="317" r:id="rId29"/>
    <p:sldId id="318" r:id="rId30"/>
    <p:sldId id="319" r:id="rId31"/>
    <p:sldId id="320" r:id="rId32"/>
    <p:sldId id="324" r:id="rId33"/>
    <p:sldId id="297" r:id="rId3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995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107" autoAdjust="0"/>
    <p:restoredTop sz="87719" autoAdjust="0"/>
  </p:normalViewPr>
  <p:slideViewPr>
    <p:cSldViewPr snapToGrid="0">
      <p:cViewPr varScale="1">
        <p:scale>
          <a:sx n="73" d="100"/>
          <a:sy n="73" d="100"/>
        </p:scale>
        <p:origin x="1114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50" d="100"/>
        <a:sy n="5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tableStyles" Target="tableStyles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notesMaster" Target="notesMasters/notesMaster1.xml"/><Relationship Id="rId8" Type="http://schemas.openxmlformats.org/officeDocument/2006/relationships/slide" Target="slides/slide4.xml"/><Relationship Id="rId3" Type="http://schemas.openxmlformats.org/officeDocument/2006/relationships/slideMaster" Target="slideMasters/slideMaster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panose="020B0604020202020204" pitchFamily="34" charset="0"/>
              </a:defRPr>
            </a:lvl1pPr>
          </a:lstStyle>
          <a:p>
            <a:fld id="{B276F7F4-FD4B-4560-94EF-17B96239FD45}" type="datetimeFigureOut">
              <a:rPr lang="en-US" smtClean="0"/>
              <a:pPr/>
              <a:t>9/21/2025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Arial" panose="020B0604020202020204" pitchFamily="34" charset="0"/>
              </a:defRPr>
            </a:lvl1pPr>
          </a:lstStyle>
          <a:p>
            <a:fld id="{36044324-AE21-4AF2-A937-93342E6FF0F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45404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67703BF-2364-43CA-966A-DA7E170455E5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170965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67703BF-2364-43CA-966A-DA7E170455E5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1393214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67703BF-2364-43CA-966A-DA7E170455E5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3279223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67703BF-2364-43CA-966A-DA7E170455E5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3063120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7792749926_0_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g7792749926_0_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55429325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67703BF-2364-43CA-966A-DA7E170455E5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7591724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67703BF-2364-43CA-966A-DA7E170455E5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6270531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67703BF-2364-43CA-966A-DA7E170455E5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1625444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67703BF-2364-43CA-966A-DA7E170455E5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2427122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67703BF-2364-43CA-966A-DA7E170455E5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6714815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67703BF-2364-43CA-966A-DA7E170455E5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2161271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67703BF-2364-43CA-966A-DA7E170455E5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7360072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7792749926_0_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g7792749926_0_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15667417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67703BF-2364-43CA-966A-DA7E170455E5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7498113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67703BF-2364-43CA-966A-DA7E170455E5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29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0118833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7792749926_0_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g7792749926_0_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85272483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67703BF-2364-43CA-966A-DA7E170455E5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933452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67703BF-2364-43CA-966A-DA7E170455E5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5795353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67703BF-2364-43CA-966A-DA7E170455E5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8029185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67703BF-2364-43CA-966A-DA7E170455E5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4360993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67703BF-2364-43CA-966A-DA7E170455E5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0451832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67703BF-2364-43CA-966A-DA7E170455E5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6240655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4D53FCCC-BC76-46CB-98F8-FDE5A168640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00BCC1D3-27D6-42E0-8D84-959AF382714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877265E5-2478-4708-A3AB-10C2C3AF42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BFBBC3-DC52-43D9-B2DD-0275893A5202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2025/9/21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4D49A71B-2B95-4E34-AA3C-2FD675F7D3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B3D324AB-AD8F-4995-9C7D-B7886F0F61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A9052B5-471B-4F9D-B8AC-7194FB67EAE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781993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1A83ABA0-CB18-434E-9118-DA4681A046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6318E44B-44E8-4FBB-ADC4-3BE20217D26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EA4248BE-11B3-4544-8D7F-20BE61AE38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BFBBC3-DC52-43D9-B2DD-0275893A5202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2025/9/21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20CC8237-01CD-43A4-B570-8CFC5296B3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60325C02-339A-4885-B5EB-A631ADBC26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A9052B5-471B-4F9D-B8AC-7194FB67EAE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9791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3BC4CF14-E210-4D1B-ADD9-423FFE32CE3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4959F70C-9CA8-4DE0-8E87-4B2AD343E5B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F6DE7D05-57DA-447D-A194-50A8995EB4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BFBBC3-DC52-43D9-B2DD-0275893A5202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2025/9/21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6DF1B88C-FAA2-4C29-ACA7-AF45DCED15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F20F5B83-D254-4081-B609-6F647CFCBC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A9052B5-471B-4F9D-B8AC-7194FB67EAE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6221370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2863127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 hasCustomPrompt="1"/>
          </p:nvPr>
        </p:nvSpPr>
        <p:spPr>
          <a:xfrm>
            <a:off x="1524000" y="1854199"/>
            <a:ext cx="9144000" cy="1655763"/>
          </a:xfrm>
        </p:spPr>
        <p:txBody>
          <a:bodyPr anchor="b">
            <a:normAutofit/>
          </a:bodyPr>
          <a:lstStyle>
            <a:lvl1pPr algn="ctr">
              <a:defRPr sz="7200" b="0"/>
            </a:lvl1pPr>
          </a:lstStyle>
          <a:p>
            <a:r>
              <a:rPr lang="zh-CN" altLang="en-US" dirty="0"/>
              <a:t>单击此处编辑标题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997B5FA-0921-464F-AAE1-844C04324D75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ea typeface="黑体" panose="02010609060101010101" pitchFamily="49" charset="-122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2025/9/21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srgbClr val="FFFFFF">
                  <a:lumMod val="50000"/>
                </a:srgbClr>
              </a:solidFill>
              <a:effectLst/>
              <a:uLnTx/>
              <a:uFillTx/>
              <a:ea typeface="黑体" panose="02010609060101010101" pitchFamily="49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FFFFFF">
                  <a:lumMod val="50000"/>
                </a:srgbClr>
              </a:solidFill>
              <a:effectLst/>
              <a:uLnTx/>
              <a:uFillTx/>
              <a:ea typeface="黑体" panose="02010609060101010101" pitchFamily="49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65CE74E-AB26-4998-AD42-012C4C1AD07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ea typeface="黑体" panose="02010609060101010101" pitchFamily="49" charset="-122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FFFFFF">
                  <a:lumMod val="50000"/>
                </a:srgbClr>
              </a:solidFill>
              <a:effectLst/>
              <a:uLnTx/>
              <a:uFillTx/>
              <a:ea typeface="黑体" panose="02010609060101010101" pitchFamily="49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9697639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 anchor="ctr" anchorCtr="0"/>
          <a:lstStyle/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60FBDFE-C587-4B4C-A407-44438C67B59E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ea typeface="黑体" panose="02010609060101010101" pitchFamily="49" charset="-122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2025/9/21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srgbClr val="FFFFFF">
                  <a:lumMod val="50000"/>
                </a:srgbClr>
              </a:solidFill>
              <a:effectLst/>
              <a:uLnTx/>
              <a:uFillTx/>
              <a:ea typeface="黑体" panose="02010609060101010101" pitchFamily="49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srgbClr val="FFFFFF">
                  <a:lumMod val="50000"/>
                </a:srgbClr>
              </a:solidFill>
              <a:effectLst/>
              <a:uLnTx/>
              <a:uFillTx/>
              <a:ea typeface="黑体" panose="02010609060101010101" pitchFamily="49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9AE70B2-8BF9-45C0-BB95-33D1B9D3A854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ea typeface="黑体" panose="02010609060101010101" pitchFamily="49" charset="-122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FFFFFF">
                  <a:lumMod val="50000"/>
                </a:srgbClr>
              </a:solidFill>
              <a:effectLst/>
              <a:uLnTx/>
              <a:uFillTx/>
              <a:ea typeface="黑体" panose="02010609060101010101" pitchFamily="49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6233583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0DD7636-5BE1-44BC-BB5F-15739D9E18E1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ea typeface="黑体" panose="02010609060101010101" pitchFamily="49" charset="-122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2025/9/21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FFFFFF">
                  <a:lumMod val="50000"/>
                </a:srgbClr>
              </a:solidFill>
              <a:effectLst/>
              <a:uLnTx/>
              <a:uFillTx/>
              <a:ea typeface="黑体" panose="02010609060101010101" pitchFamily="49" charset="-122"/>
              <a:cs typeface="+mn-cs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FFFFFF">
                  <a:lumMod val="50000"/>
                </a:srgbClr>
              </a:solidFill>
              <a:effectLst/>
              <a:uLnTx/>
              <a:uFillTx/>
              <a:ea typeface="黑体" panose="02010609060101010101" pitchFamily="49" charset="-122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87C0E1D-24C4-406F-9615-DBDA8D2D1F93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ea typeface="黑体" panose="02010609060101010101" pitchFamily="49" charset="-122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FFFFFF">
                  <a:lumMod val="50000"/>
                </a:srgbClr>
              </a:solidFill>
              <a:effectLst/>
              <a:uLnTx/>
              <a:uFillTx/>
              <a:ea typeface="黑体" panose="02010609060101010101" pitchFamily="49" charset="-122"/>
              <a:cs typeface="+mn-cs"/>
            </a:endParaRPr>
          </a:p>
        </p:txBody>
      </p:sp>
      <p:sp>
        <p:nvSpPr>
          <p:cNvPr id="5" name="标题 4"/>
          <p:cNvSpPr>
            <a:spLocks noGrp="1"/>
          </p:cNvSpPr>
          <p:nvPr>
            <p:ph type="title" hasCustomPrompt="1"/>
          </p:nvPr>
        </p:nvSpPr>
        <p:spPr>
          <a:xfrm>
            <a:off x="838200" y="2187443"/>
            <a:ext cx="10515600" cy="2483115"/>
          </a:xfrm>
        </p:spPr>
        <p:txBody>
          <a:bodyPr>
            <a:normAutofit/>
          </a:bodyPr>
          <a:lstStyle>
            <a:lvl1pPr algn="ctr">
              <a:defRPr sz="6000" b="0"/>
            </a:lvl1pPr>
          </a:lstStyle>
          <a:p>
            <a:r>
              <a:rPr lang="zh-CN" altLang="en-US" dirty="0"/>
              <a:t>单击此处编辑标题</a:t>
            </a:r>
          </a:p>
        </p:txBody>
      </p:sp>
    </p:spTree>
    <p:extLst>
      <p:ext uri="{BB962C8B-B14F-4D97-AF65-F5344CB8AC3E}">
        <p14:creationId xmlns:p14="http://schemas.microsoft.com/office/powerpoint/2010/main" val="52764092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 anchor="ctr" anchorCtr="0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60FBDFE-C587-4B4C-A407-44438C67B59E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ea typeface="黑体" panose="02010609060101010101" pitchFamily="49" charset="-122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2025/9/21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FFFFFF">
                  <a:lumMod val="50000"/>
                </a:srgbClr>
              </a:solidFill>
              <a:effectLst/>
              <a:uLnTx/>
              <a:uFillTx/>
              <a:ea typeface="黑体" panose="02010609060101010101" pitchFamily="49" charset="-122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FFFFFF">
                  <a:lumMod val="50000"/>
                </a:srgbClr>
              </a:solidFill>
              <a:effectLst/>
              <a:uLnTx/>
              <a:uFillTx/>
              <a:ea typeface="黑体" panose="02010609060101010101" pitchFamily="49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9AE70B2-8BF9-45C0-BB95-33D1B9D3A854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ea typeface="黑体" panose="02010609060101010101" pitchFamily="49" charset="-122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FFFFFF">
                  <a:lumMod val="50000"/>
                </a:srgbClr>
              </a:solidFill>
              <a:effectLst/>
              <a:uLnTx/>
              <a:uFillTx/>
              <a:ea typeface="黑体" panose="02010609060101010101" pitchFamily="49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7823056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 anchor="ctr" anchorCtr="0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744961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615609"/>
            <a:ext cx="5157787" cy="3574054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744961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615609"/>
            <a:ext cx="5183188" cy="3574054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60FBDFE-C587-4B4C-A407-44438C67B59E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ea typeface="黑体" panose="02010609060101010101" pitchFamily="49" charset="-122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2025/9/21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FFFFFF">
                  <a:lumMod val="50000"/>
                </a:srgbClr>
              </a:solidFill>
              <a:effectLst/>
              <a:uLnTx/>
              <a:uFillTx/>
              <a:ea typeface="黑体" panose="02010609060101010101" pitchFamily="49" charset="-122"/>
              <a:cs typeface="+mn-cs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FFFFFF">
                  <a:lumMod val="50000"/>
                </a:srgbClr>
              </a:solidFill>
              <a:effectLst/>
              <a:uLnTx/>
              <a:uFillTx/>
              <a:ea typeface="黑体" panose="02010609060101010101" pitchFamily="49" charset="-122"/>
              <a:cs typeface="+mn-cs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9AE70B2-8BF9-45C0-BB95-33D1B9D3A854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ea typeface="黑体" panose="02010609060101010101" pitchFamily="49" charset="-122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FFFFFF">
                  <a:lumMod val="50000"/>
                </a:srgbClr>
              </a:solidFill>
              <a:effectLst/>
              <a:uLnTx/>
              <a:uFillTx/>
              <a:ea typeface="黑体" panose="02010609060101010101" pitchFamily="49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8131637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3238500" y="2159000"/>
            <a:ext cx="5715000" cy="1382450"/>
          </a:xfrm>
        </p:spPr>
        <p:txBody>
          <a:bodyPr anchor="b" anchorCtr="0">
            <a:normAutofit/>
          </a:bodyPr>
          <a:lstStyle>
            <a:lvl1pPr algn="ctr">
              <a:defRPr sz="8000" b="0">
                <a:solidFill>
                  <a:schemeClr val="tx1"/>
                </a:solidFill>
              </a:defRPr>
            </a:lvl1pPr>
          </a:lstStyle>
          <a:p>
            <a:r>
              <a:rPr lang="zh-CN" altLang="en-US" dirty="0"/>
              <a:t>编辑标题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0DD7636-5BE1-44BC-BB5F-15739D9E18E1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ea typeface="黑体" panose="02010609060101010101" pitchFamily="49" charset="-122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2025/9/21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FFFFFF">
                  <a:lumMod val="50000"/>
                </a:srgbClr>
              </a:solidFill>
              <a:effectLst/>
              <a:uLnTx/>
              <a:uFillTx/>
              <a:ea typeface="黑体" panose="02010609060101010101" pitchFamily="49" charset="-122"/>
              <a:cs typeface="+mn-cs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FFFFFF">
                  <a:lumMod val="50000"/>
                </a:srgbClr>
              </a:solidFill>
              <a:effectLst/>
              <a:uLnTx/>
              <a:uFillTx/>
              <a:ea typeface="黑体" panose="02010609060101010101" pitchFamily="49" charset="-122"/>
              <a:cs typeface="+mn-cs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87C0E1D-24C4-406F-9615-DBDA8D2D1F93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ea typeface="黑体" panose="02010609060101010101" pitchFamily="49" charset="-122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FFFFFF">
                  <a:lumMod val="50000"/>
                </a:srgbClr>
              </a:solidFill>
              <a:effectLst/>
              <a:uLnTx/>
              <a:uFillTx/>
              <a:ea typeface="黑体" panose="02010609060101010101" pitchFamily="49" charset="-122"/>
              <a:cs typeface="+mn-cs"/>
            </a:endParaRPr>
          </a:p>
        </p:txBody>
      </p:sp>
      <p:sp>
        <p:nvSpPr>
          <p:cNvPr id="37" name="内容占位符 36"/>
          <p:cNvSpPr>
            <a:spLocks noGrp="1"/>
          </p:cNvSpPr>
          <p:nvPr>
            <p:ph sz="quarter" idx="13" hasCustomPrompt="1"/>
          </p:nvPr>
        </p:nvSpPr>
        <p:spPr>
          <a:xfrm>
            <a:off x="3238500" y="3733201"/>
            <a:ext cx="5715000" cy="1185937"/>
          </a:xfrm>
        </p:spPr>
        <p:txBody>
          <a:bodyPr>
            <a:normAutofit/>
          </a:bodyPr>
          <a:lstStyle>
            <a:lvl1pPr marL="0" indent="0" algn="ctr">
              <a:buNone/>
              <a:defRPr sz="320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dirty="0"/>
              <a:t>编辑文本</a:t>
            </a:r>
          </a:p>
        </p:txBody>
      </p:sp>
    </p:spTree>
    <p:extLst>
      <p:ext uri="{BB962C8B-B14F-4D97-AF65-F5344CB8AC3E}">
        <p14:creationId xmlns:p14="http://schemas.microsoft.com/office/powerpoint/2010/main" val="254298815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60FBDFE-C587-4B4C-A407-44438C67B59E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ea typeface="黑体" panose="02010609060101010101" pitchFamily="49" charset="-122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2025/9/21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FFFFFF">
                  <a:lumMod val="50000"/>
                </a:srgbClr>
              </a:solidFill>
              <a:effectLst/>
              <a:uLnTx/>
              <a:uFillTx/>
              <a:ea typeface="黑体" panose="02010609060101010101" pitchFamily="49" charset="-122"/>
              <a:cs typeface="+mn-cs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FFFFFF">
                  <a:lumMod val="50000"/>
                </a:srgbClr>
              </a:solidFill>
              <a:effectLst/>
              <a:uLnTx/>
              <a:uFillTx/>
              <a:ea typeface="黑体" panose="02010609060101010101" pitchFamily="49" charset="-122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9AE70B2-8BF9-45C0-BB95-33D1B9D3A854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ea typeface="黑体" panose="02010609060101010101" pitchFamily="49" charset="-122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FFFFFF">
                  <a:lumMod val="50000"/>
                </a:srgbClr>
              </a:solidFill>
              <a:effectLst/>
              <a:uLnTx/>
              <a:uFillTx/>
              <a:ea typeface="黑体" panose="02010609060101010101" pitchFamily="49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473686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4544C6D1-43B1-4D48-A51C-5451677BF5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BC6C72FC-E722-47E0-9373-6D042DBBB40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01C18998-A77D-4140-957D-1C34631C08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BFBBC3-DC52-43D9-B2DD-0275893A5202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2025/9/21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89176E0D-CC11-4B56-BD95-A7577EE145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C5CF9A2A-1EC3-4A53-8811-A1110454D1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A9052B5-471B-4F9D-B8AC-7194FB67EAE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7264428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838200" y="713673"/>
            <a:ext cx="4681654" cy="1428161"/>
          </a:xfrm>
        </p:spPr>
        <p:txBody>
          <a:bodyPr anchor="t" anchorCtr="0">
            <a:normAutofit/>
          </a:bodyPr>
          <a:lstStyle>
            <a:lvl1pPr>
              <a:defRPr sz="3600"/>
            </a:lvl1pPr>
          </a:lstStyle>
          <a:p>
            <a:r>
              <a:rPr lang="zh-CN" altLang="en-US" dirty="0"/>
              <a:t>单击此处编辑标题</a:t>
            </a:r>
          </a:p>
        </p:txBody>
      </p:sp>
      <p:sp>
        <p:nvSpPr>
          <p:cNvPr id="3" name="图片占位符 2"/>
          <p:cNvSpPr>
            <a:spLocks noGrp="1" noChangeAspect="1"/>
          </p:cNvSpPr>
          <p:nvPr>
            <p:ph type="pic" idx="1"/>
          </p:nvPr>
        </p:nvSpPr>
        <p:spPr>
          <a:xfrm>
            <a:off x="5642517" y="713673"/>
            <a:ext cx="5711882" cy="54036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 dirty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8200" y="2313873"/>
            <a:ext cx="4681654" cy="3811588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EFD9D74-47D9-4702-A33C-335B63B48DBF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ea typeface="黑体" panose="02010609060101010101" pitchFamily="49" charset="-122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2025/9/21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srgbClr val="FFFFFF">
                  <a:lumMod val="50000"/>
                </a:srgbClr>
              </a:solidFill>
              <a:effectLst/>
              <a:uLnTx/>
              <a:uFillTx/>
              <a:ea typeface="黑体" panose="02010609060101010101" pitchFamily="49" charset="-122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srgbClr val="FFFFFF">
                  <a:lumMod val="50000"/>
                </a:srgbClr>
              </a:solidFill>
              <a:effectLst/>
              <a:uLnTx/>
              <a:uFillTx/>
              <a:ea typeface="黑体" panose="02010609060101010101" pitchFamily="49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ABC47A4-756D-490B-A52F-7D9E2C9FC05F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ea typeface="黑体" panose="02010609060101010101" pitchFamily="49" charset="-122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FFFFFF">
                  <a:lumMod val="50000"/>
                </a:srgbClr>
              </a:solidFill>
              <a:effectLst/>
              <a:uLnTx/>
              <a:uFillTx/>
              <a:ea typeface="黑体" panose="02010609060101010101" pitchFamily="49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0465070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 hasCustomPrompt="1"/>
          </p:nvPr>
        </p:nvSpPr>
        <p:spPr>
          <a:xfrm>
            <a:off x="10444898" y="365125"/>
            <a:ext cx="908901" cy="5811838"/>
          </a:xfrm>
        </p:spPr>
        <p:txBody>
          <a:bodyPr vert="eaVert">
            <a:normAutofit/>
          </a:bodyPr>
          <a:lstStyle>
            <a:lvl1pPr>
              <a:defRPr sz="4400"/>
            </a:lvl1pPr>
          </a:lstStyle>
          <a:p>
            <a:r>
              <a:rPr lang="zh-CN" altLang="en-US" dirty="0"/>
              <a:t>单击此处编辑标题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199" y="365125"/>
            <a:ext cx="9446443" cy="5811838"/>
          </a:xfrm>
        </p:spPr>
        <p:txBody>
          <a:bodyPr vert="eaVert"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60FBDFE-C587-4B4C-A407-44438C67B59E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ea typeface="黑体" panose="02010609060101010101" pitchFamily="49" charset="-122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2025/9/21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FFFFFF">
                  <a:lumMod val="50000"/>
                </a:srgbClr>
              </a:solidFill>
              <a:effectLst/>
              <a:uLnTx/>
              <a:uFillTx/>
              <a:ea typeface="黑体" panose="02010609060101010101" pitchFamily="49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FFFFFF">
                  <a:lumMod val="50000"/>
                </a:srgbClr>
              </a:solidFill>
              <a:effectLst/>
              <a:uLnTx/>
              <a:uFillTx/>
              <a:ea typeface="黑体" panose="02010609060101010101" pitchFamily="49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9AE70B2-8BF9-45C0-BB95-33D1B9D3A854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ea typeface="黑体" panose="02010609060101010101" pitchFamily="49" charset="-122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FFFFFF">
                  <a:lumMod val="50000"/>
                </a:srgbClr>
              </a:solidFill>
              <a:effectLst/>
              <a:uLnTx/>
              <a:uFillTx/>
              <a:ea typeface="黑体" panose="02010609060101010101" pitchFamily="49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0822489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60FBDFE-C587-4B4C-A407-44438C67B59E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ea typeface="黑体" panose="02010609060101010101" pitchFamily="49" charset="-122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2025/9/21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FFFFFF">
                  <a:lumMod val="50000"/>
                </a:srgbClr>
              </a:solidFill>
              <a:effectLst/>
              <a:uLnTx/>
              <a:uFillTx/>
              <a:ea typeface="黑体" panose="02010609060101010101" pitchFamily="49" charset="-122"/>
              <a:cs typeface="+mn-cs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FFFFFF">
                  <a:lumMod val="50000"/>
                </a:srgbClr>
              </a:solidFill>
              <a:effectLst/>
              <a:uLnTx/>
              <a:uFillTx/>
              <a:ea typeface="黑体" panose="02010609060101010101" pitchFamily="49" charset="-122"/>
              <a:cs typeface="+mn-cs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9AE70B2-8BF9-45C0-BB95-33D1B9D3A854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ea typeface="黑体" panose="02010609060101010101" pitchFamily="49" charset="-122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FFFFFF">
                  <a:lumMod val="50000"/>
                </a:srgbClr>
              </a:solidFill>
              <a:effectLst/>
              <a:uLnTx/>
              <a:uFillTx/>
              <a:ea typeface="黑体" panose="02010609060101010101" pitchFamily="49" charset="-122"/>
              <a:cs typeface="+mn-cs"/>
            </a:endParaRPr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</p:nvPr>
        </p:nvSpPr>
        <p:spPr>
          <a:xfrm>
            <a:off x="838200" y="551543"/>
            <a:ext cx="10515600" cy="5558971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17259251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8BB48B6-9552-4C80-A013-F237408909B2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字魂59号-创粗黑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2025/9/21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字魂59号-创粗黑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字魂59号-创粗黑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B5D6DDD-9ED7-4898-A94F-2D1104140EA3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字魂59号-创粗黑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字魂59号-创粗黑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8849113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8BB48B6-9552-4C80-A013-F237408909B2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字魂59号-创粗黑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2025/9/21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字魂59号-创粗黑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字魂59号-创粗黑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B5D6DDD-9ED7-4898-A94F-2D1104140EA3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字魂59号-创粗黑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字魂59号-创粗黑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9509198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8BB48B6-9552-4C80-A013-F237408909B2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字魂59号-创粗黑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2025/9/21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字魂59号-创粗黑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字魂59号-创粗黑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B5D6DDD-9ED7-4898-A94F-2D1104140EA3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字魂59号-创粗黑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字魂59号-创粗黑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1282804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8BB48B6-9552-4C80-A013-F237408909B2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字魂59号-创粗黑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2025/9/21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字魂59号-创粗黑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字魂59号-创粗黑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B5D6DDD-9ED7-4898-A94F-2D1104140EA3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字魂59号-创粗黑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字魂59号-创粗黑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5125165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8BB48B6-9552-4C80-A013-F237408909B2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字魂59号-创粗黑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2025/9/21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字魂59号-创粗黑"/>
              <a:cs typeface="+mn-cs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字魂59号-创粗黑"/>
              <a:cs typeface="+mn-cs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B5D6DDD-9ED7-4898-A94F-2D1104140EA3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字魂59号-创粗黑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字魂59号-创粗黑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0307549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8BB48B6-9552-4C80-A013-F237408909B2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字魂59号-创粗黑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2025/9/21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字魂59号-创粗黑"/>
              <a:cs typeface="+mn-cs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字魂59号-创粗黑"/>
              <a:cs typeface="+mn-cs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B5D6DDD-9ED7-4898-A94F-2D1104140EA3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字魂59号-创粗黑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字魂59号-创粗黑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9929369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8BB48B6-9552-4C80-A013-F237408909B2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字魂59号-创粗黑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2025/9/21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字魂59号-创粗黑"/>
              <a:cs typeface="+mn-cs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字魂59号-创粗黑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B5D6DDD-9ED7-4898-A94F-2D1104140EA3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字魂59号-创粗黑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字魂59号-创粗黑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361076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650B394D-725A-4926-80BD-42B57CEF81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D0ED3A8D-2ABD-412A-933A-39620D94545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88DC9B96-81B6-4116-B103-71AC308D3A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BFBBC3-DC52-43D9-B2DD-0275893A5202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2025/9/21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137D2071-448B-40ED-AFC1-96C3CF8A9B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A1F26043-A49F-4586-95FE-E48CA539AE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A9052B5-471B-4F9D-B8AC-7194FB67EAE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6633180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8BB48B6-9552-4C80-A013-F237408909B2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字魂59号-创粗黑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2025/9/21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字魂59号-创粗黑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字魂59号-创粗黑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B5D6DDD-9ED7-4898-A94F-2D1104140EA3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字魂59号-创粗黑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字魂59号-创粗黑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5290803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8BB48B6-9552-4C80-A013-F237408909B2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字魂59号-创粗黑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2025/9/21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字魂59号-创粗黑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字魂59号-创粗黑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B5D6DDD-9ED7-4898-A94F-2D1104140EA3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字魂59号-创粗黑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字魂59号-创粗黑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057284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8BB48B6-9552-4C80-A013-F237408909B2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字魂59号-创粗黑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2025/9/21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字魂59号-创粗黑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字魂59号-创粗黑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B5D6DDD-9ED7-4898-A94F-2D1104140EA3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字魂59号-创粗黑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字魂59号-创粗黑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0285903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8BB48B6-9552-4C80-A013-F237408909B2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字魂59号-创粗黑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2025/9/21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字魂59号-创粗黑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字魂59号-创粗黑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B5D6DDD-9ED7-4898-A94F-2D1104140EA3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字魂59号-创粗黑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字魂59号-创粗黑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47935382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415611" y="992767"/>
            <a:ext cx="11360800" cy="2736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415600" y="3778833"/>
            <a:ext cx="11360800" cy="105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000000-1234-1234-1234-123412341234}" type="slidenum">
              <a:rPr kumimoji="0" lang="en-GB" sz="1333" b="0" i="0" u="none" strike="noStrike" kern="1200" cap="none" spc="0" normalizeH="0" baseline="0" noProof="0" smtClean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333" b="0" i="0" u="none" strike="noStrike" kern="1200" cap="none" spc="0" normalizeH="0" baseline="0" noProof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43348650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415600" y="2867800"/>
            <a:ext cx="11360800" cy="112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000000-1234-1234-1234-123412341234}" type="slidenum">
              <a:rPr kumimoji="0" lang="en-GB" sz="1333" b="0" i="0" u="none" strike="noStrike" kern="1200" cap="none" spc="0" normalizeH="0" baseline="0" noProof="0" smtClean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333" b="0" i="0" u="none" strike="noStrike" kern="1200" cap="none" spc="0" normalizeH="0" baseline="0" noProof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43909537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8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57189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1219170" lvl="1" indent="-423323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2pPr>
            <a:lvl3pPr marL="1828754" lvl="2" indent="-423323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3pPr>
            <a:lvl4pPr marL="2438339" lvl="3" indent="-423323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4pPr>
            <a:lvl5pPr marL="3047924" lvl="4" indent="-423323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5pPr>
            <a:lvl6pPr marL="3657509" lvl="5" indent="-423323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6pPr>
            <a:lvl7pPr marL="4267093" lvl="6" indent="-423323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7pPr>
            <a:lvl8pPr marL="4876678" lvl="7" indent="-423323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8pPr>
            <a:lvl9pPr marL="5486263" lvl="8" indent="-423323">
              <a:spcBef>
                <a:spcPts val="2133"/>
              </a:spcBef>
              <a:spcAft>
                <a:spcPts val="2133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000000-1234-1234-1234-123412341234}" type="slidenum">
              <a:rPr kumimoji="0" lang="en-GB" sz="1333" b="0" i="0" u="none" strike="noStrike" kern="1200" cap="none" spc="0" normalizeH="0" baseline="0" noProof="0" smtClean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333" b="0" i="0" u="none" strike="noStrike" kern="1200" cap="none" spc="0" normalizeH="0" baseline="0" noProof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68509595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1_Title and 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8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57189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1219170" lvl="1" indent="-423323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2pPr>
            <a:lvl3pPr marL="1828754" lvl="2" indent="-423323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3pPr>
            <a:lvl4pPr marL="2438339" lvl="3" indent="-423323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4pPr>
            <a:lvl5pPr marL="3047924" lvl="4" indent="-423323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5pPr>
            <a:lvl6pPr marL="3657509" lvl="5" indent="-423323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6pPr>
            <a:lvl7pPr marL="4267093" lvl="6" indent="-423323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7pPr>
            <a:lvl8pPr marL="4876678" lvl="7" indent="-423323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8pPr>
            <a:lvl9pPr marL="5486263" lvl="8" indent="-423323">
              <a:spcBef>
                <a:spcPts val="2133"/>
              </a:spcBef>
              <a:spcAft>
                <a:spcPts val="2133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000000-1234-1234-1234-123412341234}" type="slidenum">
              <a:rPr kumimoji="0" lang="en-GB" sz="1333" b="0" i="0" u="none" strike="noStrike" kern="1200" cap="none" spc="0" normalizeH="0" baseline="0" noProof="0" smtClean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333" b="0" i="0" u="none" strike="noStrike" kern="1200" cap="none" spc="0" normalizeH="0" baseline="0" noProof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22271934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 and two 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53332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23323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867"/>
            </a:lvl1pPr>
            <a:lvl2pPr marL="1219170" lvl="1" indent="-406390"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2pPr>
            <a:lvl3pPr marL="1828754" lvl="2" indent="-406390">
              <a:spcBef>
                <a:spcPts val="2133"/>
              </a:spcBef>
              <a:spcAft>
                <a:spcPts val="0"/>
              </a:spcAft>
              <a:buSzPts val="1200"/>
              <a:buChar char="■"/>
              <a:defRPr sz="1600"/>
            </a:lvl3pPr>
            <a:lvl4pPr marL="2438339" lvl="3" indent="-406390">
              <a:spcBef>
                <a:spcPts val="2133"/>
              </a:spcBef>
              <a:spcAft>
                <a:spcPts val="0"/>
              </a:spcAft>
              <a:buSzPts val="1200"/>
              <a:buChar char="●"/>
              <a:defRPr sz="1600"/>
            </a:lvl4pPr>
            <a:lvl5pPr marL="3047924" lvl="4" indent="-406390"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5pPr>
            <a:lvl6pPr marL="3657509" lvl="5" indent="-406390">
              <a:spcBef>
                <a:spcPts val="2133"/>
              </a:spcBef>
              <a:spcAft>
                <a:spcPts val="0"/>
              </a:spcAft>
              <a:buSzPts val="1200"/>
              <a:buChar char="■"/>
              <a:defRPr sz="1600"/>
            </a:lvl6pPr>
            <a:lvl7pPr marL="4267093" lvl="6" indent="-406390">
              <a:spcBef>
                <a:spcPts val="2133"/>
              </a:spcBef>
              <a:spcAft>
                <a:spcPts val="0"/>
              </a:spcAft>
              <a:buSzPts val="1200"/>
              <a:buChar char="●"/>
              <a:defRPr sz="1600"/>
            </a:lvl7pPr>
            <a:lvl8pPr marL="4876678" lvl="7" indent="-406390"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8pPr>
            <a:lvl9pPr marL="5486263" lvl="8" indent="-406390">
              <a:spcBef>
                <a:spcPts val="2133"/>
              </a:spcBef>
              <a:spcAft>
                <a:spcPts val="2133"/>
              </a:spcAft>
              <a:buSzPts val="1200"/>
              <a:buChar char="■"/>
              <a:defRPr sz="16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6443200" y="1536633"/>
            <a:ext cx="53332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23323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867"/>
            </a:lvl1pPr>
            <a:lvl2pPr marL="1219170" lvl="1" indent="-406390"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2pPr>
            <a:lvl3pPr marL="1828754" lvl="2" indent="-406390">
              <a:spcBef>
                <a:spcPts val="2133"/>
              </a:spcBef>
              <a:spcAft>
                <a:spcPts val="0"/>
              </a:spcAft>
              <a:buSzPts val="1200"/>
              <a:buChar char="■"/>
              <a:defRPr sz="1600"/>
            </a:lvl3pPr>
            <a:lvl4pPr marL="2438339" lvl="3" indent="-406390">
              <a:spcBef>
                <a:spcPts val="2133"/>
              </a:spcBef>
              <a:spcAft>
                <a:spcPts val="0"/>
              </a:spcAft>
              <a:buSzPts val="1200"/>
              <a:buChar char="●"/>
              <a:defRPr sz="1600"/>
            </a:lvl4pPr>
            <a:lvl5pPr marL="3047924" lvl="4" indent="-406390"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5pPr>
            <a:lvl6pPr marL="3657509" lvl="5" indent="-406390">
              <a:spcBef>
                <a:spcPts val="2133"/>
              </a:spcBef>
              <a:spcAft>
                <a:spcPts val="0"/>
              </a:spcAft>
              <a:buSzPts val="1200"/>
              <a:buChar char="■"/>
              <a:defRPr sz="1600"/>
            </a:lvl6pPr>
            <a:lvl7pPr marL="4267093" lvl="6" indent="-406390">
              <a:spcBef>
                <a:spcPts val="2133"/>
              </a:spcBef>
              <a:spcAft>
                <a:spcPts val="0"/>
              </a:spcAft>
              <a:buSzPts val="1200"/>
              <a:buChar char="●"/>
              <a:defRPr sz="1600"/>
            </a:lvl7pPr>
            <a:lvl8pPr marL="4876678" lvl="7" indent="-406390"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8pPr>
            <a:lvl9pPr marL="5486263" lvl="8" indent="-406390">
              <a:spcBef>
                <a:spcPts val="2133"/>
              </a:spcBef>
              <a:spcAft>
                <a:spcPts val="2133"/>
              </a:spcAft>
              <a:buSzPts val="1200"/>
              <a:buChar char="■"/>
              <a:defRPr sz="16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000000-1234-1234-1234-123412341234}" type="slidenum">
              <a:rPr kumimoji="0" lang="en-GB" sz="1333" b="0" i="0" u="none" strike="noStrike" kern="1200" cap="none" spc="0" normalizeH="0" baseline="0" noProof="0" smtClean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333" b="0" i="0" u="none" strike="noStrike" kern="1200" cap="none" spc="0" normalizeH="0" baseline="0" noProof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96013542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000000-1234-1234-1234-123412341234}" type="slidenum">
              <a:rPr kumimoji="0" lang="en-GB" sz="1333" b="0" i="0" u="none" strike="noStrike" kern="1200" cap="none" spc="0" normalizeH="0" baseline="0" noProof="0" smtClean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333" b="0" i="0" u="none" strike="noStrike" kern="1200" cap="none" spc="0" normalizeH="0" baseline="0" noProof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005488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A087E0E-F1BF-42D4-9860-A67FDAA447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69ED0565-0B69-49AC-8BEC-03C1333C888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2A99270E-B7CC-42BC-A8EA-96C1FB3BC40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4982F030-2F52-4B50-8553-93D268A149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BFBBC3-DC52-43D9-B2DD-0275893A5202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2025/9/21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02C44098-72CC-46FA-A45D-12124668CC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78EF1A85-244D-476D-AD0E-CB1CD8D91F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A9052B5-471B-4F9D-B8AC-7194FB67EAE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21885157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 column 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415600" y="740800"/>
            <a:ext cx="3744000" cy="1007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415600" y="1852800"/>
            <a:ext cx="3744000" cy="423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0639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600"/>
            </a:lvl1pPr>
            <a:lvl2pPr marL="1219170" lvl="1" indent="-406390"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2pPr>
            <a:lvl3pPr marL="1828754" lvl="2" indent="-406390">
              <a:spcBef>
                <a:spcPts val="2133"/>
              </a:spcBef>
              <a:spcAft>
                <a:spcPts val="0"/>
              </a:spcAft>
              <a:buSzPts val="1200"/>
              <a:buChar char="■"/>
              <a:defRPr sz="1600"/>
            </a:lvl3pPr>
            <a:lvl4pPr marL="2438339" lvl="3" indent="-406390">
              <a:spcBef>
                <a:spcPts val="2133"/>
              </a:spcBef>
              <a:spcAft>
                <a:spcPts val="0"/>
              </a:spcAft>
              <a:buSzPts val="1200"/>
              <a:buChar char="●"/>
              <a:defRPr sz="1600"/>
            </a:lvl4pPr>
            <a:lvl5pPr marL="3047924" lvl="4" indent="-406390"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5pPr>
            <a:lvl6pPr marL="3657509" lvl="5" indent="-406390">
              <a:spcBef>
                <a:spcPts val="2133"/>
              </a:spcBef>
              <a:spcAft>
                <a:spcPts val="0"/>
              </a:spcAft>
              <a:buSzPts val="1200"/>
              <a:buChar char="■"/>
              <a:defRPr sz="1600"/>
            </a:lvl6pPr>
            <a:lvl7pPr marL="4267093" lvl="6" indent="-406390">
              <a:spcBef>
                <a:spcPts val="2133"/>
              </a:spcBef>
              <a:spcAft>
                <a:spcPts val="0"/>
              </a:spcAft>
              <a:buSzPts val="1200"/>
              <a:buChar char="●"/>
              <a:defRPr sz="1600"/>
            </a:lvl7pPr>
            <a:lvl8pPr marL="4876678" lvl="7" indent="-406390"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8pPr>
            <a:lvl9pPr marL="5486263" lvl="8" indent="-406390">
              <a:spcBef>
                <a:spcPts val="2133"/>
              </a:spcBef>
              <a:spcAft>
                <a:spcPts val="2133"/>
              </a:spcAft>
              <a:buSzPts val="1200"/>
              <a:buChar char="■"/>
              <a:defRPr sz="16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000000-1234-1234-1234-123412341234}" type="slidenum">
              <a:rPr kumimoji="0" lang="en-GB" sz="1333" b="0" i="0" u="none" strike="noStrike" kern="1200" cap="none" spc="0" normalizeH="0" baseline="0" noProof="0" smtClean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333" b="0" i="0" u="none" strike="noStrike" kern="1200" cap="none" spc="0" normalizeH="0" baseline="0" noProof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00623456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 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653667" y="600200"/>
            <a:ext cx="8490400" cy="5454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000000-1234-1234-1234-123412341234}" type="slidenum">
              <a:rPr kumimoji="0" lang="en-GB" sz="1333" b="0" i="0" u="none" strike="noStrike" kern="1200" cap="none" spc="0" normalizeH="0" baseline="0" noProof="0" smtClean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333" b="0" i="0" u="none" strike="noStrike" kern="1200" cap="none" spc="0" normalizeH="0" baseline="0" noProof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07826836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 title and 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6096000" y="-167"/>
            <a:ext cx="6096000" cy="6858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354000" y="1644233"/>
            <a:ext cx="5393600" cy="1976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354000" y="3737433"/>
            <a:ext cx="5393600" cy="164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6586000" y="965433"/>
            <a:ext cx="5116000" cy="492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609585" lvl="0" indent="-457189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1219170" lvl="1" indent="-423323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2pPr>
            <a:lvl3pPr marL="1828754" lvl="2" indent="-423323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3pPr>
            <a:lvl4pPr marL="2438339" lvl="3" indent="-423323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4pPr>
            <a:lvl5pPr marL="3047924" lvl="4" indent="-423323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5pPr>
            <a:lvl6pPr marL="3657509" lvl="5" indent="-423323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6pPr>
            <a:lvl7pPr marL="4267093" lvl="6" indent="-423323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7pPr>
            <a:lvl8pPr marL="4876678" lvl="7" indent="-423323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8pPr>
            <a:lvl9pPr marL="5486263" lvl="8" indent="-423323">
              <a:spcBef>
                <a:spcPts val="2133"/>
              </a:spcBef>
              <a:spcAft>
                <a:spcPts val="2133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000000-1234-1234-1234-123412341234}" type="slidenum">
              <a:rPr kumimoji="0" lang="en-GB" sz="1333" b="0" i="0" u="none" strike="noStrike" kern="1200" cap="none" spc="0" normalizeH="0" baseline="0" noProof="0" smtClean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333" b="0" i="0" u="none" strike="noStrike" kern="1200" cap="none" spc="0" normalizeH="0" baseline="0" noProof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59996980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415600" y="5640767"/>
            <a:ext cx="7998400" cy="80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609585" lvl="0" indent="-30479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000000-1234-1234-1234-123412341234}" type="slidenum">
              <a:rPr kumimoji="0" lang="en-GB" sz="1333" b="0" i="0" u="none" strike="noStrike" kern="1200" cap="none" spc="0" normalizeH="0" baseline="0" noProof="0" smtClean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333" b="0" i="0" u="none" strike="noStrike" kern="1200" cap="none" spc="0" normalizeH="0" baseline="0" noProof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69488918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 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415600" y="1474833"/>
            <a:ext cx="11360800" cy="2618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415600" y="4202967"/>
            <a:ext cx="11360800" cy="173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57189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1219170" lvl="1" indent="-423323" algn="ctr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2pPr>
            <a:lvl3pPr marL="1828754" lvl="2" indent="-423323" algn="ctr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3pPr>
            <a:lvl4pPr marL="2438339" lvl="3" indent="-423323" algn="ctr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4pPr>
            <a:lvl5pPr marL="3047924" lvl="4" indent="-423323" algn="ctr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5pPr>
            <a:lvl6pPr marL="3657509" lvl="5" indent="-423323" algn="ctr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6pPr>
            <a:lvl7pPr marL="4267093" lvl="6" indent="-423323" algn="ctr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7pPr>
            <a:lvl8pPr marL="4876678" lvl="7" indent="-423323" algn="ctr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8pPr>
            <a:lvl9pPr marL="5486263" lvl="8" indent="-423323" algn="ctr">
              <a:spcBef>
                <a:spcPts val="2133"/>
              </a:spcBef>
              <a:spcAft>
                <a:spcPts val="2133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000000-1234-1234-1234-123412341234}" type="slidenum">
              <a:rPr kumimoji="0" lang="en-GB" sz="1333" b="0" i="0" u="none" strike="noStrike" kern="1200" cap="none" spc="0" normalizeH="0" baseline="0" noProof="0" smtClean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333" b="0" i="0" u="none" strike="noStrike" kern="1200" cap="none" spc="0" normalizeH="0" baseline="0" noProof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03074849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000000-1234-1234-1234-123412341234}" type="slidenum">
              <a:rPr kumimoji="0" lang="en-GB" sz="1333" b="0" i="0" u="none" strike="noStrike" kern="1200" cap="none" spc="0" normalizeH="0" baseline="0" noProof="0" smtClean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333" b="0" i="0" u="none" strike="noStrike" kern="1200" cap="none" spc="0" normalizeH="0" baseline="0" noProof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16611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94809A6-D1DA-47C0-A94C-B9A63D7BA8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E5B6FBE7-46D8-47BF-AA7B-456C1E632CC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52EE75A7-D811-4771-A8BD-B25B603AAE9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B12793B8-7923-4C25-81DF-85218395AA9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0D04EB6D-BE76-4BEE-A3AE-764A2C66871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A1AFC7F3-B051-4AE0-AB49-D5F5960F87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BFBBC3-DC52-43D9-B2DD-0275893A5202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2025/9/21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4FE74D87-91E7-41AA-B2F0-F9219DFBDC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8FE4231D-1DD9-4A72-B93F-0C02F0AC4D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A9052B5-471B-4F9D-B8AC-7194FB67EAE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189694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C6F0577E-CA9F-41FE-9CC2-AAC54EAA9A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CF684E6D-2C7E-4C69-8320-348AC0D1F1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BFBBC3-DC52-43D9-B2DD-0275893A5202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2025/9/21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B8C910A0-FE55-4094-AB4D-73F4801488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E7CC89BF-D0BC-4A81-8703-EB8FEEF396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A9052B5-471B-4F9D-B8AC-7194FB67EAE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863236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EB626672-E906-4943-90CC-FCB17F0C17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BFBBC3-DC52-43D9-B2DD-0275893A5202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2025/9/21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B13B6658-E929-4FEA-8568-D8CE06650D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19D444C6-3AF1-407E-87ED-E2FC8DF8EF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A9052B5-471B-4F9D-B8AC-7194FB67EAE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905453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C9045E2A-5D82-4158-A525-3612F690C0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BB9A4DD5-6966-4C17-9A70-51EE370A3A4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526F4F51-8D94-4C89-A895-5A7AF4E0940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0A6D703D-3477-41AE-804F-C610A57F20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BFBBC3-DC52-43D9-B2DD-0275893A5202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2025/9/21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956F9C8E-7BB4-4629-BBD6-A1785AA113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2A79512B-0ECE-42B7-87D3-03EF9597C2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A9052B5-471B-4F9D-B8AC-7194FB67EAE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091564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650C41E0-F19B-4622-A923-EC82870076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A07037EF-58EF-434B-B67D-CC9456CDC05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7C139E1A-6D02-4451-B158-5EFFE2A9D04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1D5157B7-8A1C-47E3-A7CA-CB25A09F9E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BFBBC3-DC52-43D9-B2DD-0275893A5202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2025/9/21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DD46B5E1-03F1-419E-98F8-D8E4585F1E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B329E593-711D-47AE-B409-2A8A43995A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A9052B5-471B-4F9D-B8AC-7194FB67EAE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637661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ags" Target="../tags/tag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ags" Target="../tags/tag1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theme" Target="../theme/theme2.xml"/><Relationship Id="rId5" Type="http://schemas.openxmlformats.org/officeDocument/2006/relationships/slideLayout" Target="../slideLayouts/slideLayout17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tags" Target="../tags/tag3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2.jp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slideLayout" Target="../slideLayouts/slideLayout45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27E22EFB-2602-4063-BC24-EBAEB60F9A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E4327056-3157-4DFA-859C-911275C1E1F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592F0829-502C-42AD-81D2-360F3C2EE13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BFBBC3-DC52-43D9-B2DD-0275893A5202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2025/9/21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CD5353C7-CA47-417B-9870-6A6ABD26D6F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E1A7ED42-7CC7-4799-87D0-012C705B4AF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A9052B5-471B-4F9D-B8AC-7194FB67EAE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717827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rotWithShape="0">
          <a:blip r:embed="rId15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标题占位符 1"/>
          <p:cNvSpPr>
            <a:spLocks noGrp="1"/>
          </p:cNvSpPr>
          <p:nvPr>
            <p:ph type="title"/>
            <p:custDataLst>
              <p:tags r:id="rId12"/>
            </p:custDataLst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8" name="文本占位符 2"/>
          <p:cNvSpPr>
            <a:spLocks noGrp="1"/>
          </p:cNvSpPr>
          <p:nvPr>
            <p:ph type="body" idx="1"/>
            <p:custDataLst>
              <p:tags r:id="rId13"/>
            </p:custDataLst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9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200">
                <a:solidFill>
                  <a:schemeClr val="bg1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997B5FA-0921-464F-AAE1-844C04324D75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ea typeface="黑体" panose="02010609060101010101" pitchFamily="49" charset="-122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2025/9/21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srgbClr val="FFFFFF">
                  <a:lumMod val="50000"/>
                </a:srgbClr>
              </a:solidFill>
              <a:effectLst/>
              <a:uLnTx/>
              <a:uFillTx/>
              <a:ea typeface="黑体" panose="02010609060101010101" pitchFamily="49" charset="-122"/>
              <a:cs typeface="+mn-cs"/>
            </a:endParaRPr>
          </a:p>
        </p:txBody>
      </p:sp>
      <p:sp>
        <p:nvSpPr>
          <p:cNvPr id="10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200">
                <a:solidFill>
                  <a:schemeClr val="bg1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FFFFFF">
                  <a:lumMod val="50000"/>
                </a:srgbClr>
              </a:solidFill>
              <a:effectLst/>
              <a:uLnTx/>
              <a:uFillTx/>
              <a:ea typeface="黑体" panose="02010609060101010101" pitchFamily="49" charset="-122"/>
              <a:cs typeface="+mn-cs"/>
            </a:endParaRPr>
          </a:p>
        </p:txBody>
      </p:sp>
      <p:sp>
        <p:nvSpPr>
          <p:cNvPr id="11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200">
                <a:solidFill>
                  <a:schemeClr val="bg1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65CE74E-AB26-4998-AD42-012C4C1AD07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ea typeface="黑体" panose="02010609060101010101" pitchFamily="49" charset="-122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FFFFFF">
                  <a:lumMod val="50000"/>
                </a:srgbClr>
              </a:solidFill>
              <a:effectLst/>
              <a:uLnTx/>
              <a:uFillTx/>
              <a:ea typeface="黑体" panose="02010609060101010101" pitchFamily="49" charset="-122"/>
              <a:cs typeface="+mn-cs"/>
            </a:endParaRPr>
          </a:p>
        </p:txBody>
      </p:sp>
      <p:sp>
        <p:nvSpPr>
          <p:cNvPr id="2" name="KSO_TEMPLATE" hidden="1"/>
          <p:cNvSpPr/>
          <p:nvPr userDrawn="1">
            <p:custDataLst>
              <p:tags r:id="rId14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字魂59号-创粗黑"/>
              <a:ea typeface="思源黑体 CN Medium" pitchFamily="3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631538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思源黑体 CN Medium" pitchFamily="34" charset="-122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思源黑体 CN Medium" pitchFamily="34" charset="-122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思源黑体 CN Medium" pitchFamily="34" charset="-122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思源黑体 CN Medium" pitchFamily="34" charset="-122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思源黑体 CN Medium" pitchFamily="34" charset="-122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思源黑体 CN Medium" pitchFamily="34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>
            <a:lum/>
          </a:blip>
          <a:srcRect/>
          <a:stretch>
            <a:fillRect l="-27000" r="-2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8BB48B6-9552-4C80-A013-F237408909B2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字魂59号-创粗黑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2025/9/21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字魂59号-创粗黑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字魂59号-创粗黑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B5D6DDD-9ED7-4898-A94F-2D1104140EA3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字魂59号-创粗黑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字魂59号-创粗黑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009121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8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333">
                <a:solidFill>
                  <a:schemeClr val="dk2"/>
                </a:solidFill>
              </a:defRPr>
            </a:lvl1pPr>
            <a:lvl2pPr lvl="1" algn="r">
              <a:buNone/>
              <a:defRPr sz="1333">
                <a:solidFill>
                  <a:schemeClr val="dk2"/>
                </a:solidFill>
              </a:defRPr>
            </a:lvl2pPr>
            <a:lvl3pPr lvl="2" algn="r">
              <a:buNone/>
              <a:defRPr sz="1333">
                <a:solidFill>
                  <a:schemeClr val="dk2"/>
                </a:solidFill>
              </a:defRPr>
            </a:lvl3pPr>
            <a:lvl4pPr lvl="3" algn="r">
              <a:buNone/>
              <a:defRPr sz="1333">
                <a:solidFill>
                  <a:schemeClr val="dk2"/>
                </a:solidFill>
              </a:defRPr>
            </a:lvl4pPr>
            <a:lvl5pPr lvl="4" algn="r">
              <a:buNone/>
              <a:defRPr sz="1333">
                <a:solidFill>
                  <a:schemeClr val="dk2"/>
                </a:solidFill>
              </a:defRPr>
            </a:lvl5pPr>
            <a:lvl6pPr lvl="5" algn="r">
              <a:buNone/>
              <a:defRPr sz="1333">
                <a:solidFill>
                  <a:schemeClr val="dk2"/>
                </a:solidFill>
              </a:defRPr>
            </a:lvl6pPr>
            <a:lvl7pPr lvl="6" algn="r">
              <a:buNone/>
              <a:defRPr sz="1333">
                <a:solidFill>
                  <a:schemeClr val="dk2"/>
                </a:solidFill>
              </a:defRPr>
            </a:lvl7pPr>
            <a:lvl8pPr lvl="7" algn="r">
              <a:buNone/>
              <a:defRPr sz="1333">
                <a:solidFill>
                  <a:schemeClr val="dk2"/>
                </a:solidFill>
              </a:defRPr>
            </a:lvl8pPr>
            <a:lvl9pPr lvl="8" algn="r">
              <a:buNone/>
              <a:defRPr sz="1333">
                <a:solidFill>
                  <a:schemeClr val="dk2"/>
                </a:solidFill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000000-1234-1234-1234-123412341234}" type="slidenum">
              <a:rPr kumimoji="0" lang="en-GB" sz="1333" b="0" i="0" u="none" strike="noStrike" kern="1200" cap="none" spc="0" normalizeH="0" baseline="0" noProof="0" smtClean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333" b="0" i="0" u="none" strike="noStrike" kern="1200" cap="none" spc="0" normalizeH="0" baseline="0" noProof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35799991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  <p:sldLayoutId id="2147483708" r:id="rId1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9.xml"/><Relationship Id="rId4" Type="http://schemas.openxmlformats.org/officeDocument/2006/relationships/image" Target="../media/image31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9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9.xml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9.xml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9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9.xml"/><Relationship Id="rId5" Type="http://schemas.openxmlformats.org/officeDocument/2006/relationships/image" Target="../media/image38.png"/><Relationship Id="rId4" Type="http://schemas.openxmlformats.org/officeDocument/2006/relationships/image" Target="../media/image2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9.xml"/><Relationship Id="rId4" Type="http://schemas.openxmlformats.org/officeDocument/2006/relationships/image" Target="../media/image41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7" Type="http://schemas.openxmlformats.org/officeDocument/2006/relationships/image" Target="../media/image39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6.xml"/><Relationship Id="rId6" Type="http://schemas.openxmlformats.org/officeDocument/2006/relationships/image" Target="../media/image43.emf"/><Relationship Id="rId5" Type="http://schemas.openxmlformats.org/officeDocument/2006/relationships/image" Target="../media/image16.jpg"/><Relationship Id="rId4" Type="http://schemas.openxmlformats.org/officeDocument/2006/relationships/image" Target="../media/image15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emf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9.xml"/><Relationship Id="rId5" Type="http://schemas.openxmlformats.org/officeDocument/2006/relationships/image" Target="../media/image45.png"/><Relationship Id="rId4" Type="http://schemas.openxmlformats.org/officeDocument/2006/relationships/image" Target="../media/image44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emf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9.xml"/><Relationship Id="rId5" Type="http://schemas.microsoft.com/office/2007/relationships/hdphoto" Target="../media/hdphoto1.wdp"/><Relationship Id="rId4" Type="http://schemas.openxmlformats.org/officeDocument/2006/relationships/image" Target="../media/image46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notesSlide" Target="../notesSlides/notesSlide1.xml"/><Relationship Id="rId7" Type="http://schemas.openxmlformats.org/officeDocument/2006/relationships/image" Target="../media/image7.png"/><Relationship Id="rId2" Type="http://schemas.openxmlformats.org/officeDocument/2006/relationships/slideLayout" Target="../slideLayouts/slideLayout14.xml"/><Relationship Id="rId1" Type="http://schemas.openxmlformats.org/officeDocument/2006/relationships/tags" Target="../tags/tag4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5" Type="http://schemas.openxmlformats.org/officeDocument/2006/relationships/image" Target="../media/image5.png"/><Relationship Id="rId10" Type="http://schemas.openxmlformats.org/officeDocument/2006/relationships/image" Target="../media/image10.png"/><Relationship Id="rId4" Type="http://schemas.openxmlformats.org/officeDocument/2006/relationships/image" Target="../media/image2.jpg"/><Relationship Id="rId9" Type="http://schemas.openxmlformats.org/officeDocument/2006/relationships/image" Target="../media/image9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emf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9.xml"/><Relationship Id="rId4" Type="http://schemas.openxmlformats.org/officeDocument/2006/relationships/image" Target="../media/image47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emf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9.xml"/><Relationship Id="rId4" Type="http://schemas.openxmlformats.org/officeDocument/2006/relationships/image" Target="../media/image48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9.xml"/><Relationship Id="rId4" Type="http://schemas.microsoft.com/office/2007/relationships/hdphoto" Target="../media/hdphoto2.wdp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9.xml"/><Relationship Id="rId4" Type="http://schemas.openxmlformats.org/officeDocument/2006/relationships/image" Target="../media/image50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9.xml"/><Relationship Id="rId5" Type="http://schemas.openxmlformats.org/officeDocument/2006/relationships/image" Target="../media/image51.png"/><Relationship Id="rId4" Type="http://schemas.openxmlformats.org/officeDocument/2006/relationships/image" Target="../media/image23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9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image" Target="../media/image43.emf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6.xml"/><Relationship Id="rId6" Type="http://schemas.openxmlformats.org/officeDocument/2006/relationships/image" Target="../media/image16.jp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emf"/><Relationship Id="rId1" Type="http://schemas.openxmlformats.org/officeDocument/2006/relationships/slideLayout" Target="../slideLayouts/slideLayout29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9.xml"/><Relationship Id="rId4" Type="http://schemas.openxmlformats.org/officeDocument/2006/relationships/image" Target="../media/image54.png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notesSlide" Target="../notesSlides/notesSlide22.xml"/><Relationship Id="rId7" Type="http://schemas.openxmlformats.org/officeDocument/2006/relationships/image" Target="../media/image8.png"/><Relationship Id="rId2" Type="http://schemas.openxmlformats.org/officeDocument/2006/relationships/slideLayout" Target="../slideLayouts/slideLayout24.xml"/><Relationship Id="rId1" Type="http://schemas.openxmlformats.org/officeDocument/2006/relationships/tags" Target="../tags/tag5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10" Type="http://schemas.openxmlformats.org/officeDocument/2006/relationships/image" Target="../media/image11.png"/><Relationship Id="rId4" Type="http://schemas.openxmlformats.org/officeDocument/2006/relationships/image" Target="../media/image5.png"/><Relationship Id="rId9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9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9.xml"/><Relationship Id="rId4" Type="http://schemas.openxmlformats.org/officeDocument/2006/relationships/image" Target="../media/image57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6.xml"/><Relationship Id="rId6" Type="http://schemas.openxmlformats.org/officeDocument/2006/relationships/image" Target="../media/image16.jp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9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9.xml"/><Relationship Id="rId4" Type="http://schemas.openxmlformats.org/officeDocument/2006/relationships/image" Target="../media/image2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9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9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1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53173E4B-263C-47B8-81E9-0E60891C7E77}"/>
              </a:ext>
            </a:extLst>
          </p:cNvPr>
          <p:cNvSpPr/>
          <p:nvPr/>
        </p:nvSpPr>
        <p:spPr>
          <a:xfrm>
            <a:off x="0" y="0"/>
            <a:ext cx="12192000" cy="1038845"/>
          </a:xfrm>
          <a:prstGeom prst="rect">
            <a:avLst/>
          </a:prstGeom>
          <a:solidFill>
            <a:srgbClr val="3995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788500" y="84738"/>
            <a:ext cx="861499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UBND</a:t>
            </a:r>
            <a:r>
              <a:rPr lang="en-US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PHƯỜNG BỒ ĐỀ </a:t>
            </a:r>
            <a:endParaRPr lang="en-US" sz="2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TRƯỜNG TIỂU HỌC ÁI MỘ B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122744" y="1851414"/>
            <a:ext cx="10067544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 err="1">
                <a:solidFill>
                  <a:srgbClr val="FF0000"/>
                </a:solidFill>
                <a:latin typeface="Arial" panose="020B0604020202020204" pitchFamily="34" charset="0"/>
                <a:ea typeface="Zilla Slab" pitchFamily="2" charset="0"/>
                <a:cs typeface="Arial" panose="020B0604020202020204" pitchFamily="34" charset="0"/>
              </a:rPr>
              <a:t>Công</a:t>
            </a:r>
            <a:r>
              <a:rPr lang="en-US" sz="5400" b="1" dirty="0">
                <a:solidFill>
                  <a:srgbClr val="FF0000"/>
                </a:solidFill>
                <a:latin typeface="Arial" panose="020B0604020202020204" pitchFamily="34" charset="0"/>
                <a:ea typeface="Zilla Slab" pitchFamily="2" charset="0"/>
                <a:cs typeface="Arial" panose="020B0604020202020204" pitchFamily="34" charset="0"/>
              </a:rPr>
              <a:t> </a:t>
            </a:r>
            <a:r>
              <a:rPr lang="en-US" sz="5400" b="1" dirty="0" err="1">
                <a:solidFill>
                  <a:srgbClr val="FF0000"/>
                </a:solidFill>
                <a:latin typeface="Arial" panose="020B0604020202020204" pitchFamily="34" charset="0"/>
                <a:ea typeface="Zilla Slab" pitchFamily="2" charset="0"/>
                <a:cs typeface="Arial" panose="020B0604020202020204" pitchFamily="34" charset="0"/>
              </a:rPr>
              <a:t>nghệ</a:t>
            </a:r>
            <a:r>
              <a:rPr lang="en-US" sz="5400" b="1" dirty="0">
                <a:solidFill>
                  <a:srgbClr val="FF0000"/>
                </a:solidFill>
                <a:latin typeface="Arial" panose="020B0604020202020204" pitchFamily="34" charset="0"/>
                <a:ea typeface="Zilla Slab" pitchFamily="2" charset="0"/>
                <a:cs typeface="Arial" panose="020B0604020202020204" pitchFamily="34" charset="0"/>
              </a:rPr>
              <a:t> 3</a:t>
            </a:r>
          </a:p>
          <a:p>
            <a:pPr algn="ctr"/>
            <a:r>
              <a:rPr lang="en-US" sz="5400" b="1" dirty="0" err="1">
                <a:solidFill>
                  <a:srgbClr val="FF0000"/>
                </a:solidFill>
                <a:latin typeface="Arial" panose="020B0604020202020204" pitchFamily="34" charset="0"/>
                <a:ea typeface="Zilla Slab" pitchFamily="2" charset="0"/>
                <a:cs typeface="Arial" panose="020B0604020202020204" pitchFamily="34" charset="0"/>
              </a:rPr>
              <a:t>Bài</a:t>
            </a:r>
            <a:r>
              <a:rPr lang="en-US" sz="5400" b="1" dirty="0">
                <a:solidFill>
                  <a:srgbClr val="FF0000"/>
                </a:solidFill>
                <a:latin typeface="Arial" panose="020B0604020202020204" pitchFamily="34" charset="0"/>
                <a:ea typeface="Zilla Slab" pitchFamily="2" charset="0"/>
                <a:cs typeface="Arial" panose="020B0604020202020204" pitchFamily="34" charset="0"/>
              </a:rPr>
              <a:t> 1:</a:t>
            </a:r>
          </a:p>
          <a:p>
            <a:pPr algn="ctr"/>
            <a:r>
              <a:rPr lang="vi-VN" sz="5400" b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ea typeface="Zilla Slab" pitchFamily="2" charset="0"/>
                <a:cs typeface="Arial" panose="020B0604020202020204" pitchFamily="34" charset="0"/>
              </a:rPr>
              <a:t> </a:t>
            </a:r>
            <a:r>
              <a:rPr lang="en-US" sz="5400" b="1" dirty="0" err="1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ea typeface="Zilla Slab" pitchFamily="2" charset="0"/>
                <a:cs typeface="Arial" panose="020B0604020202020204" pitchFamily="34" charset="0"/>
              </a:rPr>
              <a:t>Tự</a:t>
            </a:r>
            <a:r>
              <a:rPr lang="en-US" sz="5400" b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ea typeface="Zilla Slab" pitchFamily="2" charset="0"/>
                <a:cs typeface="Arial" panose="020B0604020202020204" pitchFamily="34" charset="0"/>
              </a:rPr>
              <a:t> </a:t>
            </a:r>
            <a:r>
              <a:rPr lang="en-US" sz="5400" b="1" dirty="0" err="1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ea typeface="Zilla Slab" pitchFamily="2" charset="0"/>
                <a:cs typeface="Arial" panose="020B0604020202020204" pitchFamily="34" charset="0"/>
              </a:rPr>
              <a:t>nhiên</a:t>
            </a:r>
            <a:r>
              <a:rPr lang="en-US" sz="5400" b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ea typeface="Zilla Slab" pitchFamily="2" charset="0"/>
                <a:cs typeface="Arial" panose="020B0604020202020204" pitchFamily="34" charset="0"/>
              </a:rPr>
              <a:t> </a:t>
            </a:r>
            <a:r>
              <a:rPr lang="en-US" sz="5400" b="1" dirty="0" err="1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ea typeface="Zilla Slab" pitchFamily="2" charset="0"/>
                <a:cs typeface="Arial" panose="020B0604020202020204" pitchFamily="34" charset="0"/>
              </a:rPr>
              <a:t>và</a:t>
            </a:r>
            <a:r>
              <a:rPr lang="en-US" sz="5400" b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ea typeface="Zilla Slab" pitchFamily="2" charset="0"/>
                <a:cs typeface="Arial" panose="020B0604020202020204" pitchFamily="34" charset="0"/>
              </a:rPr>
              <a:t> </a:t>
            </a:r>
            <a:r>
              <a:rPr lang="en-US" sz="5400" b="1" dirty="0" err="1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ea typeface="Zilla Slab" pitchFamily="2" charset="0"/>
                <a:cs typeface="Arial" panose="020B0604020202020204" pitchFamily="34" charset="0"/>
              </a:rPr>
              <a:t>công</a:t>
            </a:r>
            <a:r>
              <a:rPr lang="en-US" sz="5400" b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ea typeface="Zilla Slab" pitchFamily="2" charset="0"/>
                <a:cs typeface="Arial" panose="020B0604020202020204" pitchFamily="34" charset="0"/>
              </a:rPr>
              <a:t> </a:t>
            </a:r>
            <a:r>
              <a:rPr lang="en-US" sz="5400" b="1" dirty="0" err="1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ea typeface="Zilla Slab" pitchFamily="2" charset="0"/>
                <a:cs typeface="Arial" panose="020B0604020202020204" pitchFamily="34" charset="0"/>
              </a:rPr>
              <a:t>nghệ</a:t>
            </a:r>
            <a:r>
              <a:rPr lang="vi-VN" sz="5400" b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ea typeface="Zilla Slab" pitchFamily="2" charset="0"/>
                <a:cs typeface="Arial" panose="020B0604020202020204" pitchFamily="34" charset="0"/>
              </a:rPr>
              <a:t> (</a:t>
            </a:r>
            <a:r>
              <a:rPr lang="vi-VN" sz="5400" b="1" dirty="0" err="1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ea typeface="Zilla Slab" pitchFamily="2" charset="0"/>
                <a:cs typeface="Arial" panose="020B0604020202020204" pitchFamily="34" charset="0"/>
              </a:rPr>
              <a:t>T1</a:t>
            </a:r>
            <a:r>
              <a:rPr lang="vi-VN" sz="5400" b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ea typeface="Zilla Slab" pitchFamily="2" charset="0"/>
                <a:cs typeface="Arial" panose="020B0604020202020204" pitchFamily="34" charset="0"/>
              </a:rPr>
              <a:t>)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12344B1-E5D8-B400-B7C7-57D8E52FB01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845" y="84738"/>
            <a:ext cx="1161288" cy="1161288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val="224922455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A4206C1D-467A-4C5F-81D7-A634C153446C}"/>
              </a:ext>
            </a:extLst>
          </p:cNvPr>
          <p:cNvSpPr/>
          <p:nvPr/>
        </p:nvSpPr>
        <p:spPr>
          <a:xfrm>
            <a:off x="1778000" y="193040"/>
            <a:ext cx="8585200" cy="1107440"/>
          </a:xfrm>
          <a:prstGeom prst="roundRect">
            <a:avLst/>
          </a:prstGeom>
          <a:ln w="57150">
            <a:prstDash val="dashDot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Những đối tượng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không</a:t>
            </a:r>
            <a:r>
              <a:rPr kumimoji="0" lang="en-US" sz="36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phải</a:t>
            </a:r>
            <a:r>
              <a:rPr kumimoji="0" lang="en-US" sz="36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vi-VN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do con người làm ra: 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CA70470-45D7-4A1C-842A-F9F169FBBA3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90015" y="2345213"/>
            <a:ext cx="2574454" cy="2791778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0B910FBC-AEA0-48C6-83B7-8EF8AEB4308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67717" y="2327536"/>
            <a:ext cx="4231323" cy="2782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34444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4">
            <a:extLst>
              <a:ext uri="{FF2B5EF4-FFF2-40B4-BE49-F238E27FC236}">
                <a16:creationId xmlns:a16="http://schemas.microsoft.com/office/drawing/2014/main" id="{62621412-8950-4118-BFFB-DA090AC0C3E6}"/>
              </a:ext>
            </a:extLst>
          </p:cNvPr>
          <p:cNvGrpSpPr/>
          <p:nvPr/>
        </p:nvGrpSpPr>
        <p:grpSpPr>
          <a:xfrm flipH="1">
            <a:off x="3838594" y="691804"/>
            <a:ext cx="6035153" cy="3755663"/>
            <a:chOff x="8599614" y="1959266"/>
            <a:chExt cx="3829418" cy="2407020"/>
          </a:xfrm>
        </p:grpSpPr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id="{A3084198-6B5E-4E1E-AAB4-F793011C0210}"/>
                </a:ext>
              </a:extLst>
            </p:cNvPr>
            <p:cNvGrpSpPr/>
            <p:nvPr/>
          </p:nvGrpSpPr>
          <p:grpSpPr>
            <a:xfrm>
              <a:off x="8599614" y="1959266"/>
              <a:ext cx="3829418" cy="2407020"/>
              <a:chOff x="7562960" y="2029855"/>
              <a:chExt cx="2844356" cy="2037887"/>
            </a:xfrm>
          </p:grpSpPr>
          <p:sp>
            <p:nvSpPr>
              <p:cNvPr id="18" name="ïsḻîdé">
                <a:extLst>
                  <a:ext uri="{FF2B5EF4-FFF2-40B4-BE49-F238E27FC236}">
                    <a16:creationId xmlns:a16="http://schemas.microsoft.com/office/drawing/2014/main" id="{D2820BA3-0C67-4E4C-B943-69F49FF0370C}"/>
                  </a:ext>
                </a:extLst>
              </p:cNvPr>
              <p:cNvSpPr/>
              <p:nvPr/>
            </p:nvSpPr>
            <p:spPr bwMode="auto">
              <a:xfrm>
                <a:off x="7671479" y="2075243"/>
                <a:ext cx="2615461" cy="1947112"/>
              </a:xfrm>
              <a:custGeom>
                <a:avLst/>
                <a:gdLst>
                  <a:gd name="T0" fmla="*/ 1263 w 1300"/>
                  <a:gd name="T1" fmla="*/ 334 h 892"/>
                  <a:gd name="T2" fmla="*/ 1095 w 1300"/>
                  <a:gd name="T3" fmla="*/ 267 h 892"/>
                  <a:gd name="T4" fmla="*/ 1070 w 1300"/>
                  <a:gd name="T5" fmla="*/ 268 h 892"/>
                  <a:gd name="T6" fmla="*/ 1000 w 1300"/>
                  <a:gd name="T7" fmla="*/ 123 h 892"/>
                  <a:gd name="T8" fmla="*/ 880 w 1300"/>
                  <a:gd name="T9" fmla="*/ 82 h 892"/>
                  <a:gd name="T10" fmla="*/ 782 w 1300"/>
                  <a:gd name="T11" fmla="*/ 100 h 892"/>
                  <a:gd name="T12" fmla="*/ 573 w 1300"/>
                  <a:gd name="T13" fmla="*/ 0 h 892"/>
                  <a:gd name="T14" fmla="*/ 561 w 1300"/>
                  <a:gd name="T15" fmla="*/ 1 h 892"/>
                  <a:gd name="T16" fmla="*/ 346 w 1300"/>
                  <a:gd name="T17" fmla="*/ 165 h 892"/>
                  <a:gd name="T18" fmla="*/ 307 w 1300"/>
                  <a:gd name="T19" fmla="*/ 161 h 892"/>
                  <a:gd name="T20" fmla="*/ 183 w 1300"/>
                  <a:gd name="T21" fmla="*/ 245 h 892"/>
                  <a:gd name="T22" fmla="*/ 168 w 1300"/>
                  <a:gd name="T23" fmla="*/ 244 h 892"/>
                  <a:gd name="T24" fmla="*/ 38 w 1300"/>
                  <a:gd name="T25" fmla="*/ 320 h 892"/>
                  <a:gd name="T26" fmla="*/ 33 w 1300"/>
                  <a:gd name="T27" fmla="*/ 496 h 892"/>
                  <a:gd name="T28" fmla="*/ 214 w 1300"/>
                  <a:gd name="T29" fmla="*/ 587 h 892"/>
                  <a:gd name="T30" fmla="*/ 283 w 1300"/>
                  <a:gd name="T31" fmla="*/ 580 h 892"/>
                  <a:gd name="T32" fmla="*/ 405 w 1300"/>
                  <a:gd name="T33" fmla="*/ 685 h 892"/>
                  <a:gd name="T34" fmla="*/ 437 w 1300"/>
                  <a:gd name="T35" fmla="*/ 687 h 892"/>
                  <a:gd name="T36" fmla="*/ 576 w 1300"/>
                  <a:gd name="T37" fmla="*/ 627 h 892"/>
                  <a:gd name="T38" fmla="*/ 792 w 1300"/>
                  <a:gd name="T39" fmla="*/ 752 h 892"/>
                  <a:gd name="T40" fmla="*/ 702 w 1300"/>
                  <a:gd name="T41" fmla="*/ 892 h 892"/>
                  <a:gd name="T42" fmla="*/ 983 w 1300"/>
                  <a:gd name="T43" fmla="*/ 619 h 892"/>
                  <a:gd name="T44" fmla="*/ 985 w 1300"/>
                  <a:gd name="T45" fmla="*/ 616 h 892"/>
                  <a:gd name="T46" fmla="*/ 1039 w 1300"/>
                  <a:gd name="T47" fmla="*/ 623 h 892"/>
                  <a:gd name="T48" fmla="*/ 1149 w 1300"/>
                  <a:gd name="T49" fmla="*/ 570 h 892"/>
                  <a:gd name="T50" fmla="*/ 1270 w 1300"/>
                  <a:gd name="T51" fmla="*/ 489 h 892"/>
                  <a:gd name="T52" fmla="*/ 1263 w 1300"/>
                  <a:gd name="T53" fmla="*/ 334 h 8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1300" h="892">
                    <a:moveTo>
                      <a:pt x="1263" y="334"/>
                    </a:moveTo>
                    <a:cubicBezTo>
                      <a:pt x="1215" y="275"/>
                      <a:pt x="1137" y="267"/>
                      <a:pt x="1095" y="267"/>
                    </a:cubicBezTo>
                    <a:cubicBezTo>
                      <a:pt x="1085" y="267"/>
                      <a:pt x="1077" y="267"/>
                      <a:pt x="1070" y="268"/>
                    </a:cubicBezTo>
                    <a:cubicBezTo>
                      <a:pt x="1074" y="242"/>
                      <a:pt x="1073" y="183"/>
                      <a:pt x="1000" y="123"/>
                    </a:cubicBezTo>
                    <a:cubicBezTo>
                      <a:pt x="968" y="96"/>
                      <a:pt x="927" y="82"/>
                      <a:pt x="880" y="82"/>
                    </a:cubicBezTo>
                    <a:cubicBezTo>
                      <a:pt x="836" y="82"/>
                      <a:pt x="799" y="94"/>
                      <a:pt x="782" y="100"/>
                    </a:cubicBezTo>
                    <a:cubicBezTo>
                      <a:pt x="768" y="75"/>
                      <a:pt x="714" y="0"/>
                      <a:pt x="573" y="0"/>
                    </a:cubicBezTo>
                    <a:cubicBezTo>
                      <a:pt x="569" y="0"/>
                      <a:pt x="565" y="0"/>
                      <a:pt x="561" y="1"/>
                    </a:cubicBezTo>
                    <a:cubicBezTo>
                      <a:pt x="391" y="6"/>
                      <a:pt x="353" y="129"/>
                      <a:pt x="346" y="165"/>
                    </a:cubicBezTo>
                    <a:cubicBezTo>
                      <a:pt x="332" y="162"/>
                      <a:pt x="319" y="161"/>
                      <a:pt x="307" y="161"/>
                    </a:cubicBezTo>
                    <a:cubicBezTo>
                      <a:pt x="220" y="161"/>
                      <a:pt x="191" y="222"/>
                      <a:pt x="183" y="245"/>
                    </a:cubicBezTo>
                    <a:cubicBezTo>
                      <a:pt x="178" y="244"/>
                      <a:pt x="173" y="244"/>
                      <a:pt x="168" y="244"/>
                    </a:cubicBezTo>
                    <a:cubicBezTo>
                      <a:pt x="118" y="244"/>
                      <a:pt x="68" y="273"/>
                      <a:pt x="38" y="320"/>
                    </a:cubicBezTo>
                    <a:cubicBezTo>
                      <a:pt x="2" y="376"/>
                      <a:pt x="0" y="442"/>
                      <a:pt x="33" y="496"/>
                    </a:cubicBezTo>
                    <a:cubicBezTo>
                      <a:pt x="78" y="571"/>
                      <a:pt x="157" y="587"/>
                      <a:pt x="214" y="587"/>
                    </a:cubicBezTo>
                    <a:cubicBezTo>
                      <a:pt x="245" y="587"/>
                      <a:pt x="270" y="582"/>
                      <a:pt x="283" y="580"/>
                    </a:cubicBezTo>
                    <a:cubicBezTo>
                      <a:pt x="288" y="605"/>
                      <a:pt x="310" y="669"/>
                      <a:pt x="405" y="685"/>
                    </a:cubicBezTo>
                    <a:cubicBezTo>
                      <a:pt x="416" y="686"/>
                      <a:pt x="426" y="687"/>
                      <a:pt x="437" y="687"/>
                    </a:cubicBezTo>
                    <a:cubicBezTo>
                      <a:pt x="508" y="687"/>
                      <a:pt x="555" y="649"/>
                      <a:pt x="576" y="627"/>
                    </a:cubicBezTo>
                    <a:cubicBezTo>
                      <a:pt x="586" y="650"/>
                      <a:pt x="654" y="737"/>
                      <a:pt x="792" y="752"/>
                    </a:cubicBezTo>
                    <a:cubicBezTo>
                      <a:pt x="780" y="798"/>
                      <a:pt x="763" y="849"/>
                      <a:pt x="702" y="892"/>
                    </a:cubicBezTo>
                    <a:cubicBezTo>
                      <a:pt x="702" y="892"/>
                      <a:pt x="864" y="847"/>
                      <a:pt x="983" y="619"/>
                    </a:cubicBezTo>
                    <a:cubicBezTo>
                      <a:pt x="984" y="618"/>
                      <a:pt x="984" y="617"/>
                      <a:pt x="985" y="616"/>
                    </a:cubicBezTo>
                    <a:cubicBezTo>
                      <a:pt x="1004" y="621"/>
                      <a:pt x="1022" y="623"/>
                      <a:pt x="1039" y="623"/>
                    </a:cubicBezTo>
                    <a:cubicBezTo>
                      <a:pt x="1107" y="623"/>
                      <a:pt x="1139" y="584"/>
                      <a:pt x="1149" y="570"/>
                    </a:cubicBezTo>
                    <a:cubicBezTo>
                      <a:pt x="1197" y="569"/>
                      <a:pt x="1243" y="538"/>
                      <a:pt x="1270" y="489"/>
                    </a:cubicBezTo>
                    <a:cubicBezTo>
                      <a:pt x="1300" y="435"/>
                      <a:pt x="1297" y="375"/>
                      <a:pt x="1263" y="334"/>
                    </a:cubicBezTo>
                  </a:path>
                </a:pathLst>
              </a:custGeom>
              <a:solidFill>
                <a:srgbClr val="FFF4D1"/>
              </a:solidFill>
              <a:ln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txBody>
              <a:bodyPr vert="horz" wrap="square" lIns="68580" tIns="34290" rIns="68580" bIns="34290" anchor="b" anchorCtr="1" compatLnSpc="1">
                <a:prstTxWarp prst="textNoShape">
                  <a:avLst/>
                </a:prstTxWarp>
                <a:norm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768395"/>
                  </a:solidFill>
                  <a:effectLst/>
                  <a:uLnTx/>
                  <a:uFillTx/>
                  <a:latin typeface="+mj-lt"/>
                  <a:ea typeface="Microsoft YaHei"/>
                  <a:cs typeface="+mn-cs"/>
                </a:endParaRPr>
              </a:p>
            </p:txBody>
          </p:sp>
          <p:sp>
            <p:nvSpPr>
              <p:cNvPr id="19" name="iŝ1iḍe">
                <a:extLst>
                  <a:ext uri="{FF2B5EF4-FFF2-40B4-BE49-F238E27FC236}">
                    <a16:creationId xmlns:a16="http://schemas.microsoft.com/office/drawing/2014/main" id="{CAA229E9-D371-4A83-B662-54EEE1ADC711}"/>
                  </a:ext>
                </a:extLst>
              </p:cNvPr>
              <p:cNvSpPr/>
              <p:nvPr/>
            </p:nvSpPr>
            <p:spPr bwMode="auto">
              <a:xfrm>
                <a:off x="7562960" y="2029855"/>
                <a:ext cx="2844356" cy="2037887"/>
              </a:xfrm>
              <a:custGeom>
                <a:avLst/>
                <a:gdLst>
                  <a:gd name="T0" fmla="*/ 1413 w 1454"/>
                  <a:gd name="T1" fmla="*/ 410 h 1042"/>
                  <a:gd name="T2" fmla="*/ 1224 w 1454"/>
                  <a:gd name="T3" fmla="*/ 327 h 1042"/>
                  <a:gd name="T4" fmla="*/ 1197 w 1454"/>
                  <a:gd name="T5" fmla="*/ 328 h 1042"/>
                  <a:gd name="T6" fmla="*/ 1119 w 1454"/>
                  <a:gd name="T7" fmla="*/ 150 h 1042"/>
                  <a:gd name="T8" fmla="*/ 984 w 1454"/>
                  <a:gd name="T9" fmla="*/ 101 h 1042"/>
                  <a:gd name="T10" fmla="*/ 875 w 1454"/>
                  <a:gd name="T11" fmla="*/ 122 h 1042"/>
                  <a:gd name="T12" fmla="*/ 641 w 1454"/>
                  <a:gd name="T13" fmla="*/ 0 h 1042"/>
                  <a:gd name="T14" fmla="*/ 627 w 1454"/>
                  <a:gd name="T15" fmla="*/ 0 h 1042"/>
                  <a:gd name="T16" fmla="*/ 386 w 1454"/>
                  <a:gd name="T17" fmla="*/ 202 h 1042"/>
                  <a:gd name="T18" fmla="*/ 343 w 1454"/>
                  <a:gd name="T19" fmla="*/ 198 h 1042"/>
                  <a:gd name="T20" fmla="*/ 205 w 1454"/>
                  <a:gd name="T21" fmla="*/ 300 h 1042"/>
                  <a:gd name="T22" fmla="*/ 188 w 1454"/>
                  <a:gd name="T23" fmla="*/ 299 h 1042"/>
                  <a:gd name="T24" fmla="*/ 42 w 1454"/>
                  <a:gd name="T25" fmla="*/ 393 h 1042"/>
                  <a:gd name="T26" fmla="*/ 37 w 1454"/>
                  <a:gd name="T27" fmla="*/ 610 h 1042"/>
                  <a:gd name="T28" fmla="*/ 240 w 1454"/>
                  <a:gd name="T29" fmla="*/ 721 h 1042"/>
                  <a:gd name="T30" fmla="*/ 317 w 1454"/>
                  <a:gd name="T31" fmla="*/ 712 h 1042"/>
                  <a:gd name="T32" fmla="*/ 453 w 1454"/>
                  <a:gd name="T33" fmla="*/ 841 h 1042"/>
                  <a:gd name="T34" fmla="*/ 489 w 1454"/>
                  <a:gd name="T35" fmla="*/ 844 h 1042"/>
                  <a:gd name="T36" fmla="*/ 644 w 1454"/>
                  <a:gd name="T37" fmla="*/ 770 h 1042"/>
                  <a:gd name="T38" fmla="*/ 791 w 1454"/>
                  <a:gd name="T39" fmla="*/ 873 h 1042"/>
                  <a:gd name="T40" fmla="*/ 673 w 1454"/>
                  <a:gd name="T41" fmla="*/ 1042 h 1042"/>
                  <a:gd name="T42" fmla="*/ 1099 w 1454"/>
                  <a:gd name="T43" fmla="*/ 761 h 1042"/>
                  <a:gd name="T44" fmla="*/ 1102 w 1454"/>
                  <a:gd name="T45" fmla="*/ 757 h 1042"/>
                  <a:gd name="T46" fmla="*/ 1162 w 1454"/>
                  <a:gd name="T47" fmla="*/ 766 h 1042"/>
                  <a:gd name="T48" fmla="*/ 1285 w 1454"/>
                  <a:gd name="T49" fmla="*/ 700 h 1042"/>
                  <a:gd name="T50" fmla="*/ 1420 w 1454"/>
                  <a:gd name="T51" fmla="*/ 601 h 1042"/>
                  <a:gd name="T52" fmla="*/ 1413 w 1454"/>
                  <a:gd name="T53" fmla="*/ 410 h 10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1454" h="1042">
                    <a:moveTo>
                      <a:pt x="1413" y="410"/>
                    </a:moveTo>
                    <a:cubicBezTo>
                      <a:pt x="1359" y="338"/>
                      <a:pt x="1272" y="327"/>
                      <a:pt x="1224" y="327"/>
                    </a:cubicBezTo>
                    <a:cubicBezTo>
                      <a:pt x="1214" y="327"/>
                      <a:pt x="1204" y="328"/>
                      <a:pt x="1197" y="328"/>
                    </a:cubicBezTo>
                    <a:cubicBezTo>
                      <a:pt x="1201" y="297"/>
                      <a:pt x="1200" y="224"/>
                      <a:pt x="1119" y="150"/>
                    </a:cubicBezTo>
                    <a:cubicBezTo>
                      <a:pt x="1082" y="117"/>
                      <a:pt x="1037" y="101"/>
                      <a:pt x="984" y="101"/>
                    </a:cubicBezTo>
                    <a:cubicBezTo>
                      <a:pt x="935" y="101"/>
                      <a:pt x="893" y="115"/>
                      <a:pt x="875" y="122"/>
                    </a:cubicBezTo>
                    <a:cubicBezTo>
                      <a:pt x="859" y="91"/>
                      <a:pt x="799" y="0"/>
                      <a:pt x="641" y="0"/>
                    </a:cubicBezTo>
                    <a:cubicBezTo>
                      <a:pt x="637" y="0"/>
                      <a:pt x="632" y="0"/>
                      <a:pt x="627" y="0"/>
                    </a:cubicBezTo>
                    <a:cubicBezTo>
                      <a:pt x="437" y="6"/>
                      <a:pt x="395" y="158"/>
                      <a:pt x="386" y="202"/>
                    </a:cubicBezTo>
                    <a:cubicBezTo>
                      <a:pt x="371" y="199"/>
                      <a:pt x="357" y="198"/>
                      <a:pt x="343" y="198"/>
                    </a:cubicBezTo>
                    <a:cubicBezTo>
                      <a:pt x="246" y="198"/>
                      <a:pt x="214" y="273"/>
                      <a:pt x="205" y="300"/>
                    </a:cubicBezTo>
                    <a:cubicBezTo>
                      <a:pt x="200" y="300"/>
                      <a:pt x="194" y="299"/>
                      <a:pt x="188" y="299"/>
                    </a:cubicBezTo>
                    <a:cubicBezTo>
                      <a:pt x="132" y="299"/>
                      <a:pt x="76" y="335"/>
                      <a:pt x="42" y="393"/>
                    </a:cubicBezTo>
                    <a:cubicBezTo>
                      <a:pt x="2" y="461"/>
                      <a:pt x="0" y="542"/>
                      <a:pt x="37" y="610"/>
                    </a:cubicBezTo>
                    <a:cubicBezTo>
                      <a:pt x="88" y="702"/>
                      <a:pt x="175" y="721"/>
                      <a:pt x="240" y="721"/>
                    </a:cubicBezTo>
                    <a:cubicBezTo>
                      <a:pt x="274" y="721"/>
                      <a:pt x="302" y="716"/>
                      <a:pt x="317" y="712"/>
                    </a:cubicBezTo>
                    <a:cubicBezTo>
                      <a:pt x="322" y="744"/>
                      <a:pt x="347" y="823"/>
                      <a:pt x="453" y="841"/>
                    </a:cubicBezTo>
                    <a:cubicBezTo>
                      <a:pt x="465" y="843"/>
                      <a:pt x="477" y="844"/>
                      <a:pt x="489" y="844"/>
                    </a:cubicBezTo>
                    <a:cubicBezTo>
                      <a:pt x="568" y="844"/>
                      <a:pt x="621" y="797"/>
                      <a:pt x="644" y="770"/>
                    </a:cubicBezTo>
                    <a:cubicBezTo>
                      <a:pt x="655" y="799"/>
                      <a:pt x="689" y="847"/>
                      <a:pt x="791" y="873"/>
                    </a:cubicBezTo>
                    <a:cubicBezTo>
                      <a:pt x="778" y="928"/>
                      <a:pt x="746" y="1003"/>
                      <a:pt x="673" y="1042"/>
                    </a:cubicBezTo>
                    <a:cubicBezTo>
                      <a:pt x="673" y="1042"/>
                      <a:pt x="966" y="1042"/>
                      <a:pt x="1099" y="761"/>
                    </a:cubicBezTo>
                    <a:cubicBezTo>
                      <a:pt x="1100" y="760"/>
                      <a:pt x="1101" y="758"/>
                      <a:pt x="1102" y="757"/>
                    </a:cubicBezTo>
                    <a:cubicBezTo>
                      <a:pt x="1123" y="763"/>
                      <a:pt x="1143" y="766"/>
                      <a:pt x="1162" y="766"/>
                    </a:cubicBezTo>
                    <a:cubicBezTo>
                      <a:pt x="1238" y="766"/>
                      <a:pt x="1274" y="717"/>
                      <a:pt x="1285" y="700"/>
                    </a:cubicBezTo>
                    <a:cubicBezTo>
                      <a:pt x="1339" y="699"/>
                      <a:pt x="1390" y="661"/>
                      <a:pt x="1420" y="601"/>
                    </a:cubicBezTo>
                    <a:cubicBezTo>
                      <a:pt x="1454" y="534"/>
                      <a:pt x="1451" y="461"/>
                      <a:pt x="1413" y="410"/>
                    </a:cubicBezTo>
                  </a:path>
                </a:pathLst>
              </a:custGeom>
              <a:noFill/>
              <a:ln w="38100" cap="rnd" cmpd="thickThin">
                <a:solidFill>
                  <a:srgbClr val="7A4E48"/>
                </a:solidFill>
                <a:prstDash val="sysDash"/>
                <a:round/>
                <a:headEnd/>
                <a:tailEnd/>
              </a:ln>
            </p:spPr>
            <p:txBody>
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j-lt"/>
                  <a:ea typeface="Microsoft YaHei"/>
                  <a:cs typeface="+mn-cs"/>
                </a:endParaRPr>
              </a:p>
            </p:txBody>
          </p:sp>
        </p:grpSp>
        <p:sp>
          <p:nvSpPr>
            <p:cNvPr id="17" name="Speech Bubble: Rectangle with Corners Rounded 16">
              <a:extLst>
                <a:ext uri="{FF2B5EF4-FFF2-40B4-BE49-F238E27FC236}">
                  <a16:creationId xmlns:a16="http://schemas.microsoft.com/office/drawing/2014/main" id="{9B502088-344C-40DA-8275-80E92CD1CBA3}"/>
                </a:ext>
              </a:extLst>
            </p:cNvPr>
            <p:cNvSpPr/>
            <p:nvPr/>
          </p:nvSpPr>
          <p:spPr>
            <a:xfrm rot="9134">
              <a:off x="8666354" y="2508320"/>
              <a:ext cx="3682345" cy="1303180"/>
            </a:xfrm>
            <a:prstGeom prst="wedgeRoundRectCallout">
              <a:avLst>
                <a:gd name="adj1" fmla="val -20935"/>
                <a:gd name="adj2" fmla="val 23304"/>
                <a:gd name="adj3" fmla="val 16667"/>
              </a:avLst>
            </a:prstGeom>
            <a:no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33020" algn="ctr">
                <a:lnSpc>
                  <a:spcPct val="107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en-US" sz="3000" dirty="0" err="1">
                  <a:solidFill>
                    <a:srgbClr val="FF0000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Em</a:t>
              </a:r>
              <a:r>
                <a:rPr lang="en-US" sz="3000" dirty="0">
                  <a:solidFill>
                    <a:srgbClr val="FF0000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en-US" sz="3000" dirty="0" err="1">
                  <a:solidFill>
                    <a:srgbClr val="FF0000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hã</a:t>
              </a:r>
              <a:r>
                <a:rPr lang="en-US" sz="3000" dirty="0" err="1">
                  <a:solidFill>
                    <a:srgbClr val="FF0000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y</a:t>
              </a:r>
              <a:r>
                <a:rPr lang="en-US" sz="3000" dirty="0">
                  <a:solidFill>
                    <a:srgbClr val="FF0000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en-US" sz="3000" dirty="0" err="1">
                  <a:solidFill>
                    <a:srgbClr val="FF0000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kể</a:t>
              </a:r>
              <a:r>
                <a:rPr lang="en-US" sz="3000" dirty="0">
                  <a:solidFill>
                    <a:srgbClr val="FF0000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en-US" sz="3000" dirty="0" err="1">
                  <a:solidFill>
                    <a:srgbClr val="FF0000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tên</a:t>
              </a:r>
              <a:r>
                <a:rPr lang="en-US" sz="3000" dirty="0">
                  <a:solidFill>
                    <a:srgbClr val="FF0000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nl-NL" sz="3000" dirty="0">
                  <a:solidFill>
                    <a:srgbClr val="FF0000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đối tượng tự nhiên và sản phẩm công nghệ mà em </a:t>
              </a:r>
              <a:r>
                <a:rPr lang="en-US" sz="3000" dirty="0" err="1">
                  <a:solidFill>
                    <a:srgbClr val="FF0000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biết</a:t>
              </a:r>
              <a:r>
                <a:rPr lang="en-US" sz="3000" dirty="0">
                  <a:solidFill>
                    <a:srgbClr val="FF0000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?</a:t>
              </a:r>
              <a:endParaRPr lang="en-US" sz="3000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7336607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4D42D78F-3EAA-410A-B57C-2BDFB9BA46C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68478" y="78226"/>
            <a:ext cx="5745372" cy="1377621"/>
          </a:xfrm>
          <a:prstGeom prst="rect">
            <a:avLst/>
          </a:prstGeom>
          <a:solidFill>
            <a:srgbClr val="FFF5D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9pPr>
          </a:lstStyle>
          <a:p>
            <a:pPr algn="ctr">
              <a:lnSpc>
                <a:spcPct val="120000"/>
              </a:lnSpc>
            </a:pPr>
            <a:r>
              <a:rPr lang="en-US" altLang="en-US" sz="3600" b="1" dirty="0" err="1">
                <a:solidFill>
                  <a:srgbClr val="002060"/>
                </a:solidFill>
                <a:ea typeface="Microsoft YaHei" panose="020B0503020204020204" pitchFamily="34" charset="-122"/>
              </a:rPr>
              <a:t>Một</a:t>
            </a:r>
            <a:r>
              <a:rPr lang="en-US" altLang="en-US" sz="3600" b="1" dirty="0">
                <a:solidFill>
                  <a:srgbClr val="002060"/>
                </a:solidFill>
                <a:ea typeface="Microsoft YaHei" panose="020B0503020204020204" pitchFamily="34" charset="-122"/>
              </a:rPr>
              <a:t> </a:t>
            </a:r>
            <a:r>
              <a:rPr lang="en-US" altLang="en-US" sz="3600" b="1" dirty="0" err="1">
                <a:solidFill>
                  <a:srgbClr val="002060"/>
                </a:solidFill>
                <a:ea typeface="Microsoft YaHei" panose="020B0503020204020204" pitchFamily="34" charset="-122"/>
              </a:rPr>
              <a:t>số</a:t>
            </a:r>
            <a:r>
              <a:rPr lang="en-US" altLang="en-US" sz="3600" b="1" dirty="0">
                <a:solidFill>
                  <a:srgbClr val="002060"/>
                </a:solidFill>
                <a:ea typeface="Microsoft YaHei" panose="020B0503020204020204" pitchFamily="34" charset="-122"/>
              </a:rPr>
              <a:t> </a:t>
            </a:r>
            <a:r>
              <a:rPr lang="en-US" altLang="en-US" sz="3600" b="1" dirty="0" err="1">
                <a:solidFill>
                  <a:srgbClr val="002060"/>
                </a:solidFill>
                <a:ea typeface="Microsoft YaHei" panose="020B0503020204020204" pitchFamily="34" charset="-122"/>
              </a:rPr>
              <a:t>đối</a:t>
            </a:r>
            <a:r>
              <a:rPr lang="en-US" altLang="en-US" sz="3600" b="1" dirty="0">
                <a:solidFill>
                  <a:srgbClr val="002060"/>
                </a:solidFill>
                <a:ea typeface="Microsoft YaHei" panose="020B0503020204020204" pitchFamily="34" charset="-122"/>
              </a:rPr>
              <a:t> </a:t>
            </a:r>
            <a:r>
              <a:rPr lang="en-US" altLang="en-US" sz="3600" b="1" dirty="0" err="1">
                <a:solidFill>
                  <a:srgbClr val="002060"/>
                </a:solidFill>
                <a:ea typeface="Microsoft YaHei" panose="020B0503020204020204" pitchFamily="34" charset="-122"/>
              </a:rPr>
              <a:t>tượng</a:t>
            </a:r>
            <a:r>
              <a:rPr lang="en-US" altLang="en-US" sz="3600" b="1" dirty="0">
                <a:solidFill>
                  <a:srgbClr val="002060"/>
                </a:solidFill>
                <a:ea typeface="Microsoft YaHei" panose="020B0503020204020204" pitchFamily="34" charset="-122"/>
              </a:rPr>
              <a:t> </a:t>
            </a:r>
            <a:r>
              <a:rPr lang="en-US" altLang="en-US" sz="3600" b="1" dirty="0" err="1">
                <a:solidFill>
                  <a:srgbClr val="002060"/>
                </a:solidFill>
                <a:ea typeface="Microsoft YaHei" panose="020B0503020204020204" pitchFamily="34" charset="-122"/>
              </a:rPr>
              <a:t>tự</a:t>
            </a:r>
            <a:r>
              <a:rPr lang="en-US" altLang="en-US" sz="3600" b="1" dirty="0">
                <a:solidFill>
                  <a:srgbClr val="002060"/>
                </a:solidFill>
                <a:ea typeface="Microsoft YaHei" panose="020B0503020204020204" pitchFamily="34" charset="-122"/>
              </a:rPr>
              <a:t> </a:t>
            </a:r>
            <a:r>
              <a:rPr lang="en-US" altLang="en-US" sz="3600" b="1" dirty="0" err="1">
                <a:solidFill>
                  <a:srgbClr val="002060"/>
                </a:solidFill>
                <a:ea typeface="Microsoft YaHei" panose="020B0503020204020204" pitchFamily="34" charset="-122"/>
              </a:rPr>
              <a:t>nhiên</a:t>
            </a:r>
            <a:endParaRPr lang="en-US" altLang="en-US" sz="3600" b="1" dirty="0">
              <a:solidFill>
                <a:srgbClr val="002060"/>
              </a:solidFill>
              <a:ea typeface="Microsoft YaHei" panose="020B0503020204020204" pitchFamily="34" charset="-122"/>
            </a:endParaRPr>
          </a:p>
        </p:txBody>
      </p:sp>
      <p:pic>
        <p:nvPicPr>
          <p:cNvPr id="4" name="Picture 3" descr="A picture containing nature, mountain&#10;&#10;Description automatically generated">
            <a:extLst>
              <a:ext uri="{FF2B5EF4-FFF2-40B4-BE49-F238E27FC236}">
                <a16:creationId xmlns:a16="http://schemas.microsoft.com/office/drawing/2014/main" id="{F970D90B-56D8-4045-8CCF-6DBFACE0093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8881" y="2023378"/>
            <a:ext cx="5093119" cy="2101582"/>
          </a:xfrm>
          <a:prstGeom prst="rect">
            <a:avLst/>
          </a:prstGeom>
        </p:spPr>
      </p:pic>
      <p:pic>
        <p:nvPicPr>
          <p:cNvPr id="9" name="Picture 8" descr="Icon&#10;&#10;Description automatically generated">
            <a:extLst>
              <a:ext uri="{FF2B5EF4-FFF2-40B4-BE49-F238E27FC236}">
                <a16:creationId xmlns:a16="http://schemas.microsoft.com/office/drawing/2014/main" id="{B57DBB38-C4BA-435C-B3DE-A45204C8ED8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240" y="1165720"/>
            <a:ext cx="3711080" cy="3711080"/>
          </a:xfrm>
          <a:prstGeom prst="rect">
            <a:avLst/>
          </a:prstGeom>
        </p:spPr>
      </p:pic>
      <p:pic>
        <p:nvPicPr>
          <p:cNvPr id="11" name="Picture 10" descr="A picture containing blur&#10;&#10;Description automatically generated">
            <a:extLst>
              <a:ext uri="{FF2B5EF4-FFF2-40B4-BE49-F238E27FC236}">
                <a16:creationId xmlns:a16="http://schemas.microsoft.com/office/drawing/2014/main" id="{DE03323D-AD21-48A2-BD6B-4BCED40EC8EB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1284" y="890224"/>
            <a:ext cx="4085750" cy="4085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11775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4D42D78F-3EAA-410A-B57C-2BDFB9BA46C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68478" y="78226"/>
            <a:ext cx="5745372" cy="1377621"/>
          </a:xfrm>
          <a:prstGeom prst="rect">
            <a:avLst/>
          </a:prstGeom>
          <a:solidFill>
            <a:srgbClr val="FFF5D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Microsoft YaHei" panose="020B0503020204020204" pitchFamily="34" charset="-122"/>
                <a:cs typeface="+mn-cs"/>
              </a:rPr>
              <a:t>Một</a:t>
            </a:r>
            <a:r>
              <a:rPr kumimoji="0" lang="en-US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Microsoft YaHei" panose="020B0503020204020204" pitchFamily="34" charset="-122"/>
                <a:cs typeface="+mn-cs"/>
              </a:rPr>
              <a:t> </a:t>
            </a:r>
            <a:r>
              <a:rPr kumimoji="0" lang="en-US" alt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Microsoft YaHei" panose="020B0503020204020204" pitchFamily="34" charset="-122"/>
                <a:cs typeface="+mn-cs"/>
              </a:rPr>
              <a:t>số</a:t>
            </a:r>
            <a:r>
              <a:rPr kumimoji="0" lang="en-US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Microsoft YaHei" panose="020B0503020204020204" pitchFamily="34" charset="-122"/>
                <a:cs typeface="+mn-cs"/>
              </a:rPr>
              <a:t> </a:t>
            </a:r>
            <a:r>
              <a:rPr kumimoji="0" lang="en-US" alt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Microsoft YaHei" panose="020B0503020204020204" pitchFamily="34" charset="-122"/>
                <a:cs typeface="+mn-cs"/>
              </a:rPr>
              <a:t>sản</a:t>
            </a:r>
            <a:r>
              <a:rPr kumimoji="0" lang="en-US" altLang="en-US" sz="36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Microsoft YaHei" panose="020B0503020204020204" pitchFamily="34" charset="-122"/>
                <a:cs typeface="+mn-cs"/>
              </a:rPr>
              <a:t> </a:t>
            </a:r>
            <a:r>
              <a:rPr kumimoji="0" lang="en-US" altLang="en-US" sz="3600" b="1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Microsoft YaHei" panose="020B0503020204020204" pitchFamily="34" charset="-122"/>
                <a:cs typeface="+mn-cs"/>
              </a:rPr>
              <a:t>phẩm</a:t>
            </a:r>
            <a:r>
              <a:rPr kumimoji="0" lang="en-US" altLang="en-US" sz="36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Microsoft YaHei" panose="020B0503020204020204" pitchFamily="34" charset="-122"/>
                <a:cs typeface="+mn-cs"/>
              </a:rPr>
              <a:t> </a:t>
            </a:r>
            <a:r>
              <a:rPr kumimoji="0" lang="en-US" altLang="en-US" sz="3600" b="1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Microsoft YaHei" panose="020B0503020204020204" pitchFamily="34" charset="-122"/>
                <a:cs typeface="+mn-cs"/>
              </a:rPr>
              <a:t>công</a:t>
            </a:r>
            <a:r>
              <a:rPr kumimoji="0" lang="en-US" altLang="en-US" sz="36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Microsoft YaHei" panose="020B0503020204020204" pitchFamily="34" charset="-122"/>
                <a:cs typeface="+mn-cs"/>
              </a:rPr>
              <a:t> </a:t>
            </a:r>
            <a:r>
              <a:rPr kumimoji="0" lang="en-US" altLang="en-US" sz="3600" b="1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Microsoft YaHei" panose="020B0503020204020204" pitchFamily="34" charset="-122"/>
                <a:cs typeface="+mn-cs"/>
              </a:rPr>
              <a:t>nghệ</a:t>
            </a:r>
            <a:endParaRPr kumimoji="0" lang="en-US" altLang="en-US" sz="36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ea typeface="Microsoft YaHei" panose="020B0503020204020204" pitchFamily="34" charset="-122"/>
              <a:cs typeface="+mn-cs"/>
            </a:endParaRPr>
          </a:p>
        </p:txBody>
      </p:sp>
      <p:pic>
        <p:nvPicPr>
          <p:cNvPr id="3" name="Picture 2" descr="A picture containing aircraft&#10;&#10;Description automatically generated">
            <a:extLst>
              <a:ext uri="{FF2B5EF4-FFF2-40B4-BE49-F238E27FC236}">
                <a16:creationId xmlns:a16="http://schemas.microsoft.com/office/drawing/2014/main" id="{A04A2C88-D36A-4A46-B830-BF7B38DA0AF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5496" y="1975103"/>
            <a:ext cx="4141296" cy="2907794"/>
          </a:xfrm>
          <a:prstGeom prst="rect">
            <a:avLst/>
          </a:prstGeom>
        </p:spPr>
      </p:pic>
      <p:pic>
        <p:nvPicPr>
          <p:cNvPr id="7" name="Picture 6" descr="A white car with a black background&#10;&#10;Description automatically generated with low confidence">
            <a:extLst>
              <a:ext uri="{FF2B5EF4-FFF2-40B4-BE49-F238E27FC236}">
                <a16:creationId xmlns:a16="http://schemas.microsoft.com/office/drawing/2014/main" id="{F17DCD56-EA0D-48AB-856A-4A9375006B2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13185" y="2123544"/>
            <a:ext cx="4768789" cy="2610912"/>
          </a:xfrm>
          <a:prstGeom prst="rect">
            <a:avLst/>
          </a:prstGeom>
        </p:spPr>
      </p:pic>
      <p:pic>
        <p:nvPicPr>
          <p:cNvPr id="10" name="Picture 9" descr="A picture containing text, refrigerator, appliance, white&#10;&#10;Description automatically generated">
            <a:extLst>
              <a:ext uri="{FF2B5EF4-FFF2-40B4-BE49-F238E27FC236}">
                <a16:creationId xmlns:a16="http://schemas.microsoft.com/office/drawing/2014/main" id="{177594A3-9D58-42A4-A237-A8498331CF55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40800" y="944868"/>
            <a:ext cx="3598259" cy="45468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48263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813609" y="0"/>
            <a:ext cx="7574794" cy="4840220"/>
            <a:chOff x="4144021" y="1484380"/>
            <a:chExt cx="7574794" cy="4840220"/>
          </a:xfrm>
        </p:grpSpPr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AF270C3B-6AC7-4798-9A39-CAA25D6D4844}"/>
                </a:ext>
              </a:extLst>
            </p:cNvPr>
            <p:cNvGrpSpPr/>
            <p:nvPr/>
          </p:nvGrpSpPr>
          <p:grpSpPr>
            <a:xfrm>
              <a:off x="4144021" y="1484380"/>
              <a:ext cx="7574794" cy="4840220"/>
              <a:chOff x="4436414" y="1551563"/>
              <a:chExt cx="7327378" cy="4327762"/>
            </a:xfrm>
          </p:grpSpPr>
          <p:sp>
            <p:nvSpPr>
              <p:cNvPr id="11" name="Rectangle: Diagonal Corners Rounded 4">
                <a:extLst>
                  <a:ext uri="{FF2B5EF4-FFF2-40B4-BE49-F238E27FC236}">
                    <a16:creationId xmlns:a16="http://schemas.microsoft.com/office/drawing/2014/main" id="{4BA07609-55CC-46E8-BD31-18050AE963AC}"/>
                  </a:ext>
                </a:extLst>
              </p:cNvPr>
              <p:cNvSpPr/>
              <p:nvPr/>
            </p:nvSpPr>
            <p:spPr>
              <a:xfrm flipH="1">
                <a:off x="4572001" y="1676401"/>
                <a:ext cx="7191791" cy="4202924"/>
              </a:xfrm>
              <a:prstGeom prst="round2DiagRect">
                <a:avLst>
                  <a:gd name="adj1" fmla="val 34172"/>
                  <a:gd name="adj2" fmla="val 7179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12" name="Rectangle: Diagonal Corners Rounded 30">
                <a:extLst>
                  <a:ext uri="{FF2B5EF4-FFF2-40B4-BE49-F238E27FC236}">
                    <a16:creationId xmlns:a16="http://schemas.microsoft.com/office/drawing/2014/main" id="{C518D648-3B7D-4540-932D-42F4EE6BA389}"/>
                  </a:ext>
                </a:extLst>
              </p:cNvPr>
              <p:cNvSpPr/>
              <p:nvPr/>
            </p:nvSpPr>
            <p:spPr>
              <a:xfrm flipH="1">
                <a:off x="4436414" y="1551563"/>
                <a:ext cx="7155053" cy="4133089"/>
              </a:xfrm>
              <a:prstGeom prst="round2DiagRect">
                <a:avLst>
                  <a:gd name="adj1" fmla="val 30812"/>
                  <a:gd name="adj2" fmla="val 7179"/>
                </a:avLst>
              </a:prstGeom>
              <a:noFill/>
              <a:ln w="76200">
                <a:solidFill>
                  <a:srgbClr val="FFC233"/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</p:grpSp>
        <p:sp>
          <p:nvSpPr>
            <p:cNvPr id="10" name="TextBox 9"/>
            <p:cNvSpPr txBox="1"/>
            <p:nvPr/>
          </p:nvSpPr>
          <p:spPr>
            <a:xfrm>
              <a:off x="4593718" y="2222023"/>
              <a:ext cx="6815563" cy="31472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457200" marR="0" lvl="0" indent="-457200" algn="just" defTabSz="914400" rtl="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lang="nl-NL" sz="2800" i="1" dirty="0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Sản phẩm công nghệ là sản phẩm do con người tạo ra để phục vụ cuộc sống. </a:t>
              </a:r>
            </a:p>
            <a:p>
              <a:pPr marL="457200" marR="0" lvl="0" indent="-457200" algn="just" defTabSz="914400" rtl="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lang="nl-NL" sz="2800" i="1" dirty="0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Đối tượng tự nhiên không phải do con người tạo ra mà có sẵn trong tự nhiên như: động vật, thực vật, đất, nước,...</a:t>
              </a:r>
              <a:endPara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5511292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39">
            <a:extLst>
              <a:ext uri="{FF2B5EF4-FFF2-40B4-BE49-F238E27FC236}">
                <a16:creationId xmlns:a16="http://schemas.microsoft.com/office/drawing/2014/main" id="{05FA9F27-87EC-4097-BA4A-322F1C0B1B34}"/>
              </a:ext>
            </a:extLst>
          </p:cNvPr>
          <p:cNvSpPr/>
          <p:nvPr/>
        </p:nvSpPr>
        <p:spPr>
          <a:xfrm>
            <a:off x="481183" y="312327"/>
            <a:ext cx="11392860" cy="6233346"/>
          </a:xfrm>
          <a:prstGeom prst="rect">
            <a:avLst/>
          </a:prstGeom>
          <a:noFill/>
          <a:ln w="57150">
            <a:solidFill>
              <a:srgbClr val="9FDEE3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pic>
        <p:nvPicPr>
          <p:cNvPr id="12" name="图片 40">
            <a:extLst>
              <a:ext uri="{FF2B5EF4-FFF2-40B4-BE49-F238E27FC236}">
                <a16:creationId xmlns:a16="http://schemas.microsoft.com/office/drawing/2014/main" id="{076C82DF-BC8D-48AF-9823-065BD7559E3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9453" b="40138"/>
          <a:stretch>
            <a:fillRect/>
          </a:stretch>
        </p:blipFill>
        <p:spPr>
          <a:xfrm>
            <a:off x="-42601" y="0"/>
            <a:ext cx="1896259" cy="3107252"/>
          </a:xfrm>
          <a:prstGeom prst="rect">
            <a:avLst/>
          </a:prstGeom>
        </p:spPr>
      </p:pic>
      <p:pic>
        <p:nvPicPr>
          <p:cNvPr id="24" name="图片 1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88391" y="3107252"/>
            <a:ext cx="3976535" cy="3976535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6BC6A915-7047-4943-BFF5-282F861E3AA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05528" y="1039691"/>
            <a:ext cx="10358002" cy="2389309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C3F20FE7-1BE6-49C3-A096-3EBC8AF33DC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32651" y="1553626"/>
            <a:ext cx="9089924" cy="15180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79611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447040" y="111760"/>
            <a:ext cx="11541760" cy="1412240"/>
            <a:chOff x="4144021" y="1484380"/>
            <a:chExt cx="7574794" cy="4840220"/>
          </a:xfrm>
        </p:grpSpPr>
        <p:grpSp>
          <p:nvGrpSpPr>
            <p:cNvPr id="3" name="Group 2">
              <a:extLst>
                <a:ext uri="{FF2B5EF4-FFF2-40B4-BE49-F238E27FC236}">
                  <a16:creationId xmlns:a16="http://schemas.microsoft.com/office/drawing/2014/main" id="{AF270C3B-6AC7-4798-9A39-CAA25D6D4844}"/>
                </a:ext>
              </a:extLst>
            </p:cNvPr>
            <p:cNvGrpSpPr/>
            <p:nvPr/>
          </p:nvGrpSpPr>
          <p:grpSpPr>
            <a:xfrm>
              <a:off x="4144021" y="1484380"/>
              <a:ext cx="7574794" cy="4840220"/>
              <a:chOff x="4436414" y="1551563"/>
              <a:chExt cx="7327378" cy="4327762"/>
            </a:xfrm>
          </p:grpSpPr>
          <p:sp>
            <p:nvSpPr>
              <p:cNvPr id="5" name="Rectangle: Diagonal Corners Rounded 4">
                <a:extLst>
                  <a:ext uri="{FF2B5EF4-FFF2-40B4-BE49-F238E27FC236}">
                    <a16:creationId xmlns:a16="http://schemas.microsoft.com/office/drawing/2014/main" id="{4BA07609-55CC-46E8-BD31-18050AE963AC}"/>
                  </a:ext>
                </a:extLst>
              </p:cNvPr>
              <p:cNvSpPr/>
              <p:nvPr/>
            </p:nvSpPr>
            <p:spPr>
              <a:xfrm flipH="1">
                <a:off x="4572001" y="1676401"/>
                <a:ext cx="7191791" cy="4202924"/>
              </a:xfrm>
              <a:prstGeom prst="round2DiagRect">
                <a:avLst>
                  <a:gd name="adj1" fmla="val 34172"/>
                  <a:gd name="adj2" fmla="val 7179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6" name="Rectangle: Diagonal Corners Rounded 30">
                <a:extLst>
                  <a:ext uri="{FF2B5EF4-FFF2-40B4-BE49-F238E27FC236}">
                    <a16:creationId xmlns:a16="http://schemas.microsoft.com/office/drawing/2014/main" id="{C518D648-3B7D-4540-932D-42F4EE6BA389}"/>
                  </a:ext>
                </a:extLst>
              </p:cNvPr>
              <p:cNvSpPr/>
              <p:nvPr/>
            </p:nvSpPr>
            <p:spPr>
              <a:xfrm flipH="1">
                <a:off x="4436414" y="1551563"/>
                <a:ext cx="7155053" cy="4133089"/>
              </a:xfrm>
              <a:prstGeom prst="round2DiagRect">
                <a:avLst>
                  <a:gd name="adj1" fmla="val 30812"/>
                  <a:gd name="adj2" fmla="val 7179"/>
                </a:avLst>
              </a:prstGeom>
              <a:noFill/>
              <a:ln w="76200">
                <a:solidFill>
                  <a:srgbClr val="FFC233"/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</p:grpSp>
        <p:sp>
          <p:nvSpPr>
            <p:cNvPr id="4" name="TextBox 3"/>
            <p:cNvSpPr txBox="1"/>
            <p:nvPr/>
          </p:nvSpPr>
          <p:spPr>
            <a:xfrm>
              <a:off x="4357395" y="1624003"/>
              <a:ext cx="7168930" cy="4524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just" defTabSz="914400" rtl="0" eaLnBrk="1" fontAlgn="auto" latinLnBrk="0" hangingPunct="1">
                <a:lnSpc>
                  <a:spcPct val="114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Quan </a:t>
              </a:r>
              <a:r>
                <a:rPr kumimoji="0" lang="en-US" sz="24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sát</a:t>
              </a:r>
              <a:r>
                <a:rPr kumimoji="0" 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24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hình</a:t>
              </a:r>
              <a:r>
                <a:rPr kumimoji="0" 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 2, </a:t>
              </a:r>
              <a:r>
                <a:rPr kumimoji="0" lang="en-US" sz="24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dựa</a:t>
              </a:r>
              <a:r>
                <a:rPr kumimoji="0" 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24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vào</a:t>
              </a:r>
              <a:r>
                <a:rPr kumimoji="0" 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24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các</a:t>
              </a:r>
              <a:r>
                <a:rPr kumimoji="0" 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24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từ</a:t>
              </a:r>
              <a:r>
                <a:rPr kumimoji="0" 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24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gợi</a:t>
              </a:r>
              <a:r>
                <a:rPr kumimoji="0" 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 ý: </a:t>
              </a:r>
              <a:r>
                <a:rPr kumimoji="0" lang="en-US" sz="2400" b="1" i="1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giải</a:t>
              </a:r>
              <a:r>
                <a:rPr kumimoji="0" lang="en-US" sz="2400" b="1" i="1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2400" b="1" i="1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trí</a:t>
              </a:r>
              <a:r>
                <a:rPr kumimoji="0" lang="en-US" sz="2400" b="1" i="1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, </a:t>
              </a:r>
              <a:r>
                <a:rPr kumimoji="0" lang="en-US" sz="2400" b="1" i="1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làm</a:t>
              </a:r>
              <a:r>
                <a:rPr kumimoji="0" lang="en-US" sz="2400" b="1" i="1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2400" b="1" i="1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mát</a:t>
              </a:r>
              <a:r>
                <a:rPr kumimoji="0" lang="en-US" sz="2400" b="1" i="1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, </a:t>
              </a:r>
              <a:r>
                <a:rPr kumimoji="0" lang="en-US" sz="2400" b="1" i="1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chiếu</a:t>
              </a:r>
              <a:r>
                <a:rPr kumimoji="0" lang="en-US" sz="2400" b="1" i="1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2400" b="1" i="1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sáng</a:t>
              </a:r>
              <a:r>
                <a:rPr kumimoji="0" lang="en-US" sz="2400" b="1" i="1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, </a:t>
              </a:r>
              <a:r>
                <a:rPr kumimoji="0" lang="en-US" sz="2400" b="1" i="1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bảo</a:t>
              </a:r>
              <a:r>
                <a:rPr kumimoji="0" lang="en-US" sz="2400" b="1" i="1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2400" b="1" i="1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quản</a:t>
              </a:r>
              <a:r>
                <a:rPr kumimoji="0" lang="en-US" sz="2400" b="1" i="1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2400" b="1" i="1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thực</a:t>
              </a:r>
              <a:r>
                <a:rPr kumimoji="0" lang="en-US" sz="2400" b="1" i="1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2400" b="1" i="1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phẩm</a:t>
              </a:r>
              <a:r>
                <a:rPr kumimoji="0" 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. </a:t>
              </a:r>
              <a:r>
                <a:rPr kumimoji="0" lang="en-US" sz="24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Em</a:t>
              </a:r>
              <a:r>
                <a:rPr kumimoji="0" 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24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hãy</a:t>
              </a:r>
              <a:r>
                <a:rPr kumimoji="0" 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24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nêu</a:t>
              </a:r>
              <a:r>
                <a:rPr kumimoji="0" 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24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tác</a:t>
              </a:r>
              <a:r>
                <a:rPr kumimoji="0" 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24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dụng</a:t>
              </a:r>
              <a:r>
                <a:rPr kumimoji="0" 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24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của</a:t>
              </a:r>
              <a:r>
                <a:rPr kumimoji="0" 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24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các</a:t>
              </a:r>
              <a:r>
                <a:rPr kumimoji="0" 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24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sản</a:t>
              </a:r>
              <a:r>
                <a:rPr kumimoji="0" 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24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phẩm</a:t>
              </a:r>
              <a:r>
                <a:rPr kumimoji="0" 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24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công</a:t>
              </a:r>
              <a:r>
                <a:rPr kumimoji="0" 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24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nghệ</a:t>
              </a:r>
              <a:r>
                <a:rPr kumimoji="0" 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24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có</a:t>
              </a:r>
              <a:r>
                <a:rPr kumimoji="0" 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24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tên</a:t>
              </a:r>
              <a:r>
                <a:rPr kumimoji="0" 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24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trong</a:t>
              </a:r>
              <a:r>
                <a:rPr kumimoji="0" 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24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hình</a:t>
              </a:r>
              <a:r>
                <a:rPr kumimoji="0" 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.</a:t>
              </a:r>
            </a:p>
          </p:txBody>
        </p:sp>
      </p:grpSp>
      <p:pic>
        <p:nvPicPr>
          <p:cNvPr id="9" name="Picture 8">
            <a:extLst>
              <a:ext uri="{FF2B5EF4-FFF2-40B4-BE49-F238E27FC236}">
                <a16:creationId xmlns:a16="http://schemas.microsoft.com/office/drawing/2014/main" id="{7DD85570-7825-44CF-AF6B-42F9240ACBC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564737"/>
            <a:ext cx="6780178" cy="519686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34C659F7-5D12-479A-A7E4-58A46BB2428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69125" y="1564737"/>
            <a:ext cx="5019675" cy="2771775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E9EF489D-FF0A-4DE4-975F-FB31EE85E44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99680" y="4336512"/>
            <a:ext cx="3129131" cy="25408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68329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" name="Google Shape;59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90200" y="1"/>
            <a:ext cx="2762768" cy="1036033"/>
          </a:xfrm>
          <a:prstGeom prst="rect">
            <a:avLst/>
          </a:prstGeom>
          <a:noFill/>
          <a:ln>
            <a:noFill/>
          </a:ln>
        </p:spPr>
      </p:pic>
      <p:pic>
        <p:nvPicPr>
          <p:cNvPr id="60" name="Google Shape;60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530467" y="1"/>
            <a:ext cx="2762768" cy="1036033"/>
          </a:xfrm>
          <a:prstGeom prst="rect">
            <a:avLst/>
          </a:prstGeom>
          <a:noFill/>
          <a:ln>
            <a:noFill/>
          </a:ln>
        </p:spPr>
      </p:pic>
      <p:pic>
        <p:nvPicPr>
          <p:cNvPr id="61" name="Google Shape;61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808567" y="1"/>
            <a:ext cx="2762768" cy="1036033"/>
          </a:xfrm>
          <a:prstGeom prst="rect">
            <a:avLst/>
          </a:prstGeom>
          <a:noFill/>
          <a:ln>
            <a:noFill/>
          </a:ln>
        </p:spPr>
      </p:pic>
      <p:pic>
        <p:nvPicPr>
          <p:cNvPr id="62" name="Google Shape;62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429233" y="1"/>
            <a:ext cx="2762768" cy="1036033"/>
          </a:xfrm>
          <a:prstGeom prst="rect">
            <a:avLst/>
          </a:prstGeom>
          <a:noFill/>
          <a:ln>
            <a:noFill/>
          </a:ln>
        </p:spPr>
      </p:pic>
      <p:pic>
        <p:nvPicPr>
          <p:cNvPr id="63" name="Google Shape;63;p1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383901" y="-100082"/>
            <a:ext cx="1333999" cy="1333999"/>
          </a:xfrm>
          <a:prstGeom prst="rect">
            <a:avLst/>
          </a:prstGeom>
          <a:noFill/>
          <a:ln>
            <a:noFill/>
          </a:ln>
        </p:spPr>
      </p:pic>
      <p:pic>
        <p:nvPicPr>
          <p:cNvPr id="45" name="Google Shape;87;p14">
            <a:extLst>
              <a:ext uri="{FF2B5EF4-FFF2-40B4-BE49-F238E27FC236}">
                <a16:creationId xmlns:a16="http://schemas.microsoft.com/office/drawing/2014/main" id="{D36BBD45-F213-4F68-B37B-AC56AF0EF7B9}"/>
              </a:ext>
            </a:extLst>
          </p:cNvPr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057525" y="1036034"/>
            <a:ext cx="6371708" cy="3791229"/>
          </a:xfrm>
          <a:prstGeom prst="rect">
            <a:avLst/>
          </a:prstGeom>
          <a:noFill/>
          <a:ln>
            <a:noFill/>
          </a:ln>
        </p:spPr>
      </p:pic>
      <p:sp>
        <p:nvSpPr>
          <p:cNvPr id="47" name="Google Shape;95;p14">
            <a:extLst>
              <a:ext uri="{FF2B5EF4-FFF2-40B4-BE49-F238E27FC236}">
                <a16:creationId xmlns:a16="http://schemas.microsoft.com/office/drawing/2014/main" id="{3E0DA39B-87D4-493D-B09A-A5B0539A1CD2}"/>
              </a:ext>
            </a:extLst>
          </p:cNvPr>
          <p:cNvSpPr txBox="1"/>
          <p:nvPr/>
        </p:nvSpPr>
        <p:spPr>
          <a:xfrm>
            <a:off x="3322859" y="1130744"/>
            <a:ext cx="5856134" cy="3236394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4667" b="1" i="0" u="none" strike="noStrike" kern="0" cap="none" spc="0" normalizeH="0" baseline="0" noProof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Georgia"/>
              <a:ea typeface="Georgia"/>
              <a:cs typeface="Georgia"/>
              <a:sym typeface="Georgia"/>
            </a:endParaRP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B5EE0D9C-F92A-4408-9D5D-8DC38946A18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778126" y="1193527"/>
            <a:ext cx="4945599" cy="665751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A3667B00-C672-4A7E-9529-D99C2458412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847403" y="2131759"/>
            <a:ext cx="2927736" cy="22440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783262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Speech Bubble: Rectangle with Corners Rounded 4">
            <a:extLst>
              <a:ext uri="{FF2B5EF4-FFF2-40B4-BE49-F238E27FC236}">
                <a16:creationId xmlns:a16="http://schemas.microsoft.com/office/drawing/2014/main" id="{F05EBE59-6458-40F2-9EFF-212C108A6CD2}"/>
              </a:ext>
            </a:extLst>
          </p:cNvPr>
          <p:cNvSpPr/>
          <p:nvPr/>
        </p:nvSpPr>
        <p:spPr>
          <a:xfrm flipH="1">
            <a:off x="5679439" y="2206735"/>
            <a:ext cx="5423989" cy="2438400"/>
          </a:xfrm>
          <a:prstGeom prst="wedgeRoundRectCallout">
            <a:avLst>
              <a:gd name="adj1" fmla="val 42483"/>
              <a:gd name="adj2" fmla="val 58854"/>
              <a:gd name="adj3" fmla="val 16667"/>
            </a:avLst>
          </a:prstGeom>
          <a:solidFill>
            <a:schemeClr val="bg1"/>
          </a:solidFill>
          <a:ln w="28575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40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Tivi</a:t>
            </a:r>
            <a:r>
              <a:rPr lang="en-US" sz="4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40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máy</a:t>
            </a:r>
            <a:r>
              <a:rPr lang="en-US" sz="4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thu</a:t>
            </a:r>
            <a:r>
              <a:rPr lang="en-US" sz="4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thanh</a:t>
            </a:r>
            <a:r>
              <a:rPr lang="en-US" sz="4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40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4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tác</a:t>
            </a:r>
            <a:r>
              <a:rPr lang="en-US" sz="4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dụng</a:t>
            </a:r>
            <a:r>
              <a:rPr lang="en-US" sz="4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giải</a:t>
            </a:r>
            <a:r>
              <a:rPr lang="en-US" sz="4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trí</a:t>
            </a:r>
            <a:r>
              <a:rPr lang="en-US" sz="4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B5EE0D9C-F92A-4408-9D5D-8DC38946A18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50696" y="55292"/>
            <a:ext cx="7010400" cy="943704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40BED4FB-C74B-42B3-A061-7BD3E19488D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9279" y="1065624"/>
            <a:ext cx="3831955" cy="301188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E0304130-80C5-4F4A-AF7E-4DBB109CA7B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9279" y="4105918"/>
            <a:ext cx="3728721" cy="269679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7252579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Speech Bubble: Rectangle with Corners Rounded 4">
            <a:extLst>
              <a:ext uri="{FF2B5EF4-FFF2-40B4-BE49-F238E27FC236}">
                <a16:creationId xmlns:a16="http://schemas.microsoft.com/office/drawing/2014/main" id="{F05EBE59-6458-40F2-9EFF-212C108A6CD2}"/>
              </a:ext>
            </a:extLst>
          </p:cNvPr>
          <p:cNvSpPr/>
          <p:nvPr/>
        </p:nvSpPr>
        <p:spPr>
          <a:xfrm flipH="1">
            <a:off x="5679439" y="2206735"/>
            <a:ext cx="5423989" cy="2438400"/>
          </a:xfrm>
          <a:prstGeom prst="wedgeRoundRectCallout">
            <a:avLst>
              <a:gd name="adj1" fmla="val 42483"/>
              <a:gd name="adj2" fmla="val 58854"/>
              <a:gd name="adj3" fmla="val 16667"/>
            </a:avLst>
          </a:prstGeom>
          <a:solidFill>
            <a:schemeClr val="bg1"/>
          </a:solidFill>
          <a:ln w="28575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44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Quạt</a:t>
            </a:r>
            <a:r>
              <a:rPr lang="en-US" sz="4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điện</a:t>
            </a:r>
            <a:r>
              <a:rPr lang="en-US" sz="4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44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4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tác</a:t>
            </a:r>
            <a:r>
              <a:rPr lang="en-US" sz="4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dụng</a:t>
            </a:r>
            <a:r>
              <a:rPr lang="en-US" sz="4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làm</a:t>
            </a:r>
            <a:r>
              <a:rPr lang="en-US" sz="4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mát</a:t>
            </a:r>
            <a:r>
              <a:rPr lang="en-US" sz="4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B5EE0D9C-F92A-4408-9D5D-8DC38946A18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50696" y="55292"/>
            <a:ext cx="7010400" cy="943704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E398D6C1-0558-4663-8387-36A35E04D2F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63842" y="1583054"/>
            <a:ext cx="4410783" cy="35782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50624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4">
            <a:lum/>
          </a:blip>
          <a:srcRect/>
          <a:stretch>
            <a:fillRect l="-27000" r="-2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971607" y="3244334"/>
            <a:ext cx="2487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字魂59号-创粗黑"/>
                <a:cs typeface="+mn-cs"/>
              </a:rPr>
              <a:t> </a:t>
            </a:r>
          </a:p>
        </p:txBody>
      </p:sp>
      <p:grpSp>
        <p:nvGrpSpPr>
          <p:cNvPr id="21" name="组合 35">
            <a:extLst>
              <a:ext uri="{FF2B5EF4-FFF2-40B4-BE49-F238E27FC236}">
                <a16:creationId xmlns:a16="http://schemas.microsoft.com/office/drawing/2014/main" id="{58031344-F0E3-47BA-BF76-2A75161A7F63}"/>
              </a:ext>
            </a:extLst>
          </p:cNvPr>
          <p:cNvGrpSpPr/>
          <p:nvPr/>
        </p:nvGrpSpPr>
        <p:grpSpPr>
          <a:xfrm>
            <a:off x="-1177159" y="0"/>
            <a:ext cx="13369159" cy="6858000"/>
            <a:chOff x="3446310" y="0"/>
            <a:chExt cx="8745690" cy="6858000"/>
          </a:xfrm>
        </p:grpSpPr>
        <p:pic>
          <p:nvPicPr>
            <p:cNvPr id="22" name="图片 4">
              <a:extLst>
                <a:ext uri="{FF2B5EF4-FFF2-40B4-BE49-F238E27FC236}">
                  <a16:creationId xmlns:a16="http://schemas.microsoft.com/office/drawing/2014/main" id="{04AF4418-F885-40BF-8E37-952884393A4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12067"/>
            <a:stretch/>
          </p:blipFill>
          <p:spPr>
            <a:xfrm>
              <a:off x="4233069" y="0"/>
              <a:ext cx="7958931" cy="6858000"/>
            </a:xfrm>
            <a:prstGeom prst="rect">
              <a:avLst/>
            </a:prstGeom>
          </p:spPr>
        </p:pic>
        <p:pic>
          <p:nvPicPr>
            <p:cNvPr id="23" name="图片 6">
              <a:extLst>
                <a:ext uri="{FF2B5EF4-FFF2-40B4-BE49-F238E27FC236}">
                  <a16:creationId xmlns:a16="http://schemas.microsoft.com/office/drawing/2014/main" id="{6A5F9765-BA61-4550-849E-E21E4EED5531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57937" y="5648325"/>
              <a:ext cx="695325" cy="733425"/>
            </a:xfrm>
            <a:prstGeom prst="rect">
              <a:avLst/>
            </a:prstGeom>
          </p:spPr>
        </p:pic>
        <p:pic>
          <p:nvPicPr>
            <p:cNvPr id="24" name="图片 8">
              <a:extLst>
                <a:ext uri="{FF2B5EF4-FFF2-40B4-BE49-F238E27FC236}">
                  <a16:creationId xmlns:a16="http://schemas.microsoft.com/office/drawing/2014/main" id="{0FF684D6-58E3-437E-913D-707CEB8D84E0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96633" y="430187"/>
              <a:ext cx="455560" cy="607413"/>
            </a:xfrm>
            <a:prstGeom prst="rect">
              <a:avLst/>
            </a:prstGeom>
          </p:spPr>
        </p:pic>
        <p:pic>
          <p:nvPicPr>
            <p:cNvPr id="31" name="图片 10">
              <a:extLst>
                <a:ext uri="{FF2B5EF4-FFF2-40B4-BE49-F238E27FC236}">
                  <a16:creationId xmlns:a16="http://schemas.microsoft.com/office/drawing/2014/main" id="{F85E080C-FAAD-403A-9F84-E609AC6B6D4F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86586" y="2025821"/>
              <a:ext cx="896088" cy="1006134"/>
            </a:xfrm>
            <a:prstGeom prst="rect">
              <a:avLst/>
            </a:prstGeom>
          </p:spPr>
        </p:pic>
        <p:pic>
          <p:nvPicPr>
            <p:cNvPr id="34" name="图片 12">
              <a:extLst>
                <a:ext uri="{FF2B5EF4-FFF2-40B4-BE49-F238E27FC236}">
                  <a16:creationId xmlns:a16="http://schemas.microsoft.com/office/drawing/2014/main" id="{4B5C21D8-3D61-4482-8829-2A01E3BE485A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89292" y="4142968"/>
              <a:ext cx="783488" cy="554038"/>
            </a:xfrm>
            <a:prstGeom prst="rect">
              <a:avLst/>
            </a:prstGeom>
          </p:spPr>
        </p:pic>
        <p:pic>
          <p:nvPicPr>
            <p:cNvPr id="35" name="图片 14">
              <a:extLst>
                <a:ext uri="{FF2B5EF4-FFF2-40B4-BE49-F238E27FC236}">
                  <a16:creationId xmlns:a16="http://schemas.microsoft.com/office/drawing/2014/main" id="{60C01AFC-0EEE-4175-805C-1C06CC65F4CD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46310" y="1528960"/>
              <a:ext cx="851499" cy="654050"/>
            </a:xfrm>
            <a:prstGeom prst="rect">
              <a:avLst/>
            </a:prstGeom>
          </p:spPr>
        </p:pic>
      </p:grpSp>
      <p:pic>
        <p:nvPicPr>
          <p:cNvPr id="6" name="Picture 5">
            <a:extLst>
              <a:ext uri="{FF2B5EF4-FFF2-40B4-BE49-F238E27FC236}">
                <a16:creationId xmlns:a16="http://schemas.microsoft.com/office/drawing/2014/main" id="{4767BAA5-2188-4488-9142-8FD457C81085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735508" y="361616"/>
            <a:ext cx="4980864" cy="963251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D312CC0A-1924-4171-8E44-59163F8F6739}"/>
              </a:ext>
            </a:extLst>
          </p:cNvPr>
          <p:cNvSpPr txBox="1"/>
          <p:nvPr/>
        </p:nvSpPr>
        <p:spPr>
          <a:xfrm>
            <a:off x="4734560" y="1528960"/>
            <a:ext cx="728472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vi-VN" sz="2800" dirty="0">
                <a:latin typeface="Arial" panose="020B0604020202020204" pitchFamily="34" charset="0"/>
                <a:cs typeface="Arial" panose="020B0604020202020204" pitchFamily="34" charset="0"/>
              </a:rPr>
              <a:t>Phân biệt được đối tượng tự nhiên và sản phẩm công nghệ.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2FAB32A1-FC98-42D5-871B-41619492A296}"/>
              </a:ext>
            </a:extLst>
          </p:cNvPr>
          <p:cNvSpPr txBox="1"/>
          <p:nvPr/>
        </p:nvSpPr>
        <p:spPr>
          <a:xfrm>
            <a:off x="5776148" y="2848918"/>
            <a:ext cx="641585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vi-VN" sz="2800" dirty="0">
                <a:latin typeface="Arial" panose="020B0604020202020204" pitchFamily="34" charset="0"/>
                <a:cs typeface="Arial" panose="020B0604020202020204" pitchFamily="34" charset="0"/>
              </a:rPr>
              <a:t>Nêu được tác dụng một số sản phẩm công nghệ trong gia đình.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D9FE11E5-BC14-4ADA-AB8B-FF3D7134F98B}"/>
              </a:ext>
            </a:extLst>
          </p:cNvPr>
          <p:cNvSpPr txBox="1"/>
          <p:nvPr/>
        </p:nvSpPr>
        <p:spPr>
          <a:xfrm>
            <a:off x="6096000" y="4142968"/>
            <a:ext cx="617728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vi-VN" sz="2800" dirty="0">
                <a:latin typeface="Arial" panose="020B0604020202020204" pitchFamily="34" charset="0"/>
                <a:cs typeface="Arial" panose="020B0604020202020204" pitchFamily="34" charset="0"/>
              </a:rPr>
              <a:t>Nêu được vai trò của các sản phẩm công nghệ trong đời sống gia đình.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6937611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Speech Bubble: Rectangle with Corners Rounded 4">
            <a:extLst>
              <a:ext uri="{FF2B5EF4-FFF2-40B4-BE49-F238E27FC236}">
                <a16:creationId xmlns:a16="http://schemas.microsoft.com/office/drawing/2014/main" id="{F05EBE59-6458-40F2-9EFF-212C108A6CD2}"/>
              </a:ext>
            </a:extLst>
          </p:cNvPr>
          <p:cNvSpPr/>
          <p:nvPr/>
        </p:nvSpPr>
        <p:spPr>
          <a:xfrm flipH="1">
            <a:off x="5679439" y="2206735"/>
            <a:ext cx="5423989" cy="2438400"/>
          </a:xfrm>
          <a:prstGeom prst="wedgeRoundRectCallout">
            <a:avLst>
              <a:gd name="adj1" fmla="val 42483"/>
              <a:gd name="adj2" fmla="val 58854"/>
              <a:gd name="adj3" fmla="val 16667"/>
            </a:avLst>
          </a:prstGeom>
          <a:solidFill>
            <a:schemeClr val="bg1"/>
          </a:solidFill>
          <a:ln w="28575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44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Tủ</a:t>
            </a:r>
            <a:r>
              <a:rPr lang="en-US" sz="4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lạnh</a:t>
            </a:r>
            <a:r>
              <a:rPr lang="en-US" sz="4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44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4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tác</a:t>
            </a:r>
            <a:r>
              <a:rPr lang="en-US" sz="4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dụng</a:t>
            </a:r>
            <a:r>
              <a:rPr lang="en-US" sz="4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bảo</a:t>
            </a:r>
            <a:r>
              <a:rPr lang="en-US" sz="4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quản</a:t>
            </a:r>
            <a:r>
              <a:rPr lang="en-US" sz="4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thực</a:t>
            </a:r>
            <a:r>
              <a:rPr lang="en-US" sz="4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phẩm</a:t>
            </a:r>
            <a:r>
              <a:rPr lang="en-US" sz="4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B5EE0D9C-F92A-4408-9D5D-8DC38946A18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50696" y="55292"/>
            <a:ext cx="7010400" cy="943704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E24FC16A-312F-444F-B943-9639BF30C43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7044" y="1698307"/>
            <a:ext cx="4176757" cy="32394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8019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Speech Bubble: Rectangle with Corners Rounded 4">
            <a:extLst>
              <a:ext uri="{FF2B5EF4-FFF2-40B4-BE49-F238E27FC236}">
                <a16:creationId xmlns:a16="http://schemas.microsoft.com/office/drawing/2014/main" id="{F05EBE59-6458-40F2-9EFF-212C108A6CD2}"/>
              </a:ext>
            </a:extLst>
          </p:cNvPr>
          <p:cNvSpPr/>
          <p:nvPr/>
        </p:nvSpPr>
        <p:spPr>
          <a:xfrm flipH="1">
            <a:off x="6512742" y="2332990"/>
            <a:ext cx="5423989" cy="2438400"/>
          </a:xfrm>
          <a:prstGeom prst="wedgeRoundRectCallout">
            <a:avLst>
              <a:gd name="adj1" fmla="val 42483"/>
              <a:gd name="adj2" fmla="val 58854"/>
              <a:gd name="adj3" fmla="val 16667"/>
            </a:avLst>
          </a:prstGeom>
          <a:solidFill>
            <a:schemeClr val="bg1"/>
          </a:solidFill>
          <a:ln w="28575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44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Bóng</a:t>
            </a:r>
            <a:r>
              <a:rPr lang="en-US" sz="4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đèn</a:t>
            </a:r>
            <a:r>
              <a:rPr lang="en-US" sz="4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điện</a:t>
            </a:r>
            <a:r>
              <a:rPr lang="en-US" sz="4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44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4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tác</a:t>
            </a:r>
            <a:r>
              <a:rPr lang="en-US" sz="4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dụng</a:t>
            </a:r>
            <a:r>
              <a:rPr lang="en-US" sz="4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chiếu</a:t>
            </a:r>
            <a:r>
              <a:rPr lang="en-US" sz="4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sáng</a:t>
            </a:r>
            <a:r>
              <a:rPr lang="en-US" sz="4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B5EE0D9C-F92A-4408-9D5D-8DC38946A18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50696" y="55292"/>
            <a:ext cx="7010400" cy="943704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D1CDAEEE-4968-4DC9-A0DA-C0BB82245BE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5269" y="2332990"/>
            <a:ext cx="5532413" cy="2787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44935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813609" y="0"/>
            <a:ext cx="7574794" cy="4840220"/>
            <a:chOff x="4144021" y="1484380"/>
            <a:chExt cx="7574794" cy="4840220"/>
          </a:xfrm>
        </p:grpSpPr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AF270C3B-6AC7-4798-9A39-CAA25D6D4844}"/>
                </a:ext>
              </a:extLst>
            </p:cNvPr>
            <p:cNvGrpSpPr/>
            <p:nvPr/>
          </p:nvGrpSpPr>
          <p:grpSpPr>
            <a:xfrm>
              <a:off x="4144021" y="1484380"/>
              <a:ext cx="7574794" cy="4840220"/>
              <a:chOff x="4436414" y="1551563"/>
              <a:chExt cx="7327378" cy="4327762"/>
            </a:xfrm>
          </p:grpSpPr>
          <p:sp>
            <p:nvSpPr>
              <p:cNvPr id="11" name="Rectangle: Diagonal Corners Rounded 4">
                <a:extLst>
                  <a:ext uri="{FF2B5EF4-FFF2-40B4-BE49-F238E27FC236}">
                    <a16:creationId xmlns:a16="http://schemas.microsoft.com/office/drawing/2014/main" id="{4BA07609-55CC-46E8-BD31-18050AE963AC}"/>
                  </a:ext>
                </a:extLst>
              </p:cNvPr>
              <p:cNvSpPr/>
              <p:nvPr/>
            </p:nvSpPr>
            <p:spPr>
              <a:xfrm flipH="1">
                <a:off x="4572001" y="1676401"/>
                <a:ext cx="7191791" cy="4202924"/>
              </a:xfrm>
              <a:prstGeom prst="round2DiagRect">
                <a:avLst>
                  <a:gd name="adj1" fmla="val 34172"/>
                  <a:gd name="adj2" fmla="val 7179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12" name="Rectangle: Diagonal Corners Rounded 30">
                <a:extLst>
                  <a:ext uri="{FF2B5EF4-FFF2-40B4-BE49-F238E27FC236}">
                    <a16:creationId xmlns:a16="http://schemas.microsoft.com/office/drawing/2014/main" id="{C518D648-3B7D-4540-932D-42F4EE6BA389}"/>
                  </a:ext>
                </a:extLst>
              </p:cNvPr>
              <p:cNvSpPr/>
              <p:nvPr/>
            </p:nvSpPr>
            <p:spPr>
              <a:xfrm flipH="1">
                <a:off x="4436414" y="1551563"/>
                <a:ext cx="7155053" cy="4133089"/>
              </a:xfrm>
              <a:prstGeom prst="round2DiagRect">
                <a:avLst>
                  <a:gd name="adj1" fmla="val 30812"/>
                  <a:gd name="adj2" fmla="val 7179"/>
                </a:avLst>
              </a:prstGeom>
              <a:noFill/>
              <a:ln w="76200">
                <a:solidFill>
                  <a:srgbClr val="FFC233"/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</p:grpSp>
        <p:sp>
          <p:nvSpPr>
            <p:cNvPr id="10" name="TextBox 9"/>
            <p:cNvSpPr txBox="1"/>
            <p:nvPr/>
          </p:nvSpPr>
          <p:spPr>
            <a:xfrm>
              <a:off x="4593718" y="2222023"/>
              <a:ext cx="6815563" cy="31472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457200" marR="0" lvl="0" indent="-457200" algn="just" defTabSz="914400" rtl="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vi-VN" sz="2800" b="0" i="1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Các sản phẩm công nghệ có vai trò rất quan trọng trong đời sống của chúng ta. </a:t>
              </a:r>
              <a:endPara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endParaRPr>
            </a:p>
            <a:p>
              <a:pPr marL="457200" marR="0" lvl="0" indent="-457200" algn="just" defTabSz="914400" rtl="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vi-VN" sz="2800" b="0" i="1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Càng ngày những sản phẩm công nghệ càng hiện đại giúp cho con người có cuộc sống tốt đẹp hơn.</a:t>
              </a:r>
              <a:endPara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endParaRPr>
            </a:p>
          </p:txBody>
        </p:sp>
      </p:grpSp>
      <p:pic>
        <p:nvPicPr>
          <p:cNvPr id="13" name="Picture 2" descr="Feliz Menino Bonitinho Garoto Com Idéia De Luz | Art drawings for kids,  School art activities, Back to school art activity">
            <a:extLst>
              <a:ext uri="{FF2B5EF4-FFF2-40B4-BE49-F238E27FC236}">
                <a16:creationId xmlns:a16="http://schemas.microsoft.com/office/drawing/2014/main" id="{66E8A4E7-1FAC-49E0-AB73-E1E43B816E2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869" b="100000" l="9904" r="89936">
                        <a14:foregroundMark x1="44569" y1="44702" x2="44569" y2="44702"/>
                        <a14:foregroundMark x1="45687" y1="45283" x2="46006" y2="53266"/>
                        <a14:foregroundMark x1="59425" y1="45283" x2="58147" y2="54572"/>
                        <a14:foregroundMark x1="54633" y1="79390" x2="57508" y2="85341"/>
                        <a14:foregroundMark x1="48243" y1="79826" x2="43291" y2="88824"/>
                        <a14:foregroundMark x1="57029" y1="86938" x2="65335" y2="9013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8999" y="2311247"/>
            <a:ext cx="3849227" cy="42366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400948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19218" y="1419665"/>
            <a:ext cx="5438335" cy="5438335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29ABC55F-4D2D-4955-AC7D-F87D6616D0C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81458" y="1702752"/>
            <a:ext cx="3822523" cy="14814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27290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39">
            <a:extLst>
              <a:ext uri="{FF2B5EF4-FFF2-40B4-BE49-F238E27FC236}">
                <a16:creationId xmlns:a16="http://schemas.microsoft.com/office/drawing/2014/main" id="{05FA9F27-87EC-4097-BA4A-322F1C0B1B34}"/>
              </a:ext>
            </a:extLst>
          </p:cNvPr>
          <p:cNvSpPr/>
          <p:nvPr/>
        </p:nvSpPr>
        <p:spPr>
          <a:xfrm>
            <a:off x="481183" y="312327"/>
            <a:ext cx="11392860" cy="6233346"/>
          </a:xfrm>
          <a:prstGeom prst="rect">
            <a:avLst/>
          </a:prstGeom>
          <a:noFill/>
          <a:ln w="57150">
            <a:solidFill>
              <a:srgbClr val="9FDEE3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pic>
        <p:nvPicPr>
          <p:cNvPr id="12" name="图片 40">
            <a:extLst>
              <a:ext uri="{FF2B5EF4-FFF2-40B4-BE49-F238E27FC236}">
                <a16:creationId xmlns:a16="http://schemas.microsoft.com/office/drawing/2014/main" id="{076C82DF-BC8D-48AF-9823-065BD7559E3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9453" b="40138"/>
          <a:stretch>
            <a:fillRect/>
          </a:stretch>
        </p:blipFill>
        <p:spPr>
          <a:xfrm>
            <a:off x="-42601" y="0"/>
            <a:ext cx="1896259" cy="3107252"/>
          </a:xfrm>
          <a:prstGeom prst="rect">
            <a:avLst/>
          </a:prstGeom>
        </p:spPr>
      </p:pic>
      <p:pic>
        <p:nvPicPr>
          <p:cNvPr id="24" name="图片 1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88391" y="3107252"/>
            <a:ext cx="3976535" cy="3976535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6BC6A915-7047-4943-BFF5-282F861E3AA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05528" y="1039691"/>
            <a:ext cx="10358002" cy="2389309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5787D354-F6B9-445F-A86C-193633B99FF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51631" y="1357102"/>
            <a:ext cx="8888738" cy="16826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91929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CAD1BE65-4937-4205-B19D-1184FCDC7260}"/>
              </a:ext>
            </a:extLst>
          </p:cNvPr>
          <p:cNvSpPr/>
          <p:nvPr/>
        </p:nvSpPr>
        <p:spPr>
          <a:xfrm>
            <a:off x="365760" y="314960"/>
            <a:ext cx="11470640" cy="5867400"/>
          </a:xfrm>
          <a:prstGeom prst="roundRect">
            <a:avLst/>
          </a:prstGeom>
          <a:ln w="381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805D694A-305B-4747-9849-8E7841BD8695}"/>
              </a:ext>
            </a:extLst>
          </p:cNvPr>
          <p:cNvGrpSpPr/>
          <p:nvPr/>
        </p:nvGrpSpPr>
        <p:grpSpPr>
          <a:xfrm>
            <a:off x="892354" y="3758439"/>
            <a:ext cx="4278451" cy="2175001"/>
            <a:chOff x="892354" y="3758439"/>
            <a:chExt cx="4278451" cy="2175001"/>
          </a:xfrm>
        </p:grpSpPr>
        <p:pic>
          <p:nvPicPr>
            <p:cNvPr id="8" name="Picture 9">
              <a:extLst>
                <a:ext uri="{FF2B5EF4-FFF2-40B4-BE49-F238E27FC236}">
                  <a16:creationId xmlns:a16="http://schemas.microsoft.com/office/drawing/2014/main" id="{F14F802D-95B6-420B-8A88-8CE8977D277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92354" y="3758439"/>
              <a:ext cx="4278451" cy="21710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" name="Rectangle: Rounded Corners 2">
              <a:extLst>
                <a:ext uri="{FF2B5EF4-FFF2-40B4-BE49-F238E27FC236}">
                  <a16:creationId xmlns:a16="http://schemas.microsoft.com/office/drawing/2014/main" id="{931804B2-FC97-4FF3-AF23-C3058724D7BB}"/>
                </a:ext>
              </a:extLst>
            </p:cNvPr>
            <p:cNvSpPr/>
            <p:nvPr/>
          </p:nvSpPr>
          <p:spPr>
            <a:xfrm>
              <a:off x="1442720" y="5405120"/>
              <a:ext cx="3169920" cy="528320"/>
            </a:xfrm>
            <a:prstGeom prst="round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4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Thảo</a:t>
              </a:r>
              <a:r>
                <a:rPr lang="en-US" sz="2400" b="1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luận</a:t>
              </a:r>
              <a:r>
                <a:rPr lang="en-US" sz="2400" b="1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nhóm</a:t>
              </a:r>
              <a:r>
                <a:rPr lang="en-US" sz="2400" b="1" dirty="0">
                  <a:latin typeface="Arial" panose="020B0604020202020204" pitchFamily="34" charset="0"/>
                  <a:cs typeface="Arial" panose="020B0604020202020204" pitchFamily="34" charset="0"/>
                </a:rPr>
                <a:t> 4</a:t>
              </a:r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9D447AE5-C932-4865-B477-D0C8675FC922}"/>
              </a:ext>
            </a:extLst>
          </p:cNvPr>
          <p:cNvGrpSpPr/>
          <p:nvPr/>
        </p:nvGrpSpPr>
        <p:grpSpPr>
          <a:xfrm>
            <a:off x="1178560" y="665577"/>
            <a:ext cx="10302240" cy="1412240"/>
            <a:chOff x="4144021" y="1484380"/>
            <a:chExt cx="7574794" cy="4840220"/>
          </a:xfrm>
        </p:grpSpPr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531DDEBE-A1DB-4D34-AAA5-6FE70B42AC17}"/>
                </a:ext>
              </a:extLst>
            </p:cNvPr>
            <p:cNvGrpSpPr/>
            <p:nvPr/>
          </p:nvGrpSpPr>
          <p:grpSpPr>
            <a:xfrm>
              <a:off x="4144021" y="1484380"/>
              <a:ext cx="7574794" cy="4840220"/>
              <a:chOff x="4436414" y="1551563"/>
              <a:chExt cx="7327378" cy="4327762"/>
            </a:xfrm>
          </p:grpSpPr>
          <p:sp>
            <p:nvSpPr>
              <p:cNvPr id="16" name="Rectangle: Diagonal Corners Rounded 15">
                <a:extLst>
                  <a:ext uri="{FF2B5EF4-FFF2-40B4-BE49-F238E27FC236}">
                    <a16:creationId xmlns:a16="http://schemas.microsoft.com/office/drawing/2014/main" id="{BF72A0D7-FF12-49FC-9CFA-6F9406A5CC80}"/>
                  </a:ext>
                </a:extLst>
              </p:cNvPr>
              <p:cNvSpPr/>
              <p:nvPr/>
            </p:nvSpPr>
            <p:spPr>
              <a:xfrm flipH="1">
                <a:off x="4572001" y="1676401"/>
                <a:ext cx="7191791" cy="4202924"/>
              </a:xfrm>
              <a:prstGeom prst="round2DiagRect">
                <a:avLst>
                  <a:gd name="adj1" fmla="val 34172"/>
                  <a:gd name="adj2" fmla="val 7179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17" name="Rectangle: Diagonal Corners Rounded 30">
                <a:extLst>
                  <a:ext uri="{FF2B5EF4-FFF2-40B4-BE49-F238E27FC236}">
                    <a16:creationId xmlns:a16="http://schemas.microsoft.com/office/drawing/2014/main" id="{54A1A757-28E5-4D1D-8368-67C24C9DE1D0}"/>
                  </a:ext>
                </a:extLst>
              </p:cNvPr>
              <p:cNvSpPr/>
              <p:nvPr/>
            </p:nvSpPr>
            <p:spPr>
              <a:xfrm flipH="1">
                <a:off x="4436414" y="1551563"/>
                <a:ext cx="7155053" cy="4133089"/>
              </a:xfrm>
              <a:prstGeom prst="round2DiagRect">
                <a:avLst>
                  <a:gd name="adj1" fmla="val 30812"/>
                  <a:gd name="adj2" fmla="val 7179"/>
                </a:avLst>
              </a:prstGeom>
              <a:noFill/>
              <a:ln w="76200">
                <a:solidFill>
                  <a:srgbClr val="FFC233"/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</p:grp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170509ED-DCEC-4B7A-B3BF-7BDA55BD9660}"/>
                </a:ext>
              </a:extLst>
            </p:cNvPr>
            <p:cNvSpPr txBox="1"/>
            <p:nvPr/>
          </p:nvSpPr>
          <p:spPr>
            <a:xfrm>
              <a:off x="4357395" y="1624003"/>
              <a:ext cx="7168930" cy="40038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14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3200" b="1" dirty="0">
                  <a:solidFill>
                    <a:srgbClr val="00B05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K</a:t>
              </a:r>
              <a:r>
                <a:rPr kumimoji="0" lang="vi-VN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ể tên các sản phẩm công nghệ mà em biết có tác dụng như mô tả dưới đây:</a:t>
              </a:r>
              <a:endPara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9" name="Picture 8">
            <a:extLst>
              <a:ext uri="{FF2B5EF4-FFF2-40B4-BE49-F238E27FC236}">
                <a16:creationId xmlns:a16="http://schemas.microsoft.com/office/drawing/2014/main" id="{B25F7AB6-37E1-4D62-892D-5042ADD44E5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75753" y="2197028"/>
            <a:ext cx="4407218" cy="37390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2520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Google Shape;54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375265" y="2642197"/>
            <a:ext cx="894267" cy="1192347"/>
          </a:xfrm>
          <a:prstGeom prst="rect">
            <a:avLst/>
          </a:prstGeom>
          <a:noFill/>
          <a:ln>
            <a:noFill/>
          </a:ln>
        </p:spPr>
      </p:pic>
      <p:pic>
        <p:nvPicPr>
          <p:cNvPr id="55" name="Google Shape;55;p1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1"/>
            <a:ext cx="12192001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3" name="Google Shape;63;p1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383901" y="-100082"/>
            <a:ext cx="1333999" cy="1333999"/>
          </a:xfrm>
          <a:prstGeom prst="rect">
            <a:avLst/>
          </a:prstGeom>
          <a:noFill/>
          <a:ln>
            <a:noFill/>
          </a:ln>
        </p:spPr>
      </p:pic>
      <p:pic>
        <p:nvPicPr>
          <p:cNvPr id="45" name="Google Shape;87;p14">
            <a:extLst>
              <a:ext uri="{FF2B5EF4-FFF2-40B4-BE49-F238E27FC236}">
                <a16:creationId xmlns:a16="http://schemas.microsoft.com/office/drawing/2014/main" id="{D36BBD45-F213-4F68-B37B-AC56AF0EF7B9}"/>
              </a:ext>
            </a:extLst>
          </p:cNvPr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3065113" y="974663"/>
            <a:ext cx="6371708" cy="3791229"/>
          </a:xfrm>
          <a:prstGeom prst="rect">
            <a:avLst/>
          </a:prstGeom>
          <a:noFill/>
          <a:ln>
            <a:noFill/>
          </a:ln>
        </p:spPr>
      </p:pic>
      <p:sp>
        <p:nvSpPr>
          <p:cNvPr id="47" name="Google Shape;95;p14">
            <a:extLst>
              <a:ext uri="{FF2B5EF4-FFF2-40B4-BE49-F238E27FC236}">
                <a16:creationId xmlns:a16="http://schemas.microsoft.com/office/drawing/2014/main" id="{3E0DA39B-87D4-493D-B09A-A5B0539A1CD2}"/>
              </a:ext>
            </a:extLst>
          </p:cNvPr>
          <p:cNvSpPr txBox="1"/>
          <p:nvPr/>
        </p:nvSpPr>
        <p:spPr>
          <a:xfrm>
            <a:off x="3322859" y="1130744"/>
            <a:ext cx="5856134" cy="3236394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4667" b="1" i="0" u="none" strike="noStrike" kern="0" cap="none" spc="0" normalizeH="0" baseline="0" noProof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Georgia"/>
              <a:ea typeface="Georgia"/>
              <a:cs typeface="Georgia"/>
              <a:sym typeface="Georgia"/>
            </a:endParaRP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B5EE0D9C-F92A-4408-9D5D-8DC38946A18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339612" y="2128100"/>
            <a:ext cx="5877496" cy="7911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327064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CAD1BE65-4937-4205-B19D-1184FCDC7260}"/>
              </a:ext>
            </a:extLst>
          </p:cNvPr>
          <p:cNvSpPr/>
          <p:nvPr/>
        </p:nvSpPr>
        <p:spPr>
          <a:xfrm>
            <a:off x="243840" y="314960"/>
            <a:ext cx="11704320" cy="6278880"/>
          </a:xfrm>
          <a:prstGeom prst="roundRect">
            <a:avLst/>
          </a:prstGeom>
          <a:ln w="381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字魂59号-创粗黑"/>
              <a:cs typeface="+mn-cs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5982BD9A-83D6-4BDD-961C-AF8B8550BBC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99896" y="381000"/>
            <a:ext cx="7010400" cy="943704"/>
          </a:xfrm>
          <a:prstGeom prst="rect">
            <a:avLst/>
          </a:prstGeom>
        </p:spPr>
      </p:pic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886C5F39-1A69-422C-88F8-3EB4274A97C6}"/>
              </a:ext>
            </a:extLst>
          </p:cNvPr>
          <p:cNvSpPr/>
          <p:nvPr/>
        </p:nvSpPr>
        <p:spPr>
          <a:xfrm>
            <a:off x="762000" y="1595120"/>
            <a:ext cx="9672320" cy="791304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Làm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mát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căn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phòng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quạt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điện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máy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điều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hoà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,...</a:t>
            </a:r>
          </a:p>
        </p:txBody>
      </p:sp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C8BA72EB-731C-4EE1-A2EA-725653922003}"/>
              </a:ext>
            </a:extLst>
          </p:cNvPr>
          <p:cNvSpPr/>
          <p:nvPr/>
        </p:nvSpPr>
        <p:spPr>
          <a:xfrm>
            <a:off x="762000" y="2609168"/>
            <a:ext cx="9753600" cy="791304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Chiếu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sáng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căn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phòng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Bóng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đèn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điện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đèn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cao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áp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...</a:t>
            </a:r>
          </a:p>
        </p:txBody>
      </p:sp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482643B9-2202-41E3-9C82-AD6F097396DE}"/>
              </a:ext>
            </a:extLst>
          </p:cNvPr>
          <p:cNvSpPr/>
          <p:nvPr/>
        </p:nvSpPr>
        <p:spPr>
          <a:xfrm>
            <a:off x="833120" y="3618912"/>
            <a:ext cx="9753600" cy="791304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Cất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giữ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bảo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quản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thức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ăn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tủ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lạnh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tủ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đông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...</a:t>
            </a:r>
          </a:p>
        </p:txBody>
      </p:sp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CF78F33A-2E14-4595-996C-A49DFF414BD5}"/>
              </a:ext>
            </a:extLst>
          </p:cNvPr>
          <p:cNvSpPr/>
          <p:nvPr/>
        </p:nvSpPr>
        <p:spPr>
          <a:xfrm>
            <a:off x="833120" y="4658748"/>
            <a:ext cx="9753600" cy="791304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Chiếu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những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bộ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phim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hay: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Tivi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máy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chiếu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...</a:t>
            </a:r>
          </a:p>
        </p:txBody>
      </p:sp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id="{53F1D25A-27DD-4DC3-A21C-C51BB9B31868}"/>
              </a:ext>
            </a:extLst>
          </p:cNvPr>
          <p:cNvSpPr/>
          <p:nvPr/>
        </p:nvSpPr>
        <p:spPr>
          <a:xfrm>
            <a:off x="792480" y="5626294"/>
            <a:ext cx="9753600" cy="791304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Làm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nóng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thức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ăn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bếp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điện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bếp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ga,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lò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vi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sóng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,...</a:t>
            </a:r>
          </a:p>
        </p:txBody>
      </p:sp>
    </p:spTree>
    <p:extLst>
      <p:ext uri="{BB962C8B-B14F-4D97-AF65-F5344CB8AC3E}">
        <p14:creationId xmlns:p14="http://schemas.microsoft.com/office/powerpoint/2010/main" val="32689360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8" grpId="0" animBg="1"/>
      <p:bldP spid="19" grpId="0" animBg="1"/>
      <p:bldP spid="20" grpId="0" animBg="1"/>
      <p:bldP spid="21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19218" y="1419665"/>
            <a:ext cx="5438335" cy="5438335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E37281B7-1870-4E2D-9B1E-4ADABC452CB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11603" y="1276024"/>
            <a:ext cx="4541914" cy="16643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9528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971607" y="3244334"/>
            <a:ext cx="2487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字魂59号-创粗黑"/>
                <a:cs typeface="+mn-cs"/>
              </a:rPr>
              <a:t> </a:t>
            </a:r>
          </a:p>
        </p:txBody>
      </p:sp>
      <p:grpSp>
        <p:nvGrpSpPr>
          <p:cNvPr id="21" name="组合 35">
            <a:extLst>
              <a:ext uri="{FF2B5EF4-FFF2-40B4-BE49-F238E27FC236}">
                <a16:creationId xmlns:a16="http://schemas.microsoft.com/office/drawing/2014/main" id="{58031344-F0E3-47BA-BF76-2A75161A7F63}"/>
              </a:ext>
            </a:extLst>
          </p:cNvPr>
          <p:cNvGrpSpPr/>
          <p:nvPr/>
        </p:nvGrpSpPr>
        <p:grpSpPr>
          <a:xfrm>
            <a:off x="-1177159" y="0"/>
            <a:ext cx="13369159" cy="6858000"/>
            <a:chOff x="3446310" y="0"/>
            <a:chExt cx="8745690" cy="6858000"/>
          </a:xfrm>
        </p:grpSpPr>
        <p:pic>
          <p:nvPicPr>
            <p:cNvPr id="22" name="图片 4">
              <a:extLst>
                <a:ext uri="{FF2B5EF4-FFF2-40B4-BE49-F238E27FC236}">
                  <a16:creationId xmlns:a16="http://schemas.microsoft.com/office/drawing/2014/main" id="{04AF4418-F885-40BF-8E37-952884393A4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12067"/>
            <a:stretch/>
          </p:blipFill>
          <p:spPr>
            <a:xfrm>
              <a:off x="4233069" y="0"/>
              <a:ext cx="7958931" cy="6858000"/>
            </a:xfrm>
            <a:prstGeom prst="rect">
              <a:avLst/>
            </a:prstGeom>
          </p:spPr>
        </p:pic>
        <p:pic>
          <p:nvPicPr>
            <p:cNvPr id="23" name="图片 6">
              <a:extLst>
                <a:ext uri="{FF2B5EF4-FFF2-40B4-BE49-F238E27FC236}">
                  <a16:creationId xmlns:a16="http://schemas.microsoft.com/office/drawing/2014/main" id="{6A5F9765-BA61-4550-849E-E21E4EED5531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57937" y="5648325"/>
              <a:ext cx="695325" cy="733425"/>
            </a:xfrm>
            <a:prstGeom prst="rect">
              <a:avLst/>
            </a:prstGeom>
          </p:spPr>
        </p:pic>
        <p:pic>
          <p:nvPicPr>
            <p:cNvPr id="24" name="图片 8">
              <a:extLst>
                <a:ext uri="{FF2B5EF4-FFF2-40B4-BE49-F238E27FC236}">
                  <a16:creationId xmlns:a16="http://schemas.microsoft.com/office/drawing/2014/main" id="{0FF684D6-58E3-437E-913D-707CEB8D84E0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96633" y="430187"/>
              <a:ext cx="455560" cy="607413"/>
            </a:xfrm>
            <a:prstGeom prst="rect">
              <a:avLst/>
            </a:prstGeom>
          </p:spPr>
        </p:pic>
        <p:pic>
          <p:nvPicPr>
            <p:cNvPr id="31" name="图片 10">
              <a:extLst>
                <a:ext uri="{FF2B5EF4-FFF2-40B4-BE49-F238E27FC236}">
                  <a16:creationId xmlns:a16="http://schemas.microsoft.com/office/drawing/2014/main" id="{F85E080C-FAAD-403A-9F84-E609AC6B6D4F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86586" y="2025821"/>
              <a:ext cx="896088" cy="1006134"/>
            </a:xfrm>
            <a:prstGeom prst="rect">
              <a:avLst/>
            </a:prstGeom>
          </p:spPr>
        </p:pic>
        <p:pic>
          <p:nvPicPr>
            <p:cNvPr id="34" name="图片 12">
              <a:extLst>
                <a:ext uri="{FF2B5EF4-FFF2-40B4-BE49-F238E27FC236}">
                  <a16:creationId xmlns:a16="http://schemas.microsoft.com/office/drawing/2014/main" id="{4B5C21D8-3D61-4482-8829-2A01E3BE485A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89292" y="4142968"/>
              <a:ext cx="783488" cy="554038"/>
            </a:xfrm>
            <a:prstGeom prst="rect">
              <a:avLst/>
            </a:prstGeom>
          </p:spPr>
        </p:pic>
        <p:pic>
          <p:nvPicPr>
            <p:cNvPr id="35" name="图片 14">
              <a:extLst>
                <a:ext uri="{FF2B5EF4-FFF2-40B4-BE49-F238E27FC236}">
                  <a16:creationId xmlns:a16="http://schemas.microsoft.com/office/drawing/2014/main" id="{60C01AFC-0EEE-4175-805C-1C06CC65F4CD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46310" y="1528960"/>
              <a:ext cx="851499" cy="654050"/>
            </a:xfrm>
            <a:prstGeom prst="rect">
              <a:avLst/>
            </a:prstGeom>
          </p:spPr>
        </p:pic>
      </p:grpSp>
      <p:pic>
        <p:nvPicPr>
          <p:cNvPr id="6" name="Picture 5">
            <a:extLst>
              <a:ext uri="{FF2B5EF4-FFF2-40B4-BE49-F238E27FC236}">
                <a16:creationId xmlns:a16="http://schemas.microsoft.com/office/drawing/2014/main" id="{4767BAA5-2188-4488-9142-8FD457C81085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735508" y="361616"/>
            <a:ext cx="4980864" cy="963251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D312CC0A-1924-4171-8E44-59163F8F6739}"/>
              </a:ext>
            </a:extLst>
          </p:cNvPr>
          <p:cNvSpPr txBox="1"/>
          <p:nvPr/>
        </p:nvSpPr>
        <p:spPr>
          <a:xfrm>
            <a:off x="4734560" y="1528960"/>
            <a:ext cx="728472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vi-VN" sz="2800" dirty="0">
                <a:latin typeface="Arial" panose="020B0604020202020204" pitchFamily="34" charset="0"/>
                <a:cs typeface="Arial" panose="020B0604020202020204" pitchFamily="34" charset="0"/>
              </a:rPr>
              <a:t>Phân biệt được đối tượng tự nhiên và sản phẩm công nghệ.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2FAB32A1-FC98-42D5-871B-41619492A296}"/>
              </a:ext>
            </a:extLst>
          </p:cNvPr>
          <p:cNvSpPr txBox="1"/>
          <p:nvPr/>
        </p:nvSpPr>
        <p:spPr>
          <a:xfrm>
            <a:off x="5776148" y="2848918"/>
            <a:ext cx="641585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vi-VN" sz="2800" dirty="0">
                <a:latin typeface="Arial" panose="020B0604020202020204" pitchFamily="34" charset="0"/>
                <a:cs typeface="Arial" panose="020B0604020202020204" pitchFamily="34" charset="0"/>
              </a:rPr>
              <a:t>Nêu được tác dụng một số sản phẩm công nghệ trong gia đình.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D9FE11E5-BC14-4ADA-AB8B-FF3D7134F98B}"/>
              </a:ext>
            </a:extLst>
          </p:cNvPr>
          <p:cNvSpPr txBox="1"/>
          <p:nvPr/>
        </p:nvSpPr>
        <p:spPr>
          <a:xfrm>
            <a:off x="6096000" y="4142968"/>
            <a:ext cx="617728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vi-VN" sz="2800">
                <a:latin typeface="Arial" panose="020B0604020202020204" pitchFamily="34" charset="0"/>
                <a:cs typeface="Arial" panose="020B0604020202020204" pitchFamily="34" charset="0"/>
              </a:rPr>
              <a:t>Nêu được vai trò của các sản phẩm công nghệ trong đời sống gia đình.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1638729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23CD2585-1A66-45E9-9ED0-EA3342AEAEC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72046" y="1243503"/>
            <a:ext cx="5395428" cy="18716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91543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07161" y="1849608"/>
            <a:ext cx="9943438" cy="2139881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3"/>
          <a:srcRect t="52531"/>
          <a:stretch/>
        </p:blipFill>
        <p:spPr>
          <a:xfrm>
            <a:off x="31988" y="4728754"/>
            <a:ext cx="12266215" cy="2098131"/>
          </a:xfrm>
          <a:prstGeom prst="rect">
            <a:avLst/>
          </a:prstGeom>
        </p:spPr>
      </p:pic>
      <p:pic>
        <p:nvPicPr>
          <p:cNvPr id="11" name="图片 1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209829" y="-95096"/>
            <a:ext cx="2095074" cy="20950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73877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Google Shape;54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375265" y="2642197"/>
            <a:ext cx="894267" cy="1192347"/>
          </a:xfrm>
          <a:prstGeom prst="rect">
            <a:avLst/>
          </a:prstGeom>
          <a:noFill/>
          <a:ln>
            <a:noFill/>
          </a:ln>
        </p:spPr>
      </p:pic>
      <p:pic>
        <p:nvPicPr>
          <p:cNvPr id="55" name="Google Shape;55;p1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-45101" y="73574"/>
            <a:ext cx="12192001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3" name="Google Shape;63;p1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383901" y="-100082"/>
            <a:ext cx="1333999" cy="1333999"/>
          </a:xfrm>
          <a:prstGeom prst="rect">
            <a:avLst/>
          </a:prstGeom>
          <a:noFill/>
          <a:ln>
            <a:noFill/>
          </a:ln>
        </p:spPr>
      </p:pic>
      <p:pic>
        <p:nvPicPr>
          <p:cNvPr id="45" name="Google Shape;87;p14">
            <a:extLst>
              <a:ext uri="{FF2B5EF4-FFF2-40B4-BE49-F238E27FC236}">
                <a16:creationId xmlns:a16="http://schemas.microsoft.com/office/drawing/2014/main" id="{D36BBD45-F213-4F68-B37B-AC56AF0EF7B9}"/>
              </a:ext>
            </a:extLst>
          </p:cNvPr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3065113" y="974663"/>
            <a:ext cx="6371708" cy="3791229"/>
          </a:xfrm>
          <a:prstGeom prst="rect">
            <a:avLst/>
          </a:prstGeom>
          <a:noFill/>
          <a:ln>
            <a:noFill/>
          </a:ln>
        </p:spPr>
      </p:pic>
      <p:sp>
        <p:nvSpPr>
          <p:cNvPr id="47" name="Google Shape;95;p14">
            <a:extLst>
              <a:ext uri="{FF2B5EF4-FFF2-40B4-BE49-F238E27FC236}">
                <a16:creationId xmlns:a16="http://schemas.microsoft.com/office/drawing/2014/main" id="{3E0DA39B-87D4-493D-B09A-A5B0539A1CD2}"/>
              </a:ext>
            </a:extLst>
          </p:cNvPr>
          <p:cNvSpPr txBox="1"/>
          <p:nvPr/>
        </p:nvSpPr>
        <p:spPr>
          <a:xfrm>
            <a:off x="3322859" y="1130744"/>
            <a:ext cx="5856134" cy="3236394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4667" b="1" i="0" u="none" strike="noStrike" kern="0" cap="none" spc="0" normalizeH="0" baseline="0" noProof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Georgia"/>
              <a:ea typeface="Georgia"/>
              <a:cs typeface="Georgia"/>
              <a:sym typeface="Georgia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347979" y="1164242"/>
            <a:ext cx="2054530" cy="98763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9A14C154-8847-462D-8D9A-559911EE6077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661637" y="2124945"/>
            <a:ext cx="5486876" cy="10729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52388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813609" y="0"/>
            <a:ext cx="7574794" cy="4840220"/>
            <a:chOff x="4144021" y="1484380"/>
            <a:chExt cx="7574794" cy="4840220"/>
          </a:xfrm>
        </p:grpSpPr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AF270C3B-6AC7-4798-9A39-CAA25D6D4844}"/>
                </a:ext>
              </a:extLst>
            </p:cNvPr>
            <p:cNvGrpSpPr/>
            <p:nvPr/>
          </p:nvGrpSpPr>
          <p:grpSpPr>
            <a:xfrm>
              <a:off x="4144021" y="1484380"/>
              <a:ext cx="7574794" cy="4840220"/>
              <a:chOff x="4436414" y="1551563"/>
              <a:chExt cx="7327378" cy="4327762"/>
            </a:xfrm>
          </p:grpSpPr>
          <p:sp>
            <p:nvSpPr>
              <p:cNvPr id="11" name="Rectangle: Diagonal Corners Rounded 4">
                <a:extLst>
                  <a:ext uri="{FF2B5EF4-FFF2-40B4-BE49-F238E27FC236}">
                    <a16:creationId xmlns:a16="http://schemas.microsoft.com/office/drawing/2014/main" id="{4BA07609-55CC-46E8-BD31-18050AE963AC}"/>
                  </a:ext>
                </a:extLst>
              </p:cNvPr>
              <p:cNvSpPr/>
              <p:nvPr/>
            </p:nvSpPr>
            <p:spPr>
              <a:xfrm flipH="1">
                <a:off x="4572001" y="1676401"/>
                <a:ext cx="7191791" cy="4202924"/>
              </a:xfrm>
              <a:prstGeom prst="round2DiagRect">
                <a:avLst>
                  <a:gd name="adj1" fmla="val 34172"/>
                  <a:gd name="adj2" fmla="val 7179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12" name="Rectangle: Diagonal Corners Rounded 30">
                <a:extLst>
                  <a:ext uri="{FF2B5EF4-FFF2-40B4-BE49-F238E27FC236}">
                    <a16:creationId xmlns:a16="http://schemas.microsoft.com/office/drawing/2014/main" id="{C518D648-3B7D-4540-932D-42F4EE6BA389}"/>
                  </a:ext>
                </a:extLst>
              </p:cNvPr>
              <p:cNvSpPr/>
              <p:nvPr/>
            </p:nvSpPr>
            <p:spPr>
              <a:xfrm flipH="1">
                <a:off x="4436414" y="1551563"/>
                <a:ext cx="7155053" cy="4133089"/>
              </a:xfrm>
              <a:prstGeom prst="round2DiagRect">
                <a:avLst>
                  <a:gd name="adj1" fmla="val 30812"/>
                  <a:gd name="adj2" fmla="val 7179"/>
                </a:avLst>
              </a:prstGeom>
              <a:noFill/>
              <a:ln w="76200">
                <a:solidFill>
                  <a:srgbClr val="FFC233"/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</p:grpSp>
        <p:sp>
          <p:nvSpPr>
            <p:cNvPr id="10" name="TextBox 9"/>
            <p:cNvSpPr txBox="1"/>
            <p:nvPr/>
          </p:nvSpPr>
          <p:spPr>
            <a:xfrm>
              <a:off x="4617504" y="2511632"/>
              <a:ext cx="6767991" cy="269041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457200" marR="0" indent="-457200" algn="just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Char char="•"/>
              </a:pPr>
              <a:r>
                <a:rPr lang="nl-NL" sz="3600" dirty="0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Trong bài hát bạn nhỏ yêu những gì?</a:t>
              </a:r>
            </a:p>
            <a:p>
              <a:pPr marL="457200" indent="-457200" algn="just">
                <a:lnSpc>
                  <a:spcPct val="120000"/>
                </a:lnSpc>
                <a:buFont typeface="Arial" panose="020B0604020202020204" pitchFamily="34" charset="0"/>
                <a:buChar char="•"/>
              </a:pPr>
              <a:r>
                <a:rPr lang="nl-NL" sz="3600" dirty="0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Vậy thiên nhiên có những gì mà bạn nhỏ yêu nhỉ?</a:t>
              </a:r>
              <a:endParaRPr lang="en-US" sz="36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2115549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19218" y="1419665"/>
            <a:ext cx="5438335" cy="5438335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39B71F32-FEFC-43E1-9C4E-72235936AC5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56865" y="1321872"/>
            <a:ext cx="4285859" cy="16155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50788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39">
            <a:extLst>
              <a:ext uri="{FF2B5EF4-FFF2-40B4-BE49-F238E27FC236}">
                <a16:creationId xmlns:a16="http://schemas.microsoft.com/office/drawing/2014/main" id="{05FA9F27-87EC-4097-BA4A-322F1C0B1B34}"/>
              </a:ext>
            </a:extLst>
          </p:cNvPr>
          <p:cNvSpPr/>
          <p:nvPr/>
        </p:nvSpPr>
        <p:spPr>
          <a:xfrm>
            <a:off x="481183" y="312327"/>
            <a:ext cx="11392860" cy="6233346"/>
          </a:xfrm>
          <a:prstGeom prst="rect">
            <a:avLst/>
          </a:prstGeom>
          <a:noFill/>
          <a:ln w="57150">
            <a:solidFill>
              <a:srgbClr val="9FDEE3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pic>
        <p:nvPicPr>
          <p:cNvPr id="12" name="图片 40">
            <a:extLst>
              <a:ext uri="{FF2B5EF4-FFF2-40B4-BE49-F238E27FC236}">
                <a16:creationId xmlns:a16="http://schemas.microsoft.com/office/drawing/2014/main" id="{076C82DF-BC8D-48AF-9823-065BD7559E3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9453" b="40138"/>
          <a:stretch>
            <a:fillRect/>
          </a:stretch>
        </p:blipFill>
        <p:spPr>
          <a:xfrm>
            <a:off x="-42601" y="0"/>
            <a:ext cx="1896259" cy="3107252"/>
          </a:xfrm>
          <a:prstGeom prst="rect">
            <a:avLst/>
          </a:prstGeom>
        </p:spPr>
      </p:pic>
      <p:pic>
        <p:nvPicPr>
          <p:cNvPr id="24" name="图片 1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88391" y="3107252"/>
            <a:ext cx="3976535" cy="3976535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6BC6A915-7047-4943-BFF5-282F861E3AA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05528" y="1039691"/>
            <a:ext cx="10358002" cy="2389309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D54AAD2B-91DB-4C9F-83DD-96955B1619C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73824" y="1366983"/>
            <a:ext cx="9041152" cy="18533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67453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Speech Bubble: Rectangle with Corners Rounded 4">
            <a:extLst>
              <a:ext uri="{FF2B5EF4-FFF2-40B4-BE49-F238E27FC236}">
                <a16:creationId xmlns:a16="http://schemas.microsoft.com/office/drawing/2014/main" id="{882CA8D4-CB70-4CF9-8930-906BCE070811}"/>
              </a:ext>
            </a:extLst>
          </p:cNvPr>
          <p:cNvSpPr/>
          <p:nvPr/>
        </p:nvSpPr>
        <p:spPr>
          <a:xfrm flipH="1">
            <a:off x="0" y="997693"/>
            <a:ext cx="4866640" cy="1505695"/>
          </a:xfrm>
          <a:prstGeom prst="wedgeRoundRectCallout">
            <a:avLst>
              <a:gd name="adj1" fmla="val 42483"/>
              <a:gd name="adj2" fmla="val 58854"/>
              <a:gd name="adj3" fmla="val 16667"/>
            </a:avLst>
          </a:prstGeom>
          <a:solidFill>
            <a:schemeClr val="bg1"/>
          </a:solidFill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vi-VN" sz="3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 hãy quan sát và gọi tên những đối tượng có trong hình 1.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Speech Bubble: Rectangle with Corners Rounded 4">
            <a:extLst>
              <a:ext uri="{FF2B5EF4-FFF2-40B4-BE49-F238E27FC236}">
                <a16:creationId xmlns:a16="http://schemas.microsoft.com/office/drawing/2014/main" id="{4ED7F900-142C-40EF-94C0-22190389EBF1}"/>
              </a:ext>
            </a:extLst>
          </p:cNvPr>
          <p:cNvSpPr/>
          <p:nvPr/>
        </p:nvSpPr>
        <p:spPr>
          <a:xfrm flipH="1">
            <a:off x="0" y="3079533"/>
            <a:ext cx="4866640" cy="2550160"/>
          </a:xfrm>
          <a:prstGeom prst="wedgeRoundRectCallout">
            <a:avLst>
              <a:gd name="adj1" fmla="val 42483"/>
              <a:gd name="adj2" fmla="val 58854"/>
              <a:gd name="adj3" fmla="val 16667"/>
            </a:avLst>
          </a:prstGeom>
          <a:solidFill>
            <a:schemeClr val="bg1"/>
          </a:solidFill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vi-VN" sz="3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Trong những đối tượng đó, đối tượng nào do con người làm ra, đối tượng nào không phải do con người làm ra?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9300F70-C604-40BF-BB14-D8162186268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76331" y="899160"/>
            <a:ext cx="7115670" cy="4810760"/>
          </a:xfrm>
          <a:prstGeom prst="rect">
            <a:avLst/>
          </a:prstGeom>
        </p:spPr>
      </p:pic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296D17C5-BF5A-46BE-B99F-CDF50F54ABF6}"/>
              </a:ext>
            </a:extLst>
          </p:cNvPr>
          <p:cNvSpPr/>
          <p:nvPr/>
        </p:nvSpPr>
        <p:spPr>
          <a:xfrm>
            <a:off x="5334000" y="2641600"/>
            <a:ext cx="1463040" cy="437933"/>
          </a:xfrm>
          <a:prstGeom prst="round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Cây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xanh</a:t>
            </a:r>
            <a:endParaRPr lang="en-US" sz="2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Rectangle: Rounded Corners 23">
            <a:extLst>
              <a:ext uri="{FF2B5EF4-FFF2-40B4-BE49-F238E27FC236}">
                <a16:creationId xmlns:a16="http://schemas.microsoft.com/office/drawing/2014/main" id="{47236B4D-E2D0-4559-A9ED-95485D177F7A}"/>
              </a:ext>
            </a:extLst>
          </p:cNvPr>
          <p:cNvSpPr/>
          <p:nvPr/>
        </p:nvSpPr>
        <p:spPr>
          <a:xfrm>
            <a:off x="7569200" y="2641600"/>
            <a:ext cx="1463040" cy="437933"/>
          </a:xfrm>
          <a:prstGeom prst="round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Nón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lá</a:t>
            </a:r>
            <a:endParaRPr lang="en-US" sz="2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Rectangle: Rounded Corners 24">
            <a:extLst>
              <a:ext uri="{FF2B5EF4-FFF2-40B4-BE49-F238E27FC236}">
                <a16:creationId xmlns:a16="http://schemas.microsoft.com/office/drawing/2014/main" id="{DB25463C-A9E2-4A87-89CB-BD34658DA032}"/>
              </a:ext>
            </a:extLst>
          </p:cNvPr>
          <p:cNvSpPr/>
          <p:nvPr/>
        </p:nvSpPr>
        <p:spPr>
          <a:xfrm>
            <a:off x="9733280" y="2647206"/>
            <a:ext cx="2235200" cy="437933"/>
          </a:xfrm>
          <a:prstGeom prst="round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Vịnh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Hạ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Long</a:t>
            </a:r>
          </a:p>
        </p:txBody>
      </p:sp>
      <p:sp>
        <p:nvSpPr>
          <p:cNvPr id="26" name="Rectangle: Rounded Corners 25">
            <a:extLst>
              <a:ext uri="{FF2B5EF4-FFF2-40B4-BE49-F238E27FC236}">
                <a16:creationId xmlns:a16="http://schemas.microsoft.com/office/drawing/2014/main" id="{EF025F5E-409B-4484-8FC9-1279C36434CC}"/>
              </a:ext>
            </a:extLst>
          </p:cNvPr>
          <p:cNvSpPr/>
          <p:nvPr/>
        </p:nvSpPr>
        <p:spPr>
          <a:xfrm>
            <a:off x="5212080" y="5191760"/>
            <a:ext cx="1869440" cy="437933"/>
          </a:xfrm>
          <a:prstGeom prst="round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Đèn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học</a:t>
            </a:r>
            <a:endParaRPr lang="en-US" sz="2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" name="Rectangle: Rounded Corners 26">
            <a:extLst>
              <a:ext uri="{FF2B5EF4-FFF2-40B4-BE49-F238E27FC236}">
                <a16:creationId xmlns:a16="http://schemas.microsoft.com/office/drawing/2014/main" id="{3B126896-30EE-42B2-B191-E607DDA7DA40}"/>
              </a:ext>
            </a:extLst>
          </p:cNvPr>
          <p:cNvSpPr/>
          <p:nvPr/>
        </p:nvSpPr>
        <p:spPr>
          <a:xfrm>
            <a:off x="7457440" y="5191759"/>
            <a:ext cx="1869440" cy="437933"/>
          </a:xfrm>
          <a:prstGeom prst="round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Quạt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điện</a:t>
            </a:r>
            <a:endParaRPr lang="en-US" sz="2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" name="Rectangle: Rounded Corners 27">
            <a:extLst>
              <a:ext uri="{FF2B5EF4-FFF2-40B4-BE49-F238E27FC236}">
                <a16:creationId xmlns:a16="http://schemas.microsoft.com/office/drawing/2014/main" id="{0DF1D6FA-95F5-4584-9F2B-5BE5E6C1BCBB}"/>
              </a:ext>
            </a:extLst>
          </p:cNvPr>
          <p:cNvSpPr/>
          <p:nvPr/>
        </p:nvSpPr>
        <p:spPr>
          <a:xfrm>
            <a:off x="9916160" y="5191758"/>
            <a:ext cx="1869440" cy="437933"/>
          </a:xfrm>
          <a:prstGeom prst="round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Ti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vi</a:t>
            </a:r>
          </a:p>
        </p:txBody>
      </p:sp>
    </p:spTree>
    <p:extLst>
      <p:ext uri="{BB962C8B-B14F-4D97-AF65-F5344CB8AC3E}">
        <p14:creationId xmlns:p14="http://schemas.microsoft.com/office/powerpoint/2010/main" val="11917330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0" grpId="0" animBg="1"/>
      <p:bldP spid="5" grpId="0" animBg="1"/>
      <p:bldP spid="24" grpId="0" animBg="1"/>
      <p:bldP spid="25" grpId="0" animBg="1"/>
      <p:bldP spid="26" grpId="0" animBg="1"/>
      <p:bldP spid="27" grpId="0" animBg="1"/>
      <p:bldP spid="2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A4206C1D-467A-4C5F-81D7-A634C153446C}"/>
              </a:ext>
            </a:extLst>
          </p:cNvPr>
          <p:cNvSpPr/>
          <p:nvPr/>
        </p:nvSpPr>
        <p:spPr>
          <a:xfrm>
            <a:off x="1778000" y="193040"/>
            <a:ext cx="8585200" cy="1107440"/>
          </a:xfrm>
          <a:prstGeom prst="roundRect">
            <a:avLst/>
          </a:prstGeom>
          <a:ln w="57150">
            <a:prstDash val="dashDot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3600" dirty="0">
                <a:latin typeface="Arial" panose="020B0604020202020204" pitchFamily="34" charset="0"/>
                <a:cs typeface="Arial" panose="020B0604020202020204" pitchFamily="34" charset="0"/>
              </a:rPr>
              <a:t>Những đối tượng do con người làm ra: </a:t>
            </a:r>
            <a:endParaRPr 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DEEBEA9-ABFE-4090-86ED-2BCEBD4844F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7335" y="1875690"/>
            <a:ext cx="2519679" cy="255240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751F85FF-7A98-4197-BB16-1D1B8BE7975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64560" y="1828501"/>
            <a:ext cx="2072639" cy="2636623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7DAC88EC-B9A6-4A70-89A9-33BD810C6AE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29680" y="1747615"/>
            <a:ext cx="2062480" cy="269709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62408558-ED6A-48E1-98CD-0DFCF93E6DE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964294" y="1855173"/>
            <a:ext cx="3105785" cy="24819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39138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TEMPLATE_CATEGORY" val="custom"/>
  <p:tag name="KSO_WM_TEMPLATE_INDEX" val="20184553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TEMPLATE_CATEGORY" val="custom"/>
  <p:tag name="KSO_WM_TEMPLATE_INDEX" val="20184553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TOPIC_DEFAULT" val="1"/>
  <p:tag name="KSO_WM_TEMPLATE_JOB_ID" val="2"/>
  <p:tag name="KSO_WM_TEMPLATE_SCENE_ID" val="1"/>
  <p:tag name="KSO_WM_TEMPLATE_OUTLINE_ID" val="15"/>
  <p:tag name="KSO_WM_TEMPLATE_TOPIC_ID" val="2869567"/>
  <p:tag name="KSO_WM_BEAUTIFY_FLAG" val="#wm#"/>
  <p:tag name="KSO_WM_TAG_VERSION" val="1.0"/>
  <p:tag name="KSO_WM_TEMPLATE_INDEX" val="20184553"/>
  <p:tag name="KSO_WM_TEMPLATE_CATEGORY" val="custom"/>
  <p:tag name="KSO_WM_TEMPLATE_THUMBS_INDEX" val="1、6、10、14、20、26、27、28、29、3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184553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184553"/>
</p:tagLst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主题">
  <a:themeElements>
    <a:clrScheme name="自定义 214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4pkxh1w2">
      <a:majorFont>
        <a:latin typeface="字魂59号-创粗黑"/>
        <a:ea typeface="字魂59号-创粗黑"/>
        <a:cs typeface=""/>
      </a:majorFont>
      <a:minorFont>
        <a:latin typeface="字魂59号-创粗黑"/>
        <a:ea typeface="字魂59号-创粗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4pkxh1w2">
      <a:majorFont>
        <a:latin typeface="字魂59号-创粗黑"/>
        <a:ea typeface="字魂59号-创粗黑"/>
        <a:cs typeface=""/>
      </a:majorFont>
      <a:minorFont>
        <a:latin typeface="字魂59号-创粗黑"/>
        <a:ea typeface="字魂59号-创粗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1_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147</TotalTime>
  <Words>514</Words>
  <Application>Microsoft Office PowerPoint</Application>
  <PresentationFormat>Widescreen</PresentationFormat>
  <Paragraphs>63</Paragraphs>
  <Slides>30</Slides>
  <Notes>22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30</vt:i4>
      </vt:variant>
    </vt:vector>
  </HeadingPairs>
  <TitlesOfParts>
    <vt:vector size="41" baseType="lpstr">
      <vt:lpstr>等线</vt:lpstr>
      <vt:lpstr>等线 Light</vt:lpstr>
      <vt:lpstr>Microsoft YaHei</vt:lpstr>
      <vt:lpstr>黑体</vt:lpstr>
      <vt:lpstr>Arial</vt:lpstr>
      <vt:lpstr>Georgia</vt:lpstr>
      <vt:lpstr>字魂59号-创粗黑</vt:lpstr>
      <vt:lpstr>Office 主题​​</vt:lpstr>
      <vt:lpstr>1_Office 主题</vt:lpstr>
      <vt:lpstr>1_Office 主题​​</vt:lpstr>
      <vt:lpstr>1_Simple Light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 Tran</dc:creator>
  <cp:lastModifiedBy>11332</cp:lastModifiedBy>
  <cp:revision>65</cp:revision>
  <dcterms:created xsi:type="dcterms:W3CDTF">2022-07-14T22:03:21Z</dcterms:created>
  <dcterms:modified xsi:type="dcterms:W3CDTF">2025-09-21T15:54:25Z</dcterms:modified>
</cp:coreProperties>
</file>