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1"/>
  </p:notesMasterIdLst>
  <p:sldIdLst>
    <p:sldId id="299" r:id="rId3"/>
    <p:sldId id="301" r:id="rId4"/>
    <p:sldId id="258" r:id="rId5"/>
    <p:sldId id="321" r:id="rId6"/>
    <p:sldId id="257" r:id="rId7"/>
    <p:sldId id="324" r:id="rId8"/>
    <p:sldId id="323" r:id="rId9"/>
    <p:sldId id="335" r:id="rId10"/>
    <p:sldId id="326" r:id="rId11"/>
    <p:sldId id="319" r:id="rId12"/>
    <p:sldId id="330" r:id="rId13"/>
    <p:sldId id="329" r:id="rId14"/>
    <p:sldId id="334" r:id="rId15"/>
    <p:sldId id="328" r:id="rId16"/>
    <p:sldId id="336" r:id="rId17"/>
    <p:sldId id="337" r:id="rId18"/>
    <p:sldId id="338" r:id="rId19"/>
    <p:sldId id="3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3250097" y="997178"/>
            <a:ext cx="5067258" cy="3091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VN Van Chuong Nang" panose="00000400000000000000" pitchFamily="2" charset="0"/>
            </a:endParaRPr>
          </a:p>
          <a:p>
            <a:pPr lvl="0" algn="ctr"/>
            <a:endParaRPr lang="en-US" sz="2400" b="1" dirty="0">
              <a:solidFill>
                <a:srgbClr val="7030A0"/>
              </a:solidFill>
              <a:latin typeface="UVN Van Chuong Nang" panose="000004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Môn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 -Lớp 3 </a:t>
            </a:r>
            <a:endParaRPr lang="vi-VN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US" sz="3200" b="1" dirty="0">
              <a:solidFill>
                <a:srgbClr val="7030A0"/>
              </a:solidFill>
              <a:latin typeface="UVN Van Chuong Nang" panose="00000400000000000000" pitchFamily="2" charset="0"/>
            </a:endParaRPr>
          </a:p>
          <a:p>
            <a:pPr lvl="0" algn="ctr"/>
            <a:endParaRPr lang="vi-VN" sz="3200" b="1" dirty="0">
              <a:solidFill>
                <a:srgbClr val="7030A0"/>
              </a:solidFill>
              <a:latin typeface="华康方圆体W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                   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6393408" y="1697332"/>
            <a:ext cx="1351000" cy="304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Toans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88" y="2604605"/>
            <a:ext cx="8688818" cy="216554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F7776F-9746-4792-8638-61C9D0E06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22"/>
            <a:ext cx="1028700" cy="1028700"/>
          </a:xfrm>
          <a:prstGeom prst="ellipse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5ECD754-D10B-EC76-F834-367CB51E1ADF}"/>
              </a:ext>
            </a:extLst>
          </p:cNvPr>
          <p:cNvSpPr txBox="1"/>
          <p:nvPr/>
        </p:nvSpPr>
        <p:spPr>
          <a:xfrm>
            <a:off x="3862543" y="3352648"/>
            <a:ext cx="9262691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: ÔN TẬP HÌNH HỌC 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0CCE8A02-51FF-F30A-4CC1-C5ACFAC12A0F}"/>
              </a:ext>
            </a:extLst>
          </p:cNvPr>
          <p:cNvSpPr txBox="1"/>
          <p:nvPr/>
        </p:nvSpPr>
        <p:spPr>
          <a:xfrm>
            <a:off x="1052443" y="315151"/>
            <a:ext cx="93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altLang="zh-CN" sz="2400" b="1" dirty="0">
              <a:solidFill>
                <a:srgbClr val="C00000"/>
              </a:solidFill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7030A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PHƯỜNG BỒ ĐỀ </a:t>
            </a:r>
          </a:p>
          <a:p>
            <a:pPr algn="ctr">
              <a:defRPr/>
            </a:pPr>
            <a:r>
              <a:rPr lang="vi-VN" altLang="zh-CN" sz="2400" b="1" dirty="0">
                <a:solidFill>
                  <a:srgbClr val="7030A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  <a:endParaRPr lang="zh-CN" altLang="en-US" sz="2400" b="1" dirty="0">
              <a:solidFill>
                <a:srgbClr val="7030A0"/>
              </a:solidFill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-118128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53" y="0"/>
            <a:ext cx="9435294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73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4455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5A6CA-1693-472D-9F6F-C0A0A8F29472}"/>
              </a:ext>
            </a:extLst>
          </p:cNvPr>
          <p:cNvSpPr txBox="1"/>
          <p:nvPr/>
        </p:nvSpPr>
        <p:spPr>
          <a:xfrm>
            <a:off x="3841897" y="640936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450</Words>
  <Application>Microsoft Office PowerPoint</Application>
  <PresentationFormat>Widescreen</PresentationFormat>
  <Paragraphs>121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#9Slide02 Noi dung dai</vt:lpstr>
      <vt:lpstr>#9Slide02 Tieu de dai</vt:lpstr>
      <vt:lpstr>Arial</vt:lpstr>
      <vt:lpstr>Bungee Inline</vt:lpstr>
      <vt:lpstr>Calibri</vt:lpstr>
      <vt:lpstr>Calibri Light</vt:lpstr>
      <vt:lpstr>iCiel Cadena</vt:lpstr>
      <vt:lpstr>Times New Roman</vt:lpstr>
      <vt:lpstr>UVN Van Chuong Nang</vt:lpstr>
      <vt:lpstr>华康方圆体W7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11332</cp:lastModifiedBy>
  <cp:revision>33</cp:revision>
  <dcterms:created xsi:type="dcterms:W3CDTF">2022-05-14T09:09:35Z</dcterms:created>
  <dcterms:modified xsi:type="dcterms:W3CDTF">2025-09-17T17:29:58Z</dcterms:modified>
</cp:coreProperties>
</file>