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91" r:id="rId3"/>
    <p:sldMasterId id="2147483727" r:id="rId4"/>
    <p:sldMasterId id="2147483772" r:id="rId5"/>
    <p:sldMasterId id="2147483786" r:id="rId6"/>
  </p:sldMasterIdLst>
  <p:notesMasterIdLst>
    <p:notesMasterId r:id="rId37"/>
  </p:notesMasterIdLst>
  <p:sldIdLst>
    <p:sldId id="366" r:id="rId7"/>
    <p:sldId id="367" r:id="rId8"/>
    <p:sldId id="368" r:id="rId9"/>
    <p:sldId id="428" r:id="rId10"/>
    <p:sldId id="385" r:id="rId11"/>
    <p:sldId id="387" r:id="rId12"/>
    <p:sldId id="391" r:id="rId13"/>
    <p:sldId id="388" r:id="rId14"/>
    <p:sldId id="386" r:id="rId15"/>
    <p:sldId id="389" r:id="rId16"/>
    <p:sldId id="392" r:id="rId17"/>
    <p:sldId id="390" r:id="rId18"/>
    <p:sldId id="393" r:id="rId19"/>
    <p:sldId id="435" r:id="rId20"/>
    <p:sldId id="394" r:id="rId21"/>
    <p:sldId id="436" r:id="rId22"/>
    <p:sldId id="437" r:id="rId23"/>
    <p:sldId id="422" r:id="rId24"/>
    <p:sldId id="434" r:id="rId25"/>
    <p:sldId id="438" r:id="rId26"/>
    <p:sldId id="439" r:id="rId27"/>
    <p:sldId id="440" r:id="rId28"/>
    <p:sldId id="397" r:id="rId29"/>
    <p:sldId id="441" r:id="rId30"/>
    <p:sldId id="442" r:id="rId31"/>
    <p:sldId id="443" r:id="rId32"/>
    <p:sldId id="429" r:id="rId33"/>
    <p:sldId id="420" r:id="rId34"/>
    <p:sldId id="395" r:id="rId35"/>
    <p:sldId id="42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97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BD974-B9DE-4B6F-AABE-80931D010DF5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728F8-E216-4DAE-BB6B-ACEECA401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32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4878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923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78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5823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7709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75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78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517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5240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9936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0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42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69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609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37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15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2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76025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61227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5986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56410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38467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40144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49274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61505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73782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178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42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23794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8316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47880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69829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5606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68987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029135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6385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20077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40780448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19972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74118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93447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97023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29024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6169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19371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0533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4498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322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115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4215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1793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1351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5139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542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21573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22309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97448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1587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273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7468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24717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66418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43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5997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9362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5351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5549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70724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7939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250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91839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1642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12387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9635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807144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7438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28301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78900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0728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54604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33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7064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63430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774680" y="464145"/>
            <a:ext cx="13295983" cy="6417716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4941156" y="1349767"/>
            <a:ext cx="3298000" cy="2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6873795" y="4141411"/>
            <a:ext cx="32980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5902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0716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962261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071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01051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0666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026895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411473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8348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5061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84700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324091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47204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67178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A2587-E609-4F9F-922A-99B21D602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F2642C-15DB-4A7A-A627-E5271D15A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DD37C-B8DE-4B43-8802-97FA09109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A94D8-D7A1-4FCE-866D-F78B03FD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FB84-D889-4FA6-9025-CCE3284C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474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6C76A-DBCC-4466-BEB3-CB0BBAF1A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8F93-85F5-4105-A42C-37FAD9042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C9A6E-3801-433B-9721-D0EEF0DB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CC7BF-3591-4E26-82D1-36FFDB9C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0EB26-3351-4B87-9790-0D0EA2276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840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59286-B5D1-4C1C-8180-89F3B852B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099E5-C4C0-46A9-B31E-9B4AF101D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3CC18-26B4-46AF-A871-CA94183F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D2632-776F-484E-9D5B-5C773979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2A0F9-352F-4EDB-8CE5-2ED7A267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169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2CD1-2A5A-4866-AB18-F855D21E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182C8-FDE9-47E9-9EBD-656D6D8D6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F2EEC-3DBC-4223-98FA-FE589A4EA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E20D3-D01C-4FC2-A095-772B750A34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B30FE-40C0-4F54-890B-FADDD7719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CB3B6-CF4F-4B1B-AAC7-0375983A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643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0916C-A8BB-4972-BD28-BD77A7C0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404D-DA8A-4AE5-91A1-06814B9A9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60E6A-4CE2-4BFE-93BD-27535A3C7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7"/>
            <a:ext cx="515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70710-5697-4FC5-9EA4-BF139EF4C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D1CCE3-C7F4-49B2-97A0-8D1C8691C6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80936-2AC2-4F8A-AC35-5420EDCB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CF87FD-D91C-4B43-B8F4-D052FFE1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A83A70-6A37-4E81-922A-B8B90988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76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E55FC-387B-4AFA-A272-581FC8835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BD379-0049-422D-B57B-FFA298CC3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9F0EE-F738-491A-A6C7-D1E2D5DD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CAB682-2242-42CB-A3C8-ACB40388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6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7586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35461-35CD-47B1-AAE8-DAC26C0A3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C3B48-57BA-429D-AB9D-0554B0912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39AA0-EE90-414A-B6C3-6AFCC99B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960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AA5E0-22E4-4392-9D57-88EADE79F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95B44-DB86-48CC-8349-316334485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4150F-740A-41EA-BA89-B7EF998C0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DDFAF-537E-4F20-A235-42A2CEDEEC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AB497-BCAD-4509-BD6A-1AF9A20F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F0AAC-2FC9-4AD3-96D3-5BABA366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804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1A12D-7BC2-4184-96F5-6194D38F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DA86D7-F43E-4A0D-96A2-25C586AC3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21DBC-E065-41C8-8C4C-00414F71B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2826C-CBA0-4192-B966-1510A69E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07168-D3CE-4C6A-B35B-5CDE004AE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1D25E-E0A3-4436-BA52-7D36D93E0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767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D4C7E-C113-4BFA-933F-E646A44A2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00AF6A-8B75-453F-BBBF-F1304C4A5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977BE-A029-451A-ADC5-2E7C944D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A49A1-265B-4838-84A8-0989B18C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3B824-F99A-4916-BBD0-AC741F26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428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3BDF3C-59D7-4E45-9C66-4B78E5287E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98313F-F875-40A7-A3A3-2D91AD12E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E5D98-08A5-4FE9-81BD-1E61EDDB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8E350-AA34-4AC4-B90B-8CE43740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7E945-7B76-4842-8C64-4ABBC734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315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1125876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241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4408871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2776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720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4503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7056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034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8474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1828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31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2048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5433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6812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518890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7874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83154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00731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43083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30746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53932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50152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3983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70765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42326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8274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1803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8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7512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0116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92998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59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67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579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  <p:sldLayoutId id="2147483811" r:id="rId24"/>
    <p:sldLayoutId id="2147483812" r:id="rId25"/>
    <p:sldLayoutId id="2147483813" r:id="rId26"/>
    <p:sldLayoutId id="2147483814" r:id="rId27"/>
    <p:sldLayoutId id="2147483815" r:id="rId28"/>
    <p:sldLayoutId id="2147483816" r:id="rId29"/>
    <p:sldLayoutId id="2147483817" r:id="rId30"/>
    <p:sldLayoutId id="2147483818" r:id="rId31"/>
    <p:sldLayoutId id="2147483819" r:id="rId32"/>
    <p:sldLayoutId id="2147483820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17.svg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31.jp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17.svg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4.pn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3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3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3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.jpeg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8.jp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17.svg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888FE0B1-42D0-6B30-A880-7BE745FF025F}"/>
              </a:ext>
            </a:extLst>
          </p:cNvPr>
          <p:cNvSpPr/>
          <p:nvPr/>
        </p:nvSpPr>
        <p:spPr>
          <a:xfrm>
            <a:off x="6697133" y="52916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3B0D05-0A96-54EB-03CB-B227BC1789E4}"/>
              </a:ext>
            </a:extLst>
          </p:cNvPr>
          <p:cNvGrpSpPr/>
          <p:nvPr/>
        </p:nvGrpSpPr>
        <p:grpSpPr>
          <a:xfrm>
            <a:off x="8991599" y="5291666"/>
            <a:ext cx="3807020" cy="1337733"/>
            <a:chOff x="6743699" y="3968750"/>
            <a:chExt cx="2855265" cy="1003300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98CB275-0374-9176-3F6B-B640AE7549EB}"/>
                </a:ext>
              </a:extLst>
            </p:cNvPr>
            <p:cNvSpPr txBox="1"/>
            <p:nvPr/>
          </p:nvSpPr>
          <p:spPr>
            <a:xfrm>
              <a:off x="8491786" y="4110335"/>
              <a:ext cx="611650" cy="43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HỒ THỊ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TUYẾT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SƯƠNG</a:t>
              </a:r>
              <a:endParaRPr lang="en-SG" sz="10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66CA7CDA-C735-67D1-625B-4D8EE0E6B2E1}"/>
                </a:ext>
              </a:extLst>
            </p:cNvPr>
            <p:cNvSpPr/>
            <p:nvPr/>
          </p:nvSpPr>
          <p:spPr>
            <a:xfrm>
              <a:off x="6743699" y="3968750"/>
              <a:ext cx="2855265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10459A0-63CA-BBB1-51C5-089625487871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777FE601-895B-5D8A-03FE-448F69A305EE}"/>
                </a:ext>
              </a:extLst>
            </p:cNvPr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6F13FBA1-86D1-97A0-8BED-30D59D2F6847}"/>
                </a:ext>
              </a:extLst>
            </p:cNvPr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007B7539-4588-E51E-ADC7-B8466AFBAB3A}"/>
                </a:ext>
              </a:extLst>
            </p:cNvPr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6832CCB0-1C65-2A0A-D692-8DBD273EE795}"/>
                </a:ext>
              </a:extLst>
            </p:cNvPr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92933D3A-DB5B-DF5C-CDC2-762CD2B8F8EA}"/>
                </a:ext>
              </a:extLst>
            </p:cNvPr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691967" y="673100"/>
            <a:ext cx="10566400" cy="5554133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2034EE37-7880-D82D-AAC8-C040FB167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61" t="14241" r="29046"/>
          <a:stretch/>
        </p:blipFill>
        <p:spPr>
          <a:xfrm>
            <a:off x="4213261" y="1627346"/>
            <a:ext cx="3007591" cy="1265557"/>
          </a:xfrm>
          <a:prstGeom prst="rect">
            <a:avLst/>
          </a:prstGeom>
        </p:spPr>
      </p:pic>
      <p:pic>
        <p:nvPicPr>
          <p:cNvPr id="32" name="Hình ảnh 31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FB5129D-A0BF-BB29-6F2D-6C9FCC24B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411" y="4006671"/>
            <a:ext cx="2418229" cy="2375047"/>
          </a:xfrm>
          <a:prstGeom prst="rect">
            <a:avLst/>
          </a:prstGeom>
        </p:spPr>
      </p:pic>
      <p:pic>
        <p:nvPicPr>
          <p:cNvPr id="33" name="Hình ảnh 3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9EED282-696B-7797-2F08-360E03AB3B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28080" r="20882" b="26111"/>
          <a:stretch/>
        </p:blipFill>
        <p:spPr>
          <a:xfrm>
            <a:off x="7986411" y="4669367"/>
            <a:ext cx="1913240" cy="1087967"/>
          </a:xfrm>
          <a:prstGeom prst="rect">
            <a:avLst/>
          </a:prstGeom>
        </p:spPr>
      </p:pic>
      <p:pic>
        <p:nvPicPr>
          <p:cNvPr id="34" name="Hình ảnh 3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D663B1A-77FD-7FA1-4FC1-723C81037E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80404" t="7925" r="12630" b="84589"/>
          <a:stretch/>
        </p:blipFill>
        <p:spPr>
          <a:xfrm>
            <a:off x="9931654" y="4185394"/>
            <a:ext cx="180001" cy="190004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005F92-7EEA-4824-808B-57AA5482B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105" y="2252363"/>
            <a:ext cx="9150889" cy="2505673"/>
          </a:xfrm>
          <a:prstGeom prst="rect">
            <a:avLst/>
          </a:prstGeom>
        </p:spPr>
      </p:pic>
      <p:grpSp>
        <p:nvGrpSpPr>
          <p:cNvPr id="29" name="Nhóm 1">
            <a:extLst>
              <a:ext uri="{FF2B5EF4-FFF2-40B4-BE49-F238E27FC236}">
                <a16:creationId xmlns:a16="http://schemas.microsoft.com/office/drawing/2014/main" id="{D8BD0E0F-DCE4-41E5-B832-CB1818A8CBEA}"/>
              </a:ext>
            </a:extLst>
          </p:cNvPr>
          <p:cNvGrpSpPr/>
          <p:nvPr/>
        </p:nvGrpSpPr>
        <p:grpSpPr>
          <a:xfrm>
            <a:off x="0" y="2895600"/>
            <a:ext cx="1712926" cy="3763959"/>
            <a:chOff x="172630" y="1379272"/>
            <a:chExt cx="1808699" cy="3879716"/>
          </a:xfrm>
        </p:grpSpPr>
        <p:grpSp>
          <p:nvGrpSpPr>
            <p:cNvPr id="30" name="Nhóm 37">
              <a:extLst>
                <a:ext uri="{FF2B5EF4-FFF2-40B4-BE49-F238E27FC236}">
                  <a16:creationId xmlns:a16="http://schemas.microsoft.com/office/drawing/2014/main" id="{32E6C4C3-DABC-4D37-83E6-62BD1E4AA96A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35" name="Google Shape;5864;p73">
                <a:extLst>
                  <a:ext uri="{FF2B5EF4-FFF2-40B4-BE49-F238E27FC236}">
                    <a16:creationId xmlns:a16="http://schemas.microsoft.com/office/drawing/2014/main" id="{F1D500E9-FE94-477D-8244-650D27973939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5872;p73">
                <a:extLst>
                  <a:ext uri="{FF2B5EF4-FFF2-40B4-BE49-F238E27FC236}">
                    <a16:creationId xmlns:a16="http://schemas.microsoft.com/office/drawing/2014/main" id="{5AB96EED-B2E5-4EF3-B281-5BA5118A8892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1" name="Hình ảnh 42">
              <a:extLst>
                <a:ext uri="{FF2B5EF4-FFF2-40B4-BE49-F238E27FC236}">
                  <a16:creationId xmlns:a16="http://schemas.microsoft.com/office/drawing/2014/main" id="{8F9ABEB7-B543-4FAE-A661-400A0670A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  <p:pic>
        <p:nvPicPr>
          <p:cNvPr id="8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C31BBA1D-37A2-C928-8132-E348043441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3" y="35050"/>
            <a:ext cx="1360528" cy="1283650"/>
          </a:xfrm>
          <a:prstGeom prst="ellipse">
            <a:avLst/>
          </a:prstGeom>
        </p:spPr>
      </p:pic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FEE7116F-16A3-5256-015A-4DED54E0F5F3}"/>
              </a:ext>
            </a:extLst>
          </p:cNvPr>
          <p:cNvSpPr txBox="1"/>
          <p:nvPr/>
        </p:nvSpPr>
        <p:spPr>
          <a:xfrm>
            <a:off x="2189230" y="877298"/>
            <a:ext cx="7301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>
              <a:defRPr/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  </a:t>
            </a:r>
          </a:p>
        </p:txBody>
      </p:sp>
    </p:spTree>
    <p:extLst>
      <p:ext uri="{BB962C8B-B14F-4D97-AF65-F5344CB8AC3E}">
        <p14:creationId xmlns:p14="http://schemas.microsoft.com/office/powerpoint/2010/main" val="106934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75538" y="243442"/>
              <a:ext cx="6516995" cy="67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4585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3: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A055C5D-F837-9B9F-3B74-6F52768ADF50}"/>
              </a:ext>
            </a:extLst>
          </p:cNvPr>
          <p:cNvGrpSpPr/>
          <p:nvPr/>
        </p:nvGrpSpPr>
        <p:grpSpPr>
          <a:xfrm>
            <a:off x="-57192" y="1278715"/>
            <a:ext cx="3001671" cy="5733269"/>
            <a:chOff x="-42894" y="959036"/>
            <a:chExt cx="2251253" cy="4299952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D62A2785-E676-B70C-9C0A-75241B256EAB}"/>
                </a:ext>
              </a:extLst>
            </p:cNvPr>
            <p:cNvGrpSpPr/>
            <p:nvPr/>
          </p:nvGrpSpPr>
          <p:grpSpPr>
            <a:xfrm>
              <a:off x="-42894" y="959036"/>
              <a:ext cx="2251253" cy="2217647"/>
              <a:chOff x="5896771" y="307522"/>
              <a:chExt cx="2556053" cy="2523373"/>
            </a:xfrm>
          </p:grpSpPr>
          <p:sp>
            <p:nvSpPr>
              <p:cNvPr id="36" name="Hình Bầu dục 35">
                <a:extLst>
                  <a:ext uri="{FF2B5EF4-FFF2-40B4-BE49-F238E27FC236}">
                    <a16:creationId xmlns:a16="http://schemas.microsoft.com/office/drawing/2014/main" id="{E3CF8979-738B-86F3-C0F8-DCEE1A599BF4}"/>
                  </a:ext>
                </a:extLst>
              </p:cNvPr>
              <p:cNvSpPr/>
              <p:nvPr/>
            </p:nvSpPr>
            <p:spPr>
              <a:xfrm>
                <a:off x="6270171" y="801914"/>
                <a:ext cx="1756229" cy="176983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37" name="Hình ảnh 36" descr="Ảnh có chứa văn bản, ký hiệu&#10;&#10;Mô tả được tạo tự động">
                <a:extLst>
                  <a:ext uri="{FF2B5EF4-FFF2-40B4-BE49-F238E27FC236}">
                    <a16:creationId xmlns:a16="http://schemas.microsoft.com/office/drawing/2014/main" id="{16FC6C84-6521-1C04-B1DD-B82F6D7395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5293" r="33758" b="20562"/>
              <a:stretch/>
            </p:blipFill>
            <p:spPr>
              <a:xfrm>
                <a:off x="5896771" y="307522"/>
                <a:ext cx="2556053" cy="2523373"/>
              </a:xfrm>
              <a:prstGeom prst="rect">
                <a:avLst/>
              </a:prstGeom>
            </p:spPr>
          </p:pic>
        </p:grpSp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5C3A5C0-814F-6EEA-A34F-A1B774C6C0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DAD13E72-A8F9-2AC0-6385-F3CEC9A3D5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19" y="201748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40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8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85570" y="3628425"/>
            <a:ext cx="8189783" cy="1244665"/>
            <a:chOff x="3189911" y="209261"/>
            <a:chExt cx="6516995" cy="598242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204" y="209261"/>
              <a:ext cx="5240954" cy="598242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89911" y="296216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49023" y="3737795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33181" y="5651388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44275" y="1641340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33587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71508" y="1918580"/>
            <a:ext cx="1076312" cy="1109981"/>
            <a:chOff x="2550391" y="3986182"/>
            <a:chExt cx="807234" cy="759581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47183" y="3986182"/>
              <a:ext cx="613650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520" y="374378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911" y="5696056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122" y="1983477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30165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4: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1EC4C94E-843F-8FF8-4732-A3999B11F154}"/>
              </a:ext>
            </a:extLst>
          </p:cNvPr>
          <p:cNvGrpSpPr/>
          <p:nvPr/>
        </p:nvGrpSpPr>
        <p:grpSpPr>
          <a:xfrm>
            <a:off x="235235" y="1804312"/>
            <a:ext cx="2411599" cy="5207672"/>
            <a:chOff x="176426" y="1353234"/>
            <a:chExt cx="1808699" cy="3905754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9" name="Hình ảnh 38">
              <a:extLst>
                <a:ext uri="{FF2B5EF4-FFF2-40B4-BE49-F238E27FC236}">
                  <a16:creationId xmlns:a16="http://schemas.microsoft.com/office/drawing/2014/main" id="{4C2AB01B-0908-1E18-7293-B1FC182F7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6426" y="1353234"/>
              <a:ext cx="1808699" cy="1800660"/>
            </a:xfrm>
            <a:prstGeom prst="rect">
              <a:avLst/>
            </a:prstGeom>
          </p:spPr>
        </p:pic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A4111D3F-257B-5686-92FA-962B20B884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A5DA186-D3FB-DB43-85D2-360A022C8D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3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2F711A26-39FE-71D4-282C-F5D7FC91ABC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5629" y="173913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5953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5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7D76DD-F434-4514-AB4D-AF5EC622D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674" y="2400693"/>
            <a:ext cx="7372735" cy="2666215"/>
          </a:xfrm>
          <a:prstGeom prst="rect">
            <a:avLst/>
          </a:prstGeom>
        </p:spPr>
      </p:pic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C1520F97-214B-C144-8C77-1BA9B09FAA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821" y="192693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6129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7EA00D0C-A01C-5643-8924-E6C730F15CF7}"/>
              </a:ext>
            </a:extLst>
          </p:cNvPr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224DEAE-D554-EE0E-84D6-4850D44CA206}"/>
                </a:ext>
              </a:extLst>
            </p:cNvPr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8DF8FAE-3A2D-4C93-53D2-026E782F06C2}"/>
                </a:ext>
              </a:extLst>
            </p:cNvPr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1851DA00-9C01-F5E8-D2A8-CAB4783D6530}"/>
                </a:ext>
              </a:extLst>
            </p:cNvPr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D96B1C82-8574-C0F4-10EA-BC2EC62CB810}"/>
                </a:ext>
              </a:extLst>
            </p:cNvPr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F633345E-BA2E-6890-C312-604E57D37A47}"/>
                </a:ext>
              </a:extLst>
            </p:cNvPr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1699D5A5-3633-4452-791B-030A7059CED9}"/>
                </a:ext>
              </a:extLst>
            </p:cNvPr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0C26AC1A-5E2A-6CBD-2144-DB7BFFC547F4}"/>
                </a:ext>
              </a:extLst>
            </p:cNvPr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90197DB1-4518-64B7-58B4-A1C3E06B3ECE}"/>
                </a:ext>
              </a:extLst>
            </p:cNvPr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A32516E1-7797-5EB8-F09E-E1211398F317}"/>
                </a:ext>
              </a:extLst>
            </p:cNvPr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A779F8F-39A5-DB67-7FD0-693B889380B5}"/>
              </a:ext>
            </a:extLst>
          </p:cNvPr>
          <p:cNvSpPr txBox="1"/>
          <p:nvPr/>
        </p:nvSpPr>
        <p:spPr>
          <a:xfrm>
            <a:off x="2057400" y="2076959"/>
            <a:ext cx="8334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1.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hiểu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quy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an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toàn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lang="en-US" sz="60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7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AC2EBA8B-FF3A-E2C3-C656-70C91FA29A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2475" y="164984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884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97F4E7-6613-4E8D-BAAD-FCC57BFE73BD}"/>
              </a:ext>
            </a:extLst>
          </p:cNvPr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>
              <a:extLst>
                <a:ext uri="{FF2B5EF4-FFF2-40B4-BE49-F238E27FC236}">
                  <a16:creationId xmlns:a16="http://schemas.microsoft.com/office/drawing/2014/main" id="{4679796F-0794-91B5-2061-6888E3841DF7}"/>
                </a:ext>
              </a:extLst>
            </p:cNvPr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id="{E0294BEE-5B4F-1C7E-340B-C94A2541FD90}"/>
                  </a:ext>
                </a:extLst>
              </p:cNvPr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901397401">
                      <a:prstGeom prst="roundRect">
                        <a:avLst>
                          <a:gd name="adj" fmla="val 24262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lnSpc>
                    <a:spcPct val="120000"/>
                  </a:lnSpc>
                </a:pPr>
                <a:endParaRPr lang="en-US" sz="3200" dirty="0">
                  <a:solidFill>
                    <a:prstClr val="white"/>
                  </a:solidFill>
                  <a:latin typeface="iCiel Cadena" panose="02000503000000020004" pitchFamily="50" charset="0"/>
                  <a:sym typeface="Arial"/>
                </a:endParaRP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id="{1CDBEF90-CE8A-152E-A4C5-50FF51A2876A}"/>
                  </a:ext>
                </a:extLst>
              </p:cNvPr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377">
                  <a:lnSpc>
                    <a:spcPct val="120000"/>
                  </a:lnSpc>
                </a:pP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Quan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sát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tranh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và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trả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lời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câu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hỏi</a:t>
                </a:r>
                <a:endParaRPr lang="en-US" sz="4800" b="1" dirty="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  <p:pic>
          <p:nvPicPr>
            <p:cNvPr id="47" name="Picture 13">
              <a:extLst>
                <a:ext uri="{FF2B5EF4-FFF2-40B4-BE49-F238E27FC236}">
                  <a16:creationId xmlns:a16="http://schemas.microsoft.com/office/drawing/2014/main" id="{874D9BD3-9331-039D-B01C-5874383B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C565C0-6211-4051-85A6-9F9A8261104E}"/>
              </a:ext>
            </a:extLst>
          </p:cNvPr>
          <p:cNvGrpSpPr/>
          <p:nvPr/>
        </p:nvGrpSpPr>
        <p:grpSpPr>
          <a:xfrm>
            <a:off x="250059" y="1493124"/>
            <a:ext cx="11689692" cy="5264808"/>
            <a:chOff x="187544" y="1119843"/>
            <a:chExt cx="8767269" cy="39486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3A8BF64-7054-4AA3-B00C-EDA5291EE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E4AF09-4102-443F-B9C7-6D1A5F886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A15F34-E450-433E-8277-3B79BAE6E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320B75-6AF8-4A84-AFED-59F20D2E8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25914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34670" y="1110572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b="1" dirty="0">
                <a:solidFill>
                  <a:prstClr val="black"/>
                </a:solidFill>
                <a:latin typeface="Calibri"/>
                <a:sym typeface="Arial"/>
              </a:rPr>
              <a:t>Việc đi bộ của các bạn đã đảm bảo an toàn chưa? Vì sao?</a:t>
            </a:r>
            <a:endParaRPr lang="en-US" sz="32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B943A5-C629-4DB6-8109-8C27ED460C11}"/>
              </a:ext>
            </a:extLst>
          </p:cNvPr>
          <p:cNvGrpSpPr/>
          <p:nvPr/>
        </p:nvGrpSpPr>
        <p:grpSpPr>
          <a:xfrm>
            <a:off x="126126" y="1345324"/>
            <a:ext cx="5507421" cy="3478704"/>
            <a:chOff x="187544" y="1119843"/>
            <a:chExt cx="8767269" cy="39486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1C6A66-E238-46F8-A818-80B54099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025A1B4-F095-4B66-9BED-B6AA65427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DA7A368-4930-4BAA-A0EA-3B626735C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8635BF5-9848-4CA9-ABA0-A882CA38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8" name="C">
            <a:extLst>
              <a:ext uri="{FF2B5EF4-FFF2-40B4-BE49-F238E27FC236}">
                <a16:creationId xmlns:a16="http://schemas.microsoft.com/office/drawing/2014/main" id="{AB30EFF6-18B8-4157-8A15-5919887C9C43}"/>
              </a:ext>
            </a:extLst>
          </p:cNvPr>
          <p:cNvSpPr/>
          <p:nvPr/>
        </p:nvSpPr>
        <p:spPr>
          <a:xfrm>
            <a:off x="6134670" y="3139069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b="1" dirty="0">
                <a:solidFill>
                  <a:prstClr val="black"/>
                </a:solidFill>
                <a:latin typeface="Calibri"/>
                <a:sym typeface="Arial"/>
              </a:rPr>
              <a:t>Khi đi bộ, chúng ta cần tuân thủ các quy tắc an toàn nào?</a:t>
            </a:r>
            <a:endParaRPr lang="en-US" sz="32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43788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2994830" y="2463246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894E28-56ED-4AD4-85E5-C11E9DCC8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579" y="-275623"/>
            <a:ext cx="6072142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AB5E2A-0FC3-5066-5445-F1BA31C72566}"/>
              </a:ext>
            </a:extLst>
          </p:cNvPr>
          <p:cNvSpPr/>
          <p:nvPr/>
        </p:nvSpPr>
        <p:spPr>
          <a:xfrm>
            <a:off x="203200" y="189089"/>
            <a:ext cx="11785600" cy="6572955"/>
          </a:xfrm>
          <a:prstGeom prst="roundRect">
            <a:avLst>
              <a:gd name="adj" fmla="val 11615"/>
            </a:avLst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2CC97D-E682-4ACF-8625-B801E4CCCEAB}"/>
              </a:ext>
            </a:extLst>
          </p:cNvPr>
          <p:cNvGrpSpPr/>
          <p:nvPr/>
        </p:nvGrpSpPr>
        <p:grpSpPr>
          <a:xfrm>
            <a:off x="364252" y="1612024"/>
            <a:ext cx="5103098" cy="3131426"/>
            <a:chOff x="187544" y="1119843"/>
            <a:chExt cx="8767269" cy="39486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03A5E3-07B3-4416-B547-84C0212FE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E83456-582B-44B0-BA9D-F2C80CB6B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CA8E66-EC90-451C-86A9-8C9016C0A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6EC5BC5-01E3-4C90-BB5D-CA3588839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1" name="C">
            <a:extLst>
              <a:ext uri="{FF2B5EF4-FFF2-40B4-BE49-F238E27FC236}">
                <a16:creationId xmlns:a16="http://schemas.microsoft.com/office/drawing/2014/main" id="{77EBC2F8-E9F8-4009-A55F-F7F75F1ED6A5}"/>
              </a:ext>
            </a:extLst>
          </p:cNvPr>
          <p:cNvSpPr/>
          <p:nvPr/>
        </p:nvSpPr>
        <p:spPr>
          <a:xfrm>
            <a:off x="5610225" y="381000"/>
            <a:ext cx="6250371" cy="1888578"/>
          </a:xfrm>
          <a:custGeom>
            <a:avLst/>
            <a:gdLst>
              <a:gd name="connsiteX0" fmla="*/ 0 w 6250371"/>
              <a:gd name="connsiteY0" fmla="*/ 401153 h 1888578"/>
              <a:gd name="connsiteX1" fmla="*/ 401153 w 6250371"/>
              <a:gd name="connsiteY1" fmla="*/ 0 h 1888578"/>
              <a:gd name="connsiteX2" fmla="*/ 836998 w 6250371"/>
              <a:gd name="connsiteY2" fmla="*/ 0 h 1888578"/>
              <a:gd name="connsiteX3" fmla="*/ 1218363 w 6250371"/>
              <a:gd name="connsiteY3" fmla="*/ 0 h 1888578"/>
              <a:gd name="connsiteX4" fmla="*/ 1708689 w 6250371"/>
              <a:gd name="connsiteY4" fmla="*/ 0 h 1888578"/>
              <a:gd name="connsiteX5" fmla="*/ 2253495 w 6250371"/>
              <a:gd name="connsiteY5" fmla="*/ 0 h 1888578"/>
              <a:gd name="connsiteX6" fmla="*/ 2689340 w 6250371"/>
              <a:gd name="connsiteY6" fmla="*/ 0 h 1888578"/>
              <a:gd name="connsiteX7" fmla="*/ 3179666 w 6250371"/>
              <a:gd name="connsiteY7" fmla="*/ 0 h 1888578"/>
              <a:gd name="connsiteX8" fmla="*/ 3724473 w 6250371"/>
              <a:gd name="connsiteY8" fmla="*/ 0 h 1888578"/>
              <a:gd name="connsiteX9" fmla="*/ 4214799 w 6250371"/>
              <a:gd name="connsiteY9" fmla="*/ 0 h 1888578"/>
              <a:gd name="connsiteX10" fmla="*/ 4868566 w 6250371"/>
              <a:gd name="connsiteY10" fmla="*/ 0 h 1888578"/>
              <a:gd name="connsiteX11" fmla="*/ 5849218 w 6250371"/>
              <a:gd name="connsiteY11" fmla="*/ 0 h 1888578"/>
              <a:gd name="connsiteX12" fmla="*/ 6250371 w 6250371"/>
              <a:gd name="connsiteY12" fmla="*/ 401153 h 1888578"/>
              <a:gd name="connsiteX13" fmla="*/ 6250371 w 6250371"/>
              <a:gd name="connsiteY13" fmla="*/ 911701 h 1888578"/>
              <a:gd name="connsiteX14" fmla="*/ 6250371 w 6250371"/>
              <a:gd name="connsiteY14" fmla="*/ 1487425 h 1888578"/>
              <a:gd name="connsiteX15" fmla="*/ 5849218 w 6250371"/>
              <a:gd name="connsiteY15" fmla="*/ 1888578 h 1888578"/>
              <a:gd name="connsiteX16" fmla="*/ 5304412 w 6250371"/>
              <a:gd name="connsiteY16" fmla="*/ 1888578 h 1888578"/>
              <a:gd name="connsiteX17" fmla="*/ 4759605 w 6250371"/>
              <a:gd name="connsiteY17" fmla="*/ 1888578 h 1888578"/>
              <a:gd name="connsiteX18" fmla="*/ 4323760 w 6250371"/>
              <a:gd name="connsiteY18" fmla="*/ 1888578 h 1888578"/>
              <a:gd name="connsiteX19" fmla="*/ 3724473 w 6250371"/>
              <a:gd name="connsiteY19" fmla="*/ 1888578 h 1888578"/>
              <a:gd name="connsiteX20" fmla="*/ 3179666 w 6250371"/>
              <a:gd name="connsiteY20" fmla="*/ 1888578 h 1888578"/>
              <a:gd name="connsiteX21" fmla="*/ 2798302 w 6250371"/>
              <a:gd name="connsiteY21" fmla="*/ 1888578 h 1888578"/>
              <a:gd name="connsiteX22" fmla="*/ 2199014 w 6250371"/>
              <a:gd name="connsiteY22" fmla="*/ 1888578 h 1888578"/>
              <a:gd name="connsiteX23" fmla="*/ 1599727 w 6250371"/>
              <a:gd name="connsiteY23" fmla="*/ 1888578 h 1888578"/>
              <a:gd name="connsiteX24" fmla="*/ 1163882 w 6250371"/>
              <a:gd name="connsiteY24" fmla="*/ 1888578 h 1888578"/>
              <a:gd name="connsiteX25" fmla="*/ 401153 w 6250371"/>
              <a:gd name="connsiteY25" fmla="*/ 1888578 h 1888578"/>
              <a:gd name="connsiteX26" fmla="*/ 0 w 6250371"/>
              <a:gd name="connsiteY26" fmla="*/ 1487425 h 1888578"/>
              <a:gd name="connsiteX27" fmla="*/ 0 w 6250371"/>
              <a:gd name="connsiteY27" fmla="*/ 955152 h 1888578"/>
              <a:gd name="connsiteX28" fmla="*/ 0 w 6250371"/>
              <a:gd name="connsiteY28" fmla="*/ 401153 h 188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50371" h="1888578" fill="none" extrusionOk="0">
                <a:moveTo>
                  <a:pt x="0" y="401153"/>
                </a:moveTo>
                <a:cubicBezTo>
                  <a:pt x="46194" y="219969"/>
                  <a:pt x="171736" y="12554"/>
                  <a:pt x="401153" y="0"/>
                </a:cubicBezTo>
                <a:cubicBezTo>
                  <a:pt x="608922" y="-15667"/>
                  <a:pt x="725012" y="27361"/>
                  <a:pt x="836998" y="0"/>
                </a:cubicBezTo>
                <a:cubicBezTo>
                  <a:pt x="948985" y="-27361"/>
                  <a:pt x="1074616" y="26654"/>
                  <a:pt x="1218363" y="0"/>
                </a:cubicBezTo>
                <a:cubicBezTo>
                  <a:pt x="1362111" y="-26654"/>
                  <a:pt x="1586071" y="54734"/>
                  <a:pt x="1708689" y="0"/>
                </a:cubicBezTo>
                <a:cubicBezTo>
                  <a:pt x="1831307" y="-54734"/>
                  <a:pt x="2076496" y="60704"/>
                  <a:pt x="2253495" y="0"/>
                </a:cubicBezTo>
                <a:cubicBezTo>
                  <a:pt x="2430494" y="-60704"/>
                  <a:pt x="2547515" y="17156"/>
                  <a:pt x="2689340" y="0"/>
                </a:cubicBezTo>
                <a:cubicBezTo>
                  <a:pt x="2831165" y="-17156"/>
                  <a:pt x="2939542" y="38004"/>
                  <a:pt x="3179666" y="0"/>
                </a:cubicBezTo>
                <a:cubicBezTo>
                  <a:pt x="3419790" y="-38004"/>
                  <a:pt x="3585386" y="6828"/>
                  <a:pt x="3724473" y="0"/>
                </a:cubicBezTo>
                <a:cubicBezTo>
                  <a:pt x="3863560" y="-6828"/>
                  <a:pt x="4028519" y="37709"/>
                  <a:pt x="4214799" y="0"/>
                </a:cubicBezTo>
                <a:cubicBezTo>
                  <a:pt x="4401079" y="-37709"/>
                  <a:pt x="4619108" y="73932"/>
                  <a:pt x="4868566" y="0"/>
                </a:cubicBezTo>
                <a:cubicBezTo>
                  <a:pt x="5118024" y="-73932"/>
                  <a:pt x="5617468" y="36234"/>
                  <a:pt x="5849218" y="0"/>
                </a:cubicBezTo>
                <a:cubicBezTo>
                  <a:pt x="6089604" y="33607"/>
                  <a:pt x="6250350" y="197825"/>
                  <a:pt x="6250371" y="401153"/>
                </a:cubicBezTo>
                <a:cubicBezTo>
                  <a:pt x="6283097" y="654576"/>
                  <a:pt x="6211310" y="768145"/>
                  <a:pt x="6250371" y="911701"/>
                </a:cubicBezTo>
                <a:cubicBezTo>
                  <a:pt x="6289432" y="1055257"/>
                  <a:pt x="6223977" y="1287253"/>
                  <a:pt x="6250371" y="1487425"/>
                </a:cubicBezTo>
                <a:cubicBezTo>
                  <a:pt x="6288474" y="1724658"/>
                  <a:pt x="6094199" y="1919994"/>
                  <a:pt x="5849218" y="1888578"/>
                </a:cubicBezTo>
                <a:cubicBezTo>
                  <a:pt x="5620555" y="1940222"/>
                  <a:pt x="5423338" y="1858638"/>
                  <a:pt x="5304412" y="1888578"/>
                </a:cubicBezTo>
                <a:cubicBezTo>
                  <a:pt x="5185486" y="1918518"/>
                  <a:pt x="4871420" y="1842683"/>
                  <a:pt x="4759605" y="1888578"/>
                </a:cubicBezTo>
                <a:cubicBezTo>
                  <a:pt x="4647790" y="1934473"/>
                  <a:pt x="4428088" y="1856351"/>
                  <a:pt x="4323760" y="1888578"/>
                </a:cubicBezTo>
                <a:cubicBezTo>
                  <a:pt x="4219432" y="1920805"/>
                  <a:pt x="3899753" y="1861307"/>
                  <a:pt x="3724473" y="1888578"/>
                </a:cubicBezTo>
                <a:cubicBezTo>
                  <a:pt x="3549193" y="1915849"/>
                  <a:pt x="3335441" y="1850594"/>
                  <a:pt x="3179666" y="1888578"/>
                </a:cubicBezTo>
                <a:cubicBezTo>
                  <a:pt x="3023891" y="1926562"/>
                  <a:pt x="2978890" y="1844670"/>
                  <a:pt x="2798302" y="1888578"/>
                </a:cubicBezTo>
                <a:cubicBezTo>
                  <a:pt x="2617714" y="1932486"/>
                  <a:pt x="2425165" y="1851030"/>
                  <a:pt x="2199014" y="1888578"/>
                </a:cubicBezTo>
                <a:cubicBezTo>
                  <a:pt x="1972863" y="1926126"/>
                  <a:pt x="1878902" y="1834073"/>
                  <a:pt x="1599727" y="1888578"/>
                </a:cubicBezTo>
                <a:cubicBezTo>
                  <a:pt x="1320552" y="1943083"/>
                  <a:pt x="1306134" y="1841288"/>
                  <a:pt x="1163882" y="1888578"/>
                </a:cubicBezTo>
                <a:cubicBezTo>
                  <a:pt x="1021630" y="1935868"/>
                  <a:pt x="709696" y="1817484"/>
                  <a:pt x="401153" y="1888578"/>
                </a:cubicBezTo>
                <a:cubicBezTo>
                  <a:pt x="199230" y="1918416"/>
                  <a:pt x="9924" y="1692788"/>
                  <a:pt x="0" y="1487425"/>
                </a:cubicBezTo>
                <a:cubicBezTo>
                  <a:pt x="-24436" y="1369716"/>
                  <a:pt x="47359" y="1202704"/>
                  <a:pt x="0" y="955152"/>
                </a:cubicBezTo>
                <a:cubicBezTo>
                  <a:pt x="-47359" y="707600"/>
                  <a:pt x="38292" y="609578"/>
                  <a:pt x="0" y="401153"/>
                </a:cubicBezTo>
                <a:close/>
              </a:path>
              <a:path w="6250371" h="1888578" stroke="0" extrusionOk="0">
                <a:moveTo>
                  <a:pt x="0" y="401153"/>
                </a:moveTo>
                <a:cubicBezTo>
                  <a:pt x="-56418" y="199962"/>
                  <a:pt x="214142" y="-29586"/>
                  <a:pt x="401153" y="0"/>
                </a:cubicBezTo>
                <a:cubicBezTo>
                  <a:pt x="719732" y="-45310"/>
                  <a:pt x="828141" y="26624"/>
                  <a:pt x="1054921" y="0"/>
                </a:cubicBezTo>
                <a:cubicBezTo>
                  <a:pt x="1281701" y="-26624"/>
                  <a:pt x="1344738" y="37708"/>
                  <a:pt x="1490766" y="0"/>
                </a:cubicBezTo>
                <a:cubicBezTo>
                  <a:pt x="1636795" y="-37708"/>
                  <a:pt x="1828071" y="37095"/>
                  <a:pt x="1926611" y="0"/>
                </a:cubicBezTo>
                <a:cubicBezTo>
                  <a:pt x="2025151" y="-37095"/>
                  <a:pt x="2393053" y="19958"/>
                  <a:pt x="2580379" y="0"/>
                </a:cubicBezTo>
                <a:cubicBezTo>
                  <a:pt x="2767705" y="-19958"/>
                  <a:pt x="2892208" y="16358"/>
                  <a:pt x="3016224" y="0"/>
                </a:cubicBezTo>
                <a:cubicBezTo>
                  <a:pt x="3140241" y="-16358"/>
                  <a:pt x="3303036" y="42854"/>
                  <a:pt x="3452069" y="0"/>
                </a:cubicBezTo>
                <a:cubicBezTo>
                  <a:pt x="3601102" y="-42854"/>
                  <a:pt x="3721377" y="21591"/>
                  <a:pt x="3833434" y="0"/>
                </a:cubicBezTo>
                <a:cubicBezTo>
                  <a:pt x="3945492" y="-21591"/>
                  <a:pt x="4159803" y="14915"/>
                  <a:pt x="4269279" y="0"/>
                </a:cubicBezTo>
                <a:cubicBezTo>
                  <a:pt x="4378755" y="-14915"/>
                  <a:pt x="4556267" y="67"/>
                  <a:pt x="4759605" y="0"/>
                </a:cubicBezTo>
                <a:cubicBezTo>
                  <a:pt x="4962943" y="-67"/>
                  <a:pt x="5442664" y="12643"/>
                  <a:pt x="5849218" y="0"/>
                </a:cubicBezTo>
                <a:cubicBezTo>
                  <a:pt x="6089492" y="-15215"/>
                  <a:pt x="6285811" y="186714"/>
                  <a:pt x="6250371" y="401153"/>
                </a:cubicBezTo>
                <a:cubicBezTo>
                  <a:pt x="6306136" y="569015"/>
                  <a:pt x="6246576" y="712696"/>
                  <a:pt x="6250371" y="922564"/>
                </a:cubicBezTo>
                <a:cubicBezTo>
                  <a:pt x="6254166" y="1132432"/>
                  <a:pt x="6188411" y="1323287"/>
                  <a:pt x="6250371" y="1487425"/>
                </a:cubicBezTo>
                <a:cubicBezTo>
                  <a:pt x="6245674" y="1704166"/>
                  <a:pt x="6051788" y="1918091"/>
                  <a:pt x="5849218" y="1888578"/>
                </a:cubicBezTo>
                <a:cubicBezTo>
                  <a:pt x="5710200" y="1921679"/>
                  <a:pt x="5649840" y="1856447"/>
                  <a:pt x="5467853" y="1888578"/>
                </a:cubicBezTo>
                <a:cubicBezTo>
                  <a:pt x="5285866" y="1920709"/>
                  <a:pt x="5160927" y="1853241"/>
                  <a:pt x="4868566" y="1888578"/>
                </a:cubicBezTo>
                <a:cubicBezTo>
                  <a:pt x="4576205" y="1923915"/>
                  <a:pt x="4568205" y="1868787"/>
                  <a:pt x="4487202" y="1888578"/>
                </a:cubicBezTo>
                <a:cubicBezTo>
                  <a:pt x="4406199" y="1908369"/>
                  <a:pt x="4152171" y="1863652"/>
                  <a:pt x="3942395" y="1888578"/>
                </a:cubicBezTo>
                <a:cubicBezTo>
                  <a:pt x="3732619" y="1913504"/>
                  <a:pt x="3604878" y="1869897"/>
                  <a:pt x="3452069" y="1888578"/>
                </a:cubicBezTo>
                <a:cubicBezTo>
                  <a:pt x="3299260" y="1907259"/>
                  <a:pt x="3154970" y="1840399"/>
                  <a:pt x="2961744" y="1888578"/>
                </a:cubicBezTo>
                <a:cubicBezTo>
                  <a:pt x="2768519" y="1936757"/>
                  <a:pt x="2740720" y="1880923"/>
                  <a:pt x="2525898" y="1888578"/>
                </a:cubicBezTo>
                <a:cubicBezTo>
                  <a:pt x="2311076" y="1896233"/>
                  <a:pt x="2269330" y="1845751"/>
                  <a:pt x="2144534" y="1888578"/>
                </a:cubicBezTo>
                <a:cubicBezTo>
                  <a:pt x="2019738" y="1931405"/>
                  <a:pt x="1764280" y="1836508"/>
                  <a:pt x="1490766" y="1888578"/>
                </a:cubicBezTo>
                <a:cubicBezTo>
                  <a:pt x="1217252" y="1940648"/>
                  <a:pt x="939098" y="1872853"/>
                  <a:pt x="401153" y="1888578"/>
                </a:cubicBezTo>
                <a:cubicBezTo>
                  <a:pt x="157872" y="1876888"/>
                  <a:pt x="-10882" y="1689762"/>
                  <a:pt x="0" y="1487425"/>
                </a:cubicBezTo>
                <a:cubicBezTo>
                  <a:pt x="-20764" y="1299560"/>
                  <a:pt x="7240" y="1123788"/>
                  <a:pt x="0" y="966014"/>
                </a:cubicBezTo>
                <a:cubicBezTo>
                  <a:pt x="-7240" y="808240"/>
                  <a:pt x="17453" y="538836"/>
                  <a:pt x="0" y="40115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Việc đi bộ của các bạn trong các tranh tình huống đã đảm bảo an toàn cho bản thân và những người xung quanh.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AE530537-2C3B-4B5C-883D-CB2D2844EB28}"/>
              </a:ext>
            </a:extLst>
          </p:cNvPr>
          <p:cNvSpPr/>
          <p:nvPr/>
        </p:nvSpPr>
        <p:spPr>
          <a:xfrm>
            <a:off x="5514975" y="2447925"/>
            <a:ext cx="6459922" cy="3771900"/>
          </a:xfrm>
          <a:custGeom>
            <a:avLst/>
            <a:gdLst>
              <a:gd name="connsiteX0" fmla="*/ 0 w 6459922"/>
              <a:gd name="connsiteY0" fmla="*/ 801189 h 3771900"/>
              <a:gd name="connsiteX1" fmla="*/ 801189 w 6459922"/>
              <a:gd name="connsiteY1" fmla="*/ 0 h 3771900"/>
              <a:gd name="connsiteX2" fmla="*/ 1243765 w 6459922"/>
              <a:gd name="connsiteY2" fmla="*/ 0 h 3771900"/>
              <a:gd name="connsiteX3" fmla="*/ 1686341 w 6459922"/>
              <a:gd name="connsiteY3" fmla="*/ 0 h 3771900"/>
              <a:gd name="connsiteX4" fmla="*/ 2177493 w 6459922"/>
              <a:gd name="connsiteY4" fmla="*/ 0 h 3771900"/>
              <a:gd name="connsiteX5" fmla="*/ 2717220 w 6459922"/>
              <a:gd name="connsiteY5" fmla="*/ 0 h 3771900"/>
              <a:gd name="connsiteX6" fmla="*/ 3208372 w 6459922"/>
              <a:gd name="connsiteY6" fmla="*/ 0 h 3771900"/>
              <a:gd name="connsiteX7" fmla="*/ 3845250 w 6459922"/>
              <a:gd name="connsiteY7" fmla="*/ 0 h 3771900"/>
              <a:gd name="connsiteX8" fmla="*/ 4384977 w 6459922"/>
              <a:gd name="connsiteY8" fmla="*/ 0 h 3771900"/>
              <a:gd name="connsiteX9" fmla="*/ 5021855 w 6459922"/>
              <a:gd name="connsiteY9" fmla="*/ 0 h 3771900"/>
              <a:gd name="connsiteX10" fmla="*/ 5658733 w 6459922"/>
              <a:gd name="connsiteY10" fmla="*/ 0 h 3771900"/>
              <a:gd name="connsiteX11" fmla="*/ 6459922 w 6459922"/>
              <a:gd name="connsiteY11" fmla="*/ 801189 h 3771900"/>
              <a:gd name="connsiteX12" fmla="*/ 6459922 w 6459922"/>
              <a:gd name="connsiteY12" fmla="*/ 1300179 h 3771900"/>
              <a:gd name="connsiteX13" fmla="*/ 6459922 w 6459922"/>
              <a:gd name="connsiteY13" fmla="*/ 1864255 h 3771900"/>
              <a:gd name="connsiteX14" fmla="*/ 6459922 w 6459922"/>
              <a:gd name="connsiteY14" fmla="*/ 2384940 h 3771900"/>
              <a:gd name="connsiteX15" fmla="*/ 6459922 w 6459922"/>
              <a:gd name="connsiteY15" fmla="*/ 2970711 h 3771900"/>
              <a:gd name="connsiteX16" fmla="*/ 5658733 w 6459922"/>
              <a:gd name="connsiteY16" fmla="*/ 3771900 h 3771900"/>
              <a:gd name="connsiteX17" fmla="*/ 5070430 w 6459922"/>
              <a:gd name="connsiteY17" fmla="*/ 3771900 h 3771900"/>
              <a:gd name="connsiteX18" fmla="*/ 4676430 w 6459922"/>
              <a:gd name="connsiteY18" fmla="*/ 3771900 h 3771900"/>
              <a:gd name="connsiteX19" fmla="*/ 4088127 w 6459922"/>
              <a:gd name="connsiteY19" fmla="*/ 3771900 h 3771900"/>
              <a:gd name="connsiteX20" fmla="*/ 3499825 w 6459922"/>
              <a:gd name="connsiteY20" fmla="*/ 3771900 h 3771900"/>
              <a:gd name="connsiteX21" fmla="*/ 3057248 w 6459922"/>
              <a:gd name="connsiteY21" fmla="*/ 3771900 h 3771900"/>
              <a:gd name="connsiteX22" fmla="*/ 2566097 w 6459922"/>
              <a:gd name="connsiteY22" fmla="*/ 3771900 h 3771900"/>
              <a:gd name="connsiteX23" fmla="*/ 2123520 w 6459922"/>
              <a:gd name="connsiteY23" fmla="*/ 3771900 h 3771900"/>
              <a:gd name="connsiteX24" fmla="*/ 1486642 w 6459922"/>
              <a:gd name="connsiteY24" fmla="*/ 3771900 h 3771900"/>
              <a:gd name="connsiteX25" fmla="*/ 801189 w 6459922"/>
              <a:gd name="connsiteY25" fmla="*/ 3771900 h 3771900"/>
              <a:gd name="connsiteX26" fmla="*/ 0 w 6459922"/>
              <a:gd name="connsiteY26" fmla="*/ 2970711 h 3771900"/>
              <a:gd name="connsiteX27" fmla="*/ 0 w 6459922"/>
              <a:gd name="connsiteY27" fmla="*/ 2428331 h 3771900"/>
              <a:gd name="connsiteX28" fmla="*/ 0 w 6459922"/>
              <a:gd name="connsiteY28" fmla="*/ 1907645 h 3771900"/>
              <a:gd name="connsiteX29" fmla="*/ 0 w 6459922"/>
              <a:gd name="connsiteY29" fmla="*/ 1386960 h 3771900"/>
              <a:gd name="connsiteX30" fmla="*/ 0 w 6459922"/>
              <a:gd name="connsiteY30" fmla="*/ 801189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459922" h="3771900" fill="none" extrusionOk="0">
                <a:moveTo>
                  <a:pt x="0" y="801189"/>
                </a:moveTo>
                <a:cubicBezTo>
                  <a:pt x="34739" y="310622"/>
                  <a:pt x="368679" y="39666"/>
                  <a:pt x="801189" y="0"/>
                </a:cubicBezTo>
                <a:cubicBezTo>
                  <a:pt x="971828" y="-4076"/>
                  <a:pt x="1032653" y="7076"/>
                  <a:pt x="1243765" y="0"/>
                </a:cubicBezTo>
                <a:cubicBezTo>
                  <a:pt x="1454877" y="-7076"/>
                  <a:pt x="1573017" y="51530"/>
                  <a:pt x="1686341" y="0"/>
                </a:cubicBezTo>
                <a:cubicBezTo>
                  <a:pt x="1799665" y="-51530"/>
                  <a:pt x="1998493" y="9485"/>
                  <a:pt x="2177493" y="0"/>
                </a:cubicBezTo>
                <a:cubicBezTo>
                  <a:pt x="2356493" y="-9485"/>
                  <a:pt x="2478363" y="9109"/>
                  <a:pt x="2717220" y="0"/>
                </a:cubicBezTo>
                <a:cubicBezTo>
                  <a:pt x="2956077" y="-9109"/>
                  <a:pt x="3072714" y="38813"/>
                  <a:pt x="3208372" y="0"/>
                </a:cubicBezTo>
                <a:cubicBezTo>
                  <a:pt x="3344030" y="-38813"/>
                  <a:pt x="3612830" y="46632"/>
                  <a:pt x="3845250" y="0"/>
                </a:cubicBezTo>
                <a:cubicBezTo>
                  <a:pt x="4077670" y="-46632"/>
                  <a:pt x="4201424" y="33632"/>
                  <a:pt x="4384977" y="0"/>
                </a:cubicBezTo>
                <a:cubicBezTo>
                  <a:pt x="4568530" y="-33632"/>
                  <a:pt x="4806884" y="15507"/>
                  <a:pt x="5021855" y="0"/>
                </a:cubicBezTo>
                <a:cubicBezTo>
                  <a:pt x="5236826" y="-15507"/>
                  <a:pt x="5410700" y="32357"/>
                  <a:pt x="5658733" y="0"/>
                </a:cubicBezTo>
                <a:cubicBezTo>
                  <a:pt x="6226629" y="-34179"/>
                  <a:pt x="6459611" y="482621"/>
                  <a:pt x="6459922" y="801189"/>
                </a:cubicBezTo>
                <a:cubicBezTo>
                  <a:pt x="6506775" y="1039547"/>
                  <a:pt x="6441171" y="1077638"/>
                  <a:pt x="6459922" y="1300179"/>
                </a:cubicBezTo>
                <a:cubicBezTo>
                  <a:pt x="6478673" y="1522720"/>
                  <a:pt x="6446423" y="1655833"/>
                  <a:pt x="6459922" y="1864255"/>
                </a:cubicBezTo>
                <a:cubicBezTo>
                  <a:pt x="6473421" y="2072677"/>
                  <a:pt x="6452326" y="2261674"/>
                  <a:pt x="6459922" y="2384940"/>
                </a:cubicBezTo>
                <a:cubicBezTo>
                  <a:pt x="6467518" y="2508207"/>
                  <a:pt x="6424294" y="2762430"/>
                  <a:pt x="6459922" y="2970711"/>
                </a:cubicBezTo>
                <a:cubicBezTo>
                  <a:pt x="6443589" y="3467145"/>
                  <a:pt x="6113571" y="3684918"/>
                  <a:pt x="5658733" y="3771900"/>
                </a:cubicBezTo>
                <a:cubicBezTo>
                  <a:pt x="5469595" y="3834492"/>
                  <a:pt x="5325202" y="3710706"/>
                  <a:pt x="5070430" y="3771900"/>
                </a:cubicBezTo>
                <a:cubicBezTo>
                  <a:pt x="4815658" y="3833094"/>
                  <a:pt x="4808941" y="3746771"/>
                  <a:pt x="4676430" y="3771900"/>
                </a:cubicBezTo>
                <a:cubicBezTo>
                  <a:pt x="4543919" y="3797029"/>
                  <a:pt x="4316787" y="3747798"/>
                  <a:pt x="4088127" y="3771900"/>
                </a:cubicBezTo>
                <a:cubicBezTo>
                  <a:pt x="3859467" y="3796002"/>
                  <a:pt x="3643724" y="3751007"/>
                  <a:pt x="3499825" y="3771900"/>
                </a:cubicBezTo>
                <a:cubicBezTo>
                  <a:pt x="3355926" y="3792793"/>
                  <a:pt x="3232653" y="3725241"/>
                  <a:pt x="3057248" y="3771900"/>
                </a:cubicBezTo>
                <a:cubicBezTo>
                  <a:pt x="2881843" y="3818559"/>
                  <a:pt x="2741883" y="3732490"/>
                  <a:pt x="2566097" y="3771900"/>
                </a:cubicBezTo>
                <a:cubicBezTo>
                  <a:pt x="2390311" y="3811310"/>
                  <a:pt x="2258534" y="3767393"/>
                  <a:pt x="2123520" y="3771900"/>
                </a:cubicBezTo>
                <a:cubicBezTo>
                  <a:pt x="1988506" y="3776407"/>
                  <a:pt x="1642424" y="3705205"/>
                  <a:pt x="1486642" y="3771900"/>
                </a:cubicBezTo>
                <a:cubicBezTo>
                  <a:pt x="1330860" y="3838595"/>
                  <a:pt x="960451" y="3709412"/>
                  <a:pt x="801189" y="3771900"/>
                </a:cubicBezTo>
                <a:cubicBezTo>
                  <a:pt x="333205" y="3666599"/>
                  <a:pt x="55588" y="3504289"/>
                  <a:pt x="0" y="2970711"/>
                </a:cubicBezTo>
                <a:cubicBezTo>
                  <a:pt x="-4413" y="2853970"/>
                  <a:pt x="18439" y="2551402"/>
                  <a:pt x="0" y="2428331"/>
                </a:cubicBezTo>
                <a:cubicBezTo>
                  <a:pt x="-18439" y="2305260"/>
                  <a:pt x="6775" y="2057680"/>
                  <a:pt x="0" y="1907645"/>
                </a:cubicBezTo>
                <a:cubicBezTo>
                  <a:pt x="-6775" y="1757610"/>
                  <a:pt x="31943" y="1523386"/>
                  <a:pt x="0" y="1386960"/>
                </a:cubicBezTo>
                <a:cubicBezTo>
                  <a:pt x="-31943" y="1250534"/>
                  <a:pt x="10524" y="1061388"/>
                  <a:pt x="0" y="801189"/>
                </a:cubicBezTo>
                <a:close/>
              </a:path>
              <a:path w="6459922" h="3771900" stroke="0" extrusionOk="0">
                <a:moveTo>
                  <a:pt x="0" y="801189"/>
                </a:moveTo>
                <a:cubicBezTo>
                  <a:pt x="-92811" y="392198"/>
                  <a:pt x="366218" y="-6435"/>
                  <a:pt x="801189" y="0"/>
                </a:cubicBezTo>
                <a:cubicBezTo>
                  <a:pt x="1082437" y="-27867"/>
                  <a:pt x="1123253" y="129"/>
                  <a:pt x="1438067" y="0"/>
                </a:cubicBezTo>
                <a:cubicBezTo>
                  <a:pt x="1752881" y="-129"/>
                  <a:pt x="1696481" y="33157"/>
                  <a:pt x="1880643" y="0"/>
                </a:cubicBezTo>
                <a:cubicBezTo>
                  <a:pt x="2064805" y="-33157"/>
                  <a:pt x="2180952" y="1864"/>
                  <a:pt x="2323219" y="0"/>
                </a:cubicBezTo>
                <a:cubicBezTo>
                  <a:pt x="2465486" y="-1864"/>
                  <a:pt x="2750374" y="34418"/>
                  <a:pt x="2960097" y="0"/>
                </a:cubicBezTo>
                <a:cubicBezTo>
                  <a:pt x="3169820" y="-34418"/>
                  <a:pt x="3312373" y="38681"/>
                  <a:pt x="3402674" y="0"/>
                </a:cubicBezTo>
                <a:cubicBezTo>
                  <a:pt x="3492975" y="-38681"/>
                  <a:pt x="3670988" y="31787"/>
                  <a:pt x="3845250" y="0"/>
                </a:cubicBezTo>
                <a:cubicBezTo>
                  <a:pt x="4019512" y="-31787"/>
                  <a:pt x="4046897" y="24238"/>
                  <a:pt x="4239251" y="0"/>
                </a:cubicBezTo>
                <a:cubicBezTo>
                  <a:pt x="4431605" y="-24238"/>
                  <a:pt x="4555315" y="13321"/>
                  <a:pt x="4681827" y="0"/>
                </a:cubicBezTo>
                <a:cubicBezTo>
                  <a:pt x="4808339" y="-13321"/>
                  <a:pt x="4960213" y="3158"/>
                  <a:pt x="5172979" y="0"/>
                </a:cubicBezTo>
                <a:cubicBezTo>
                  <a:pt x="5385745" y="-3158"/>
                  <a:pt x="5432715" y="30847"/>
                  <a:pt x="5658733" y="0"/>
                </a:cubicBezTo>
                <a:cubicBezTo>
                  <a:pt x="6148324" y="-38280"/>
                  <a:pt x="6507971" y="368347"/>
                  <a:pt x="6459922" y="801189"/>
                </a:cubicBezTo>
                <a:cubicBezTo>
                  <a:pt x="6516395" y="1012959"/>
                  <a:pt x="6456149" y="1181248"/>
                  <a:pt x="6459922" y="1300179"/>
                </a:cubicBezTo>
                <a:cubicBezTo>
                  <a:pt x="6463695" y="1419110"/>
                  <a:pt x="6457677" y="1651359"/>
                  <a:pt x="6459922" y="1777474"/>
                </a:cubicBezTo>
                <a:cubicBezTo>
                  <a:pt x="6462167" y="1903589"/>
                  <a:pt x="6395533" y="2107760"/>
                  <a:pt x="6459922" y="2363245"/>
                </a:cubicBezTo>
                <a:cubicBezTo>
                  <a:pt x="6524311" y="2618730"/>
                  <a:pt x="6391204" y="2756015"/>
                  <a:pt x="6459922" y="2970711"/>
                </a:cubicBezTo>
                <a:cubicBezTo>
                  <a:pt x="6451964" y="3462837"/>
                  <a:pt x="6080327" y="3743561"/>
                  <a:pt x="5658733" y="3771900"/>
                </a:cubicBezTo>
                <a:cubicBezTo>
                  <a:pt x="5475665" y="3807817"/>
                  <a:pt x="5182210" y="3701112"/>
                  <a:pt x="5021855" y="3771900"/>
                </a:cubicBezTo>
                <a:cubicBezTo>
                  <a:pt x="4861500" y="3842688"/>
                  <a:pt x="4628887" y="3726979"/>
                  <a:pt x="4482128" y="3771900"/>
                </a:cubicBezTo>
                <a:cubicBezTo>
                  <a:pt x="4335369" y="3816821"/>
                  <a:pt x="4101364" y="3734024"/>
                  <a:pt x="3990976" y="3771900"/>
                </a:cubicBezTo>
                <a:cubicBezTo>
                  <a:pt x="3880588" y="3809776"/>
                  <a:pt x="3647393" y="3714202"/>
                  <a:pt x="3499825" y="3771900"/>
                </a:cubicBezTo>
                <a:cubicBezTo>
                  <a:pt x="3352257" y="3829598"/>
                  <a:pt x="3152069" y="3769298"/>
                  <a:pt x="3057248" y="3771900"/>
                </a:cubicBezTo>
                <a:cubicBezTo>
                  <a:pt x="2962427" y="3774502"/>
                  <a:pt x="2751033" y="3755903"/>
                  <a:pt x="2663248" y="3771900"/>
                </a:cubicBezTo>
                <a:cubicBezTo>
                  <a:pt x="2575463" y="3787897"/>
                  <a:pt x="2321387" y="3755670"/>
                  <a:pt x="2026370" y="3771900"/>
                </a:cubicBezTo>
                <a:cubicBezTo>
                  <a:pt x="1731353" y="3788130"/>
                  <a:pt x="1609876" y="3746712"/>
                  <a:pt x="1389492" y="3771900"/>
                </a:cubicBezTo>
                <a:cubicBezTo>
                  <a:pt x="1169108" y="3797088"/>
                  <a:pt x="1040695" y="3726144"/>
                  <a:pt x="801189" y="3771900"/>
                </a:cubicBezTo>
                <a:cubicBezTo>
                  <a:pt x="351443" y="3898782"/>
                  <a:pt x="-16069" y="3329684"/>
                  <a:pt x="0" y="2970711"/>
                </a:cubicBezTo>
                <a:cubicBezTo>
                  <a:pt x="-53570" y="2823704"/>
                  <a:pt x="62003" y="2622686"/>
                  <a:pt x="0" y="2406635"/>
                </a:cubicBezTo>
                <a:cubicBezTo>
                  <a:pt x="-62003" y="2190584"/>
                  <a:pt x="30148" y="2057532"/>
                  <a:pt x="0" y="1864255"/>
                </a:cubicBezTo>
                <a:cubicBezTo>
                  <a:pt x="-30148" y="1670978"/>
                  <a:pt x="40378" y="1569915"/>
                  <a:pt x="0" y="1321874"/>
                </a:cubicBezTo>
                <a:cubicBezTo>
                  <a:pt x="-40378" y="1073833"/>
                  <a:pt x="12242" y="1046944"/>
                  <a:pt x="0" y="801189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Khi đi bộ, chúng ta cần tuân thủ các quy tắc an toàn như: đi trên hè phố, lề đường; trong trường hợp đường không có hè phố, lề đường thì cần đi sát mép đường; qua đường ở ngã tư, đi vào vạch kẻ đường dành cho người đi bộ và tuân thủ đèn tín hiệu giao thông,...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893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888FE0B1-42D0-6B30-A880-7BE745FF025F}"/>
              </a:ext>
            </a:extLst>
          </p:cNvPr>
          <p:cNvSpPr/>
          <p:nvPr/>
        </p:nvSpPr>
        <p:spPr>
          <a:xfrm>
            <a:off x="6696652" y="53297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66CA7CDA-C735-67D1-625B-4D8EE0E6B2E1}"/>
              </a:ext>
            </a:extLst>
          </p:cNvPr>
          <p:cNvSpPr/>
          <p:nvPr/>
        </p:nvSpPr>
        <p:spPr>
          <a:xfrm>
            <a:off x="8991599" y="5291667"/>
            <a:ext cx="380702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10459A0-63CA-BBB1-51C5-089625487871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777FE601-895B-5D8A-03FE-448F69A305EE}"/>
                </a:ext>
              </a:extLst>
            </p:cNvPr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6F13FBA1-86D1-97A0-8BED-30D59D2F6847}"/>
                </a:ext>
              </a:extLst>
            </p:cNvPr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007B7539-4588-E51E-ADC7-B8466AFBAB3A}"/>
                </a:ext>
              </a:extLst>
            </p:cNvPr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6832CCB0-1C65-2A0A-D692-8DBD273EE795}"/>
                </a:ext>
              </a:extLst>
            </p:cNvPr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92933D3A-DB5B-DF5C-CDC2-762CD2B8F8EA}"/>
                </a:ext>
              </a:extLst>
            </p:cNvPr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7DC013AB-C126-ACF4-03C4-8D1B7A4B0EB5}"/>
              </a:ext>
            </a:extLst>
          </p:cNvPr>
          <p:cNvGrpSpPr/>
          <p:nvPr/>
        </p:nvGrpSpPr>
        <p:grpSpPr>
          <a:xfrm>
            <a:off x="652225" y="775556"/>
            <a:ext cx="10921536" cy="1236882"/>
            <a:chOff x="685798" y="686748"/>
            <a:chExt cx="8191152" cy="927662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6C92C1C9-41A3-7D74-192D-C855F6D00604}"/>
                </a:ext>
              </a:extLst>
            </p:cNvPr>
            <p:cNvGrpSpPr/>
            <p:nvPr/>
          </p:nvGrpSpPr>
          <p:grpSpPr>
            <a:xfrm>
              <a:off x="685798" y="796588"/>
              <a:ext cx="8191152" cy="817822"/>
              <a:chOff x="354819" y="826071"/>
              <a:chExt cx="8052581" cy="817822"/>
            </a:xfrm>
          </p:grpSpPr>
          <p:sp>
            <p:nvSpPr>
              <p:cNvPr id="2" name="Hình chữ nhật: Góc Tròn 1">
                <a:extLst>
                  <a:ext uri="{FF2B5EF4-FFF2-40B4-BE49-F238E27FC236}">
                    <a16:creationId xmlns:a16="http://schemas.microsoft.com/office/drawing/2014/main" id="{D634F29B-8BD2-8006-E5EF-0F7CE82EFD48}"/>
                  </a:ext>
                </a:extLst>
              </p:cNvPr>
              <p:cNvSpPr/>
              <p:nvPr/>
            </p:nvSpPr>
            <p:spPr>
              <a:xfrm>
                <a:off x="354819" y="826071"/>
                <a:ext cx="8052581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D0708FE-F7B4-E87A-7899-6E69A277CE64}"/>
                  </a:ext>
                </a:extLst>
              </p:cNvPr>
              <p:cNvSpPr txBox="1"/>
              <p:nvPr/>
            </p:nvSpPr>
            <p:spPr>
              <a:xfrm>
                <a:off x="906292" y="1001356"/>
                <a:ext cx="7395772" cy="471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các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Hình chữ nhật: Góc Tròn 34">
                <a:extLst>
                  <a:ext uri="{FF2B5EF4-FFF2-40B4-BE49-F238E27FC236}">
                    <a16:creationId xmlns:a16="http://schemas.microsoft.com/office/drawing/2014/main" id="{A2482DA1-3F90-AECD-D9BB-274E7642367B}"/>
                  </a:ext>
                </a:extLst>
              </p:cNvPr>
              <p:cNvSpPr/>
              <p:nvPr/>
            </p:nvSpPr>
            <p:spPr>
              <a:xfrm>
                <a:off x="467872" y="897126"/>
                <a:ext cx="7826473" cy="683789"/>
              </a:xfrm>
              <a:custGeom>
                <a:avLst/>
                <a:gdLst>
                  <a:gd name="connsiteX0" fmla="*/ 0 w 7826473"/>
                  <a:gd name="connsiteY0" fmla="*/ 113967 h 683789"/>
                  <a:gd name="connsiteX1" fmla="*/ 113967 w 7826473"/>
                  <a:gd name="connsiteY1" fmla="*/ 0 h 683789"/>
                  <a:gd name="connsiteX2" fmla="*/ 652772 w 7826473"/>
                  <a:gd name="connsiteY2" fmla="*/ 0 h 683789"/>
                  <a:gd name="connsiteX3" fmla="*/ 1495520 w 7826473"/>
                  <a:gd name="connsiteY3" fmla="*/ 0 h 683789"/>
                  <a:gd name="connsiteX4" fmla="*/ 2186296 w 7826473"/>
                  <a:gd name="connsiteY4" fmla="*/ 0 h 683789"/>
                  <a:gd name="connsiteX5" fmla="*/ 3029043 w 7826473"/>
                  <a:gd name="connsiteY5" fmla="*/ 0 h 683789"/>
                  <a:gd name="connsiteX6" fmla="*/ 3491863 w 7826473"/>
                  <a:gd name="connsiteY6" fmla="*/ 0 h 683789"/>
                  <a:gd name="connsiteX7" fmla="*/ 4182639 w 7826473"/>
                  <a:gd name="connsiteY7" fmla="*/ 0 h 683789"/>
                  <a:gd name="connsiteX8" fmla="*/ 4949401 w 7826473"/>
                  <a:gd name="connsiteY8" fmla="*/ 0 h 683789"/>
                  <a:gd name="connsiteX9" fmla="*/ 5716163 w 7826473"/>
                  <a:gd name="connsiteY9" fmla="*/ 0 h 683789"/>
                  <a:gd name="connsiteX10" fmla="*/ 6178983 w 7826473"/>
                  <a:gd name="connsiteY10" fmla="*/ 0 h 683789"/>
                  <a:gd name="connsiteX11" fmla="*/ 6945744 w 7826473"/>
                  <a:gd name="connsiteY11" fmla="*/ 0 h 683789"/>
                  <a:gd name="connsiteX12" fmla="*/ 7712506 w 7826473"/>
                  <a:gd name="connsiteY12" fmla="*/ 0 h 683789"/>
                  <a:gd name="connsiteX13" fmla="*/ 7826473 w 7826473"/>
                  <a:gd name="connsiteY13" fmla="*/ 113967 h 683789"/>
                  <a:gd name="connsiteX14" fmla="*/ 7826473 w 7826473"/>
                  <a:gd name="connsiteY14" fmla="*/ 569822 h 683789"/>
                  <a:gd name="connsiteX15" fmla="*/ 7712506 w 7826473"/>
                  <a:gd name="connsiteY15" fmla="*/ 683789 h 683789"/>
                  <a:gd name="connsiteX16" fmla="*/ 7173701 w 7826473"/>
                  <a:gd name="connsiteY16" fmla="*/ 683789 h 683789"/>
                  <a:gd name="connsiteX17" fmla="*/ 6482924 w 7826473"/>
                  <a:gd name="connsiteY17" fmla="*/ 683789 h 683789"/>
                  <a:gd name="connsiteX18" fmla="*/ 5868133 w 7826473"/>
                  <a:gd name="connsiteY18" fmla="*/ 683789 h 683789"/>
                  <a:gd name="connsiteX19" fmla="*/ 5101372 w 7826473"/>
                  <a:gd name="connsiteY19" fmla="*/ 683789 h 683789"/>
                  <a:gd name="connsiteX20" fmla="*/ 4562566 w 7826473"/>
                  <a:gd name="connsiteY20" fmla="*/ 683789 h 683789"/>
                  <a:gd name="connsiteX21" fmla="*/ 4099746 w 7826473"/>
                  <a:gd name="connsiteY21" fmla="*/ 683789 h 683789"/>
                  <a:gd name="connsiteX22" fmla="*/ 3408970 w 7826473"/>
                  <a:gd name="connsiteY22" fmla="*/ 683789 h 683789"/>
                  <a:gd name="connsiteX23" fmla="*/ 2642208 w 7826473"/>
                  <a:gd name="connsiteY23" fmla="*/ 683789 h 683789"/>
                  <a:gd name="connsiteX24" fmla="*/ 1799461 w 7826473"/>
                  <a:gd name="connsiteY24" fmla="*/ 683789 h 683789"/>
                  <a:gd name="connsiteX25" fmla="*/ 1336641 w 7826473"/>
                  <a:gd name="connsiteY25" fmla="*/ 683789 h 683789"/>
                  <a:gd name="connsiteX26" fmla="*/ 873821 w 7826473"/>
                  <a:gd name="connsiteY26" fmla="*/ 683789 h 683789"/>
                  <a:gd name="connsiteX27" fmla="*/ 113967 w 7826473"/>
                  <a:gd name="connsiteY27" fmla="*/ 683789 h 683789"/>
                  <a:gd name="connsiteX28" fmla="*/ 0 w 7826473"/>
                  <a:gd name="connsiteY28" fmla="*/ 569822 h 683789"/>
                  <a:gd name="connsiteX29" fmla="*/ 0 w 7826473"/>
                  <a:gd name="connsiteY29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82647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32382" y="-13046"/>
                      <a:pt x="464123" y="13813"/>
                      <a:pt x="652772" y="0"/>
                    </a:cubicBezTo>
                    <a:cubicBezTo>
                      <a:pt x="841421" y="-13813"/>
                      <a:pt x="1114601" y="-26979"/>
                      <a:pt x="1495520" y="0"/>
                    </a:cubicBezTo>
                    <a:cubicBezTo>
                      <a:pt x="1876439" y="26979"/>
                      <a:pt x="2023912" y="-23714"/>
                      <a:pt x="2186296" y="0"/>
                    </a:cubicBezTo>
                    <a:cubicBezTo>
                      <a:pt x="2348680" y="23714"/>
                      <a:pt x="2653811" y="15277"/>
                      <a:pt x="3029043" y="0"/>
                    </a:cubicBezTo>
                    <a:cubicBezTo>
                      <a:pt x="3404275" y="-15277"/>
                      <a:pt x="3295715" y="-6086"/>
                      <a:pt x="3491863" y="0"/>
                    </a:cubicBezTo>
                    <a:cubicBezTo>
                      <a:pt x="3688011" y="6086"/>
                      <a:pt x="4039319" y="19419"/>
                      <a:pt x="4182639" y="0"/>
                    </a:cubicBezTo>
                    <a:cubicBezTo>
                      <a:pt x="4325959" y="-19419"/>
                      <a:pt x="4789857" y="-19007"/>
                      <a:pt x="4949401" y="0"/>
                    </a:cubicBezTo>
                    <a:cubicBezTo>
                      <a:pt x="5108945" y="19007"/>
                      <a:pt x="5530606" y="-24805"/>
                      <a:pt x="5716163" y="0"/>
                    </a:cubicBezTo>
                    <a:cubicBezTo>
                      <a:pt x="5901720" y="24805"/>
                      <a:pt x="5955397" y="-4572"/>
                      <a:pt x="6178983" y="0"/>
                    </a:cubicBezTo>
                    <a:cubicBezTo>
                      <a:pt x="6402569" y="4572"/>
                      <a:pt x="6624274" y="6587"/>
                      <a:pt x="6945744" y="0"/>
                    </a:cubicBezTo>
                    <a:cubicBezTo>
                      <a:pt x="7267214" y="-6587"/>
                      <a:pt x="7432590" y="-35479"/>
                      <a:pt x="7712506" y="0"/>
                    </a:cubicBezTo>
                    <a:cubicBezTo>
                      <a:pt x="7765934" y="12414"/>
                      <a:pt x="7839554" y="59250"/>
                      <a:pt x="7826473" y="113967"/>
                    </a:cubicBezTo>
                    <a:cubicBezTo>
                      <a:pt x="7847200" y="245801"/>
                      <a:pt x="7823697" y="397305"/>
                      <a:pt x="7826473" y="569822"/>
                    </a:cubicBezTo>
                    <a:cubicBezTo>
                      <a:pt x="7839606" y="626852"/>
                      <a:pt x="7768305" y="674611"/>
                      <a:pt x="7712506" y="683789"/>
                    </a:cubicBezTo>
                    <a:cubicBezTo>
                      <a:pt x="7500003" y="696995"/>
                      <a:pt x="7292057" y="657303"/>
                      <a:pt x="7173701" y="683789"/>
                    </a:cubicBezTo>
                    <a:cubicBezTo>
                      <a:pt x="7055346" y="710275"/>
                      <a:pt x="6665108" y="699753"/>
                      <a:pt x="6482924" y="683789"/>
                    </a:cubicBezTo>
                    <a:cubicBezTo>
                      <a:pt x="6300740" y="667825"/>
                      <a:pt x="6155106" y="665581"/>
                      <a:pt x="5868133" y="683789"/>
                    </a:cubicBezTo>
                    <a:cubicBezTo>
                      <a:pt x="5581160" y="701997"/>
                      <a:pt x="5314495" y="653073"/>
                      <a:pt x="5101372" y="683789"/>
                    </a:cubicBezTo>
                    <a:cubicBezTo>
                      <a:pt x="4888249" y="714505"/>
                      <a:pt x="4797355" y="706589"/>
                      <a:pt x="4562566" y="683789"/>
                    </a:cubicBezTo>
                    <a:cubicBezTo>
                      <a:pt x="4327777" y="660989"/>
                      <a:pt x="4267281" y="661347"/>
                      <a:pt x="4099746" y="683789"/>
                    </a:cubicBezTo>
                    <a:cubicBezTo>
                      <a:pt x="3932211" y="706231"/>
                      <a:pt x="3588520" y="662316"/>
                      <a:pt x="3408970" y="683789"/>
                    </a:cubicBezTo>
                    <a:cubicBezTo>
                      <a:pt x="3229420" y="705262"/>
                      <a:pt x="2828928" y="675279"/>
                      <a:pt x="2642208" y="683789"/>
                    </a:cubicBezTo>
                    <a:cubicBezTo>
                      <a:pt x="2455488" y="692299"/>
                      <a:pt x="2093827" y="678636"/>
                      <a:pt x="1799461" y="683789"/>
                    </a:cubicBezTo>
                    <a:cubicBezTo>
                      <a:pt x="1505095" y="688942"/>
                      <a:pt x="1461051" y="697771"/>
                      <a:pt x="1336641" y="683789"/>
                    </a:cubicBezTo>
                    <a:cubicBezTo>
                      <a:pt x="1212231" y="669807"/>
                      <a:pt x="991588" y="692722"/>
                      <a:pt x="873821" y="683789"/>
                    </a:cubicBezTo>
                    <a:cubicBezTo>
                      <a:pt x="756054" y="674856"/>
                      <a:pt x="456079" y="712427"/>
                      <a:pt x="113967" y="683789"/>
                    </a:cubicBezTo>
                    <a:cubicBezTo>
                      <a:pt x="47819" y="684197"/>
                      <a:pt x="3666" y="617772"/>
                      <a:pt x="0" y="569822"/>
                    </a:cubicBezTo>
                    <a:cubicBezTo>
                      <a:pt x="13956" y="384539"/>
                      <a:pt x="3349" y="26087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FF4375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id="{B8E01D6A-F81E-F52B-4543-DC1F71BB2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133" r="50067" b="63476"/>
            <a:stretch/>
          </p:blipFill>
          <p:spPr>
            <a:xfrm>
              <a:off x="861062" y="686748"/>
              <a:ext cx="477496" cy="927662"/>
            </a:xfrm>
            <a:prstGeom prst="rect">
              <a:avLst/>
            </a:prstGeom>
          </p:spPr>
        </p:pic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0496696D-FEDC-CB66-977F-9FC7471572B3}"/>
              </a:ext>
            </a:extLst>
          </p:cNvPr>
          <p:cNvGrpSpPr/>
          <p:nvPr/>
        </p:nvGrpSpPr>
        <p:grpSpPr>
          <a:xfrm>
            <a:off x="641756" y="2087063"/>
            <a:ext cx="10887159" cy="1482376"/>
            <a:chOff x="664017" y="1855987"/>
            <a:chExt cx="7449111" cy="1263664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0148A6D0-E4F2-8E9D-2915-3CD54E9AC8CC}"/>
                </a:ext>
              </a:extLst>
            </p:cNvPr>
            <p:cNvGrpSpPr/>
            <p:nvPr/>
          </p:nvGrpSpPr>
          <p:grpSpPr>
            <a:xfrm>
              <a:off x="664017" y="1855987"/>
              <a:ext cx="7449111" cy="1263664"/>
              <a:chOff x="354819" y="826071"/>
              <a:chExt cx="7483209" cy="817822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2ED5033D-F70F-642A-98BE-A5047A4B0E18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3716E55-6533-866C-6F12-14F3A63C81BF}"/>
                  </a:ext>
                </a:extLst>
              </p:cNvPr>
              <p:cNvSpPr txBox="1"/>
              <p:nvPr/>
            </p:nvSpPr>
            <p:spPr>
              <a:xfrm>
                <a:off x="1007052" y="906966"/>
                <a:ext cx="6324342" cy="672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sự cần thiết phải tuân thủ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D5AF1A28-766B-980D-B5F3-2C4CDBB2C9A5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015ABD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F11B3BE8-F9E0-F150-6752-43EB6A799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268" t="3481" r="26046" b="66151"/>
            <a:stretch/>
          </p:blipFill>
          <p:spPr>
            <a:xfrm>
              <a:off x="814278" y="2032130"/>
              <a:ext cx="686303" cy="879928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4977DDCA-2503-5895-8E43-C4709678919B}"/>
              </a:ext>
            </a:extLst>
          </p:cNvPr>
          <p:cNvGrpSpPr/>
          <p:nvPr/>
        </p:nvGrpSpPr>
        <p:grpSpPr>
          <a:xfrm>
            <a:off x="641755" y="3520965"/>
            <a:ext cx="11402956" cy="1184382"/>
            <a:chOff x="534088" y="3047801"/>
            <a:chExt cx="7991112" cy="1151730"/>
          </a:xfrm>
        </p:grpSpPr>
        <p:grpSp>
          <p:nvGrpSpPr>
            <p:cNvPr id="46" name="Nhóm 45">
              <a:extLst>
                <a:ext uri="{FF2B5EF4-FFF2-40B4-BE49-F238E27FC236}">
                  <a16:creationId xmlns:a16="http://schemas.microsoft.com/office/drawing/2014/main" id="{5E862346-13AA-9842-8322-3A7B462A0BC4}"/>
                </a:ext>
              </a:extLst>
            </p:cNvPr>
            <p:cNvGrpSpPr/>
            <p:nvPr/>
          </p:nvGrpSpPr>
          <p:grpSpPr>
            <a:xfrm>
              <a:off x="534088" y="3152761"/>
              <a:ext cx="7991112" cy="1046770"/>
              <a:chOff x="354819" y="826071"/>
              <a:chExt cx="7848369" cy="817822"/>
            </a:xfrm>
          </p:grpSpPr>
          <p:sp>
            <p:nvSpPr>
              <p:cNvPr id="48" name="Hình chữ nhật: Góc Tròn 47">
                <a:extLst>
                  <a:ext uri="{FF2B5EF4-FFF2-40B4-BE49-F238E27FC236}">
                    <a16:creationId xmlns:a16="http://schemas.microsoft.com/office/drawing/2014/main" id="{7B64716D-0110-DA94-6C9D-B2DF6B65AC1E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B75EC832-5BC2-086F-C589-DB1C4472DB04}"/>
                  </a:ext>
                </a:extLst>
              </p:cNvPr>
              <p:cNvSpPr txBox="1"/>
              <p:nvPr/>
            </p:nvSpPr>
            <p:spPr>
              <a:xfrm>
                <a:off x="1086607" y="986006"/>
                <a:ext cx="7116581" cy="477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Tuân thủ quy tắt an toàn khi đi bộ.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F40B64B9-46DC-1E32-DB92-56B19BED810D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E97300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88ED39EB-B8EE-2FEC-022C-9A0B57297E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669" r="9122" b="68491"/>
            <a:stretch/>
          </p:blipFill>
          <p:spPr>
            <a:xfrm>
              <a:off x="653837" y="3047801"/>
              <a:ext cx="693423" cy="98377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50ABB9-CDB4-4013-96F5-7DCFDCE0F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53" y="-161231"/>
            <a:ext cx="5279594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1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7EA00D0C-A01C-5643-8924-E6C730F15CF7}"/>
              </a:ext>
            </a:extLst>
          </p:cNvPr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224DEAE-D554-EE0E-84D6-4850D44CA206}"/>
                </a:ext>
              </a:extLst>
            </p:cNvPr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8DF8FAE-3A2D-4C93-53D2-026E782F06C2}"/>
                </a:ext>
              </a:extLst>
            </p:cNvPr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1851DA00-9C01-F5E8-D2A8-CAB4783D6530}"/>
                </a:ext>
              </a:extLst>
            </p:cNvPr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D96B1C82-8574-C0F4-10EA-BC2EC62CB810}"/>
                </a:ext>
              </a:extLst>
            </p:cNvPr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F633345E-BA2E-6890-C312-604E57D37A47}"/>
                </a:ext>
              </a:extLst>
            </p:cNvPr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1699D5A5-3633-4452-791B-030A7059CED9}"/>
                </a:ext>
              </a:extLst>
            </p:cNvPr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0C26AC1A-5E2A-6CBD-2144-DB7BFFC547F4}"/>
                </a:ext>
              </a:extLst>
            </p:cNvPr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90197DB1-4518-64B7-58B4-A1C3E06B3ECE}"/>
                </a:ext>
              </a:extLst>
            </p:cNvPr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A32516E1-7797-5EB8-F09E-E1211398F317}"/>
                </a:ext>
              </a:extLst>
            </p:cNvPr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A779F8F-39A5-DB67-7FD0-693B889380B5}"/>
              </a:ext>
            </a:extLst>
          </p:cNvPr>
          <p:cNvSpPr txBox="1"/>
          <p:nvPr/>
        </p:nvSpPr>
        <p:spPr>
          <a:xfrm>
            <a:off x="1657350" y="2076959"/>
            <a:ext cx="87348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2.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hiểu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sự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cần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thiết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phải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tuân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thủ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quy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tắc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an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toàn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28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97F4E7-6613-4E8D-BAAD-FCC57BFE73BD}"/>
              </a:ext>
            </a:extLst>
          </p:cNvPr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>
              <a:extLst>
                <a:ext uri="{FF2B5EF4-FFF2-40B4-BE49-F238E27FC236}">
                  <a16:creationId xmlns:a16="http://schemas.microsoft.com/office/drawing/2014/main" id="{4679796F-0794-91B5-2061-6888E3841DF7}"/>
                </a:ext>
              </a:extLst>
            </p:cNvPr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id="{E0294BEE-5B4F-1C7E-340B-C94A2541FD90}"/>
                  </a:ext>
                </a:extLst>
              </p:cNvPr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901397401">
                      <a:prstGeom prst="roundRect">
                        <a:avLst>
                          <a:gd name="adj" fmla="val 24262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id="{1CDBEF90-CE8A-152E-A4C5-50FF51A2876A}"/>
                  </a:ext>
                </a:extLst>
              </p:cNvPr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Quan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sát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tranh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và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trả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lời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câu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hỏi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7" name="Picture 13">
              <a:extLst>
                <a:ext uri="{FF2B5EF4-FFF2-40B4-BE49-F238E27FC236}">
                  <a16:creationId xmlns:a16="http://schemas.microsoft.com/office/drawing/2014/main" id="{874D9BD3-9331-039D-B01C-5874383B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8E8B5D0-DE46-4986-9876-8724B20502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12" y="1781174"/>
            <a:ext cx="7271525" cy="4600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C">
            <a:extLst>
              <a:ext uri="{FF2B5EF4-FFF2-40B4-BE49-F238E27FC236}">
                <a16:creationId xmlns:a16="http://schemas.microsoft.com/office/drawing/2014/main" id="{583789DD-22BF-473E-AF9A-26DD44DF996A}"/>
              </a:ext>
            </a:extLst>
          </p:cNvPr>
          <p:cNvSpPr/>
          <p:nvPr/>
        </p:nvSpPr>
        <p:spPr>
          <a:xfrm>
            <a:off x="8020050" y="184784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Điều gì có thể xảy ra với các bạn trong bức tranh trên?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9893031D-AA0C-42DE-8511-D9A902BBA5FD}"/>
              </a:ext>
            </a:extLst>
          </p:cNvPr>
          <p:cNvSpPr/>
          <p:nvPr/>
        </p:nvSpPr>
        <p:spPr>
          <a:xfrm>
            <a:off x="8020050" y="400049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Theo em, vì sao phải tuân thủ quy tắc giao thông đường bộ?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5753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2994830" y="2463246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894E28-56ED-4AD4-85E5-C11E9DCC8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579" y="-275623"/>
            <a:ext cx="6072142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193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nhỏ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chạy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thả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diều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trên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đường</a:t>
            </a:r>
            <a:endParaRPr lang="en-US" sz="4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16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dễ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thông</a:t>
              </a:r>
              <a:endParaRPr lang="en-US" sz="3733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9F1BEAC-60EB-45A2-858F-780C5EE2E2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00"/>
            <a:ext cx="5273529" cy="3581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2596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Hai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lòng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16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Việc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làm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này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rất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nguy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hiểm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,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dễ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gây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tai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nạn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giao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thông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E735A69-DBF8-4F3A-9B5B-2C1564AB6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99" y="2076450"/>
            <a:ext cx="4569327" cy="3195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8556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trèo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qua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chắn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đến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bản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thân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2E302D-629F-4D75-BB1A-4EB608B6B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821" y="2028826"/>
            <a:ext cx="4737587" cy="2905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03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chui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chắn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tàu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990600"/>
            <a:ext cx="4439528" cy="2701449"/>
            <a:chOff x="3734095" y="2673345"/>
            <a:chExt cx="3371850" cy="1729569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673345"/>
              <a:ext cx="3371850" cy="1729569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32994" y="2988544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khi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tàu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đang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chạy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qua.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E48C707-20ED-4793-B3F4-C4FD25C34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" y="1905000"/>
            <a:ext cx="4738216" cy="3038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9704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grpSp>
        <p:nvGrpSpPr>
          <p:cNvPr id="9" name="Nhóm 6">
            <a:extLst>
              <a:ext uri="{FF2B5EF4-FFF2-40B4-BE49-F238E27FC236}">
                <a16:creationId xmlns:a16="http://schemas.microsoft.com/office/drawing/2014/main" id="{AEA97CA6-5CD1-49B8-8F1F-EDEDF1377F3F}"/>
              </a:ext>
            </a:extLst>
          </p:cNvPr>
          <p:cNvGrpSpPr/>
          <p:nvPr/>
        </p:nvGrpSpPr>
        <p:grpSpPr>
          <a:xfrm>
            <a:off x="2093927" y="3173365"/>
            <a:ext cx="8380698" cy="1812568"/>
            <a:chOff x="1621245" y="1659544"/>
            <a:chExt cx="6285523" cy="1359426"/>
          </a:xfrm>
        </p:grpSpPr>
        <p:sp>
          <p:nvSpPr>
            <p:cNvPr id="10" name="Hộp Văn bản 1">
              <a:extLst>
                <a:ext uri="{FF2B5EF4-FFF2-40B4-BE49-F238E27FC236}">
                  <a16:creationId xmlns:a16="http://schemas.microsoft.com/office/drawing/2014/main" id="{0076C227-0352-41E4-84FE-858F81F61283}"/>
                </a:ext>
              </a:extLst>
            </p:cNvPr>
            <p:cNvSpPr txBox="1"/>
            <p:nvPr/>
          </p:nvSpPr>
          <p:spPr>
            <a:xfrm>
              <a:off x="1621245" y="1756021"/>
              <a:ext cx="3425371" cy="126294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11733" kern="0" spc="800" dirty="0">
                  <a:solidFill>
                    <a:srgbClr val="FFB43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VẬN</a:t>
              </a:r>
              <a:endParaRPr lang="en-US" sz="11733" kern="0" spc="800" dirty="0">
                <a:solidFill>
                  <a:srgbClr val="FFB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" name="Hộp Văn bản 5">
              <a:extLst>
                <a:ext uri="{FF2B5EF4-FFF2-40B4-BE49-F238E27FC236}">
                  <a16:creationId xmlns:a16="http://schemas.microsoft.com/office/drawing/2014/main" id="{02710A50-2A49-4333-8334-832125259F04}"/>
                </a:ext>
              </a:extLst>
            </p:cNvPr>
            <p:cNvSpPr txBox="1"/>
            <p:nvPr/>
          </p:nvSpPr>
          <p:spPr>
            <a:xfrm>
              <a:off x="5250656" y="1659544"/>
              <a:ext cx="2656112" cy="113797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11733" kern="0" spc="800" dirty="0">
                  <a:solidFill>
                    <a:srgbClr val="FFB43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DỤNG</a:t>
              </a:r>
              <a:endParaRPr lang="en-US" sz="11733" kern="0" spc="800" dirty="0">
                <a:solidFill>
                  <a:srgbClr val="FFB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72F2E1EF-DC63-455C-F97F-E22DB64633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822" y="192693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0978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572830"/>
            <a:ext cx="46248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thường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đi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bộ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trường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hợp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?</a:t>
            </a:r>
            <a:endParaRPr lang="en-US" sz="4000" b="1" kern="0" dirty="0">
              <a:solidFill>
                <a:srgbClr val="FFFFFF"/>
              </a:solidFill>
              <a:latin typeface="#9Slide05 SVNClementine"/>
              <a:cs typeface="Arial"/>
              <a:sym typeface="Arial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38358CAB-D6FE-1D86-661B-95ADDC97CB70}"/>
              </a:ext>
            </a:extLst>
          </p:cNvPr>
          <p:cNvGrpSpPr/>
          <p:nvPr/>
        </p:nvGrpSpPr>
        <p:grpSpPr>
          <a:xfrm>
            <a:off x="7798258" y="2009200"/>
            <a:ext cx="1303868" cy="533400"/>
            <a:chOff x="5848693" y="1506900"/>
            <a:chExt cx="977901" cy="400050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6A81A8F0-F411-1CD2-965E-EAA1BD598665}"/>
                </a:ext>
              </a:extLst>
            </p:cNvPr>
            <p:cNvGrpSpPr/>
            <p:nvPr/>
          </p:nvGrpSpPr>
          <p:grpSpPr>
            <a:xfrm>
              <a:off x="5848694" y="1506900"/>
              <a:ext cx="977900" cy="400050"/>
              <a:chOff x="5838825" y="1495425"/>
              <a:chExt cx="977900" cy="400050"/>
            </a:xfrm>
          </p:grpSpPr>
          <p:sp>
            <p:nvSpPr>
              <p:cNvPr id="2" name="Hình chữ nhật 1">
                <a:extLst>
                  <a:ext uri="{FF2B5EF4-FFF2-40B4-BE49-F238E27FC236}">
                    <a16:creationId xmlns:a16="http://schemas.microsoft.com/office/drawing/2014/main" id="{D132EDB9-A7B5-7DF9-358C-36011FEA4E79}"/>
                  </a:ext>
                </a:extLst>
              </p:cNvPr>
              <p:cNvSpPr/>
              <p:nvPr/>
            </p:nvSpPr>
            <p:spPr>
              <a:xfrm>
                <a:off x="5838825" y="1495425"/>
                <a:ext cx="428625" cy="400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" name="Hình chữ nhật 2">
                <a:extLst>
                  <a:ext uri="{FF2B5EF4-FFF2-40B4-BE49-F238E27FC236}">
                    <a16:creationId xmlns:a16="http://schemas.microsoft.com/office/drawing/2014/main" id="{FA131A33-FAE0-C222-2A9E-304DAF9EFF9D}"/>
                  </a:ext>
                </a:extLst>
              </p:cNvPr>
              <p:cNvSpPr/>
              <p:nvPr/>
            </p:nvSpPr>
            <p:spPr>
              <a:xfrm>
                <a:off x="6388101" y="1495425"/>
                <a:ext cx="428624" cy="400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</p:grpSp>
        <p:pic>
          <p:nvPicPr>
            <p:cNvPr id="7" name="Hình ảnh 6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57E191F1-4770-43ED-5BC1-4461AC727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8693" y="1634872"/>
              <a:ext cx="428625" cy="272078"/>
            </a:xfrm>
            <a:prstGeom prst="rect">
              <a:avLst/>
            </a:prstGeom>
          </p:spPr>
        </p:pic>
      </p:grpSp>
      <p:pic>
        <p:nvPicPr>
          <p:cNvPr id="6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D0CAD426-9270-0BC0-D762-8C9CE0BF48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185" y="258676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9EEF3969-C108-1AE3-FAD9-6FB4560F823A}"/>
              </a:ext>
            </a:extLst>
          </p:cNvPr>
          <p:cNvGrpSpPr/>
          <p:nvPr/>
        </p:nvGrpSpPr>
        <p:grpSpPr>
          <a:xfrm>
            <a:off x="389509" y="-185888"/>
            <a:ext cx="9025424" cy="3017582"/>
            <a:chOff x="2994661" y="1071108"/>
            <a:chExt cx="3483868" cy="2263187"/>
          </a:xfrm>
        </p:grpSpPr>
        <p:pic>
          <p:nvPicPr>
            <p:cNvPr id="3" name="Hình ảnh 2" descr="Ảnh có chứa quảng trường&#10;&#10;Mô tả được tạo tự động">
              <a:extLst>
                <a:ext uri="{FF2B5EF4-FFF2-40B4-BE49-F238E27FC236}">
                  <a16:creationId xmlns:a16="http://schemas.microsoft.com/office/drawing/2014/main" id="{F82A1DC7-C12F-07E8-D267-E4DE85C16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596" t="54852" r="9256" b="14950"/>
            <a:stretch/>
          </p:blipFill>
          <p:spPr>
            <a:xfrm>
              <a:off x="2994661" y="1071108"/>
              <a:ext cx="3483868" cy="2263187"/>
            </a:xfrm>
            <a:prstGeom prst="ellipse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3F46328-2FD8-D6CF-0BF0-0746E9D2BAC4}"/>
                </a:ext>
              </a:extLst>
            </p:cNvPr>
            <p:cNvSpPr txBox="1"/>
            <p:nvPr/>
          </p:nvSpPr>
          <p:spPr>
            <a:xfrm>
              <a:off x="3509792" y="1711643"/>
              <a:ext cx="2735470" cy="1369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70C0"/>
                  </a:solidFill>
                  <a:effectLst/>
                  <a:ea typeface="Times New Roman" panose="02020603050405020304" pitchFamily="18" charset="0"/>
                </a:rPr>
                <a:t>Em hãy chia sẻ với bạn trong nhóm các quy tắc an toàn mà em đã thực hiện khi đi bộ?</a:t>
              </a:r>
              <a:endParaRPr lang="en-US" sz="32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5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DFCE10D8-EEE2-89A1-417B-E84368A39D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329" y="183457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6466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455AF7F7-B3F8-20B5-A98E-A598C0B66BB6}"/>
              </a:ext>
            </a:extLst>
          </p:cNvPr>
          <p:cNvGrpSpPr/>
          <p:nvPr/>
        </p:nvGrpSpPr>
        <p:grpSpPr>
          <a:xfrm>
            <a:off x="1187620" y="320201"/>
            <a:ext cx="10364205" cy="4982585"/>
            <a:chOff x="890715" y="240150"/>
            <a:chExt cx="7773154" cy="3736939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2059D4C4-19D0-CDD1-CCE9-C7D79255CEC2}"/>
                </a:ext>
              </a:extLst>
            </p:cNvPr>
            <p:cNvSpPr/>
            <p:nvPr/>
          </p:nvSpPr>
          <p:spPr>
            <a:xfrm>
              <a:off x="890715" y="1322024"/>
              <a:ext cx="45719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sym typeface="Arial"/>
              </a:endParaRPr>
            </a:p>
          </p:txBody>
        </p:sp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6DA17955-07C8-DBA1-41A7-CC34C372C911}"/>
                </a:ext>
              </a:extLst>
            </p:cNvPr>
            <p:cNvSpPr/>
            <p:nvPr/>
          </p:nvSpPr>
          <p:spPr>
            <a:xfrm>
              <a:off x="8556844" y="958508"/>
              <a:ext cx="107025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sym typeface="Arial"/>
              </a:endParaRPr>
            </a:p>
          </p:txBody>
        </p:sp>
        <p:sp>
          <p:nvSpPr>
            <p:cNvPr id="4" name="Lưu đồ: Băng Đục lỗ 3">
              <a:extLst>
                <a:ext uri="{FF2B5EF4-FFF2-40B4-BE49-F238E27FC236}">
                  <a16:creationId xmlns:a16="http://schemas.microsoft.com/office/drawing/2014/main" id="{6F6EDE19-D8D2-8E57-5535-109C59986B9D}"/>
                </a:ext>
              </a:extLst>
            </p:cNvPr>
            <p:cNvSpPr/>
            <p:nvPr/>
          </p:nvSpPr>
          <p:spPr>
            <a:xfrm>
              <a:off x="890715" y="240150"/>
              <a:ext cx="7773154" cy="1852517"/>
            </a:xfrm>
            <a:prstGeom prst="flowChartPunchedTape">
              <a:avLst/>
            </a:prstGeom>
            <a:solidFill>
              <a:srgbClr val="FFFD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sym typeface="Arial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6136E70F-8C58-9E6A-36FF-83D1B99F7040}"/>
              </a:ext>
            </a:extLst>
          </p:cNvPr>
          <p:cNvGrpSpPr/>
          <p:nvPr/>
        </p:nvGrpSpPr>
        <p:grpSpPr>
          <a:xfrm>
            <a:off x="1847851" y="508771"/>
            <a:ext cx="9925050" cy="2472119"/>
            <a:chOff x="2291655" y="381578"/>
            <a:chExt cx="6538019" cy="1854089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6984EFCB-A6A0-9424-F40E-8A321E2D486F}"/>
                </a:ext>
              </a:extLst>
            </p:cNvPr>
            <p:cNvSpPr txBox="1"/>
            <p:nvPr/>
          </p:nvSpPr>
          <p:spPr>
            <a:xfrm rot="21415650">
              <a:off x="2291655" y="689090"/>
              <a:ext cx="4146482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2800" b="1" kern="0" spc="800" dirty="0">
                  <a:solidFill>
                    <a:srgbClr val="FFB43F"/>
                  </a:solidFill>
                  <a:cs typeface="Arial"/>
                  <a:sym typeface="Arial"/>
                </a:rPr>
                <a:t>KHỞI</a:t>
              </a: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D4FF76FC-1F30-112E-C2CC-DD7FC0AD4205}"/>
                </a:ext>
              </a:extLst>
            </p:cNvPr>
            <p:cNvSpPr txBox="1"/>
            <p:nvPr/>
          </p:nvSpPr>
          <p:spPr>
            <a:xfrm>
              <a:off x="4918490" y="381578"/>
              <a:ext cx="3911184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2800" b="1" kern="0" spc="800" dirty="0">
                  <a:solidFill>
                    <a:srgbClr val="FFB43F"/>
                  </a:solidFill>
                  <a:cs typeface="Arial"/>
                  <a:sym typeface="Arial"/>
                </a:rPr>
                <a:t>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716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5183A57-171C-D153-0285-2112A8CFF5E6}"/>
              </a:ext>
            </a:extLst>
          </p:cNvPr>
          <p:cNvSpPr txBox="1"/>
          <p:nvPr/>
        </p:nvSpPr>
        <p:spPr>
          <a:xfrm>
            <a:off x="3000375" y="762000"/>
            <a:ext cx="71937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Tạm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biệt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và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Hẹn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Gặp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Lại</a:t>
            </a:r>
            <a:endParaRPr lang="en-US" sz="66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</a:effectLst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id="{C1CE3ABC-ED9D-4060-8CF1-1548BCA7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1F4EE9E-E7DD-4332-B56A-E565993D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CA7ADDC-4DF3-4B91-AD48-2DF2E586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73E4F63-83A4-4FF4-85E1-6F3085C7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/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F963BE4-B0F2-6F50-313F-D922B3AE7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16EAD5-49E7-4844-9B6B-EECDB82FB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4136AA1-7974-4BC6-BAA6-0986B5A423E6}"/>
              </a:ext>
            </a:extLst>
          </p:cNvPr>
          <p:cNvSpPr txBox="1"/>
          <p:nvPr/>
        </p:nvSpPr>
        <p:spPr>
          <a:xfrm>
            <a:off x="3082787" y="2267604"/>
            <a:ext cx="80881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Tham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gia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hỏi</a:t>
            </a:r>
            <a:endParaRPr lang="en-US" sz="4267" kern="0" dirty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nhận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liền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tay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AB91D69-4AA8-427C-8434-B6DDAECEA56D}"/>
              </a:ext>
            </a:extLst>
          </p:cNvPr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bài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  <a:endParaRPr lang="en-US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D734EDC1-875A-4F28-9E08-579A9E8AE08E}"/>
              </a:ext>
            </a:extLst>
          </p:cNvPr>
          <p:cNvGrpSpPr/>
          <p:nvPr/>
        </p:nvGrpSpPr>
        <p:grpSpPr>
          <a:xfrm>
            <a:off x="4094052" y="1014735"/>
            <a:ext cx="4003897" cy="843446"/>
            <a:chOff x="3173022" y="103136"/>
            <a:chExt cx="3306122" cy="632585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BE8ABF43-220B-4155-948B-2EA8F819142F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C02211EA-8122-414A-85FD-D425C1D1D535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5833F-7DFE-4DE7-88E1-F4A7BD4A633C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D935C252-3D0E-46F3-8C18-921FD49E764F}"/>
                </a:ext>
              </a:extLst>
            </p:cNvPr>
            <p:cNvSpPr txBox="1"/>
            <p:nvPr/>
          </p:nvSpPr>
          <p:spPr>
            <a:xfrm>
              <a:off x="3555147" y="112473"/>
              <a:ext cx="258038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Lu</a:t>
              </a:r>
              <a:r>
                <a:rPr lang="vi-VN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ật</a:t>
              </a: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chơi</a:t>
              </a:r>
              <a:endParaRPr lang="en-US" sz="4800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5 SVNClementine (Headings)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DB47192C-5FB3-458C-B980-30C65A14E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  <p:pic>
        <p:nvPicPr>
          <p:cNvPr id="3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FFE754F4-22CA-5D64-70DD-6407011AD4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003" y="135332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428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>
            <a:extLst>
              <a:ext uri="{FF2B5EF4-FFF2-40B4-BE49-F238E27FC236}">
                <a16:creationId xmlns:a16="http://schemas.microsoft.com/office/drawing/2014/main" id="{76DE0524-9782-AC23-443B-33793706875C}"/>
              </a:ext>
            </a:extLst>
          </p:cNvPr>
          <p:cNvGrpSpPr/>
          <p:nvPr/>
        </p:nvGrpSpPr>
        <p:grpSpPr>
          <a:xfrm>
            <a:off x="117918" y="1692242"/>
            <a:ext cx="3127773" cy="5428949"/>
            <a:chOff x="-100227" y="1186087"/>
            <a:chExt cx="2345830" cy="4071712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5D3B467E-142D-CB06-D237-6B9DE0105BE1}"/>
                </a:ext>
              </a:extLst>
            </p:cNvPr>
            <p:cNvGrpSpPr/>
            <p:nvPr/>
          </p:nvGrpSpPr>
          <p:grpSpPr>
            <a:xfrm>
              <a:off x="-100227" y="1186087"/>
              <a:ext cx="2345830" cy="2138395"/>
              <a:chOff x="4097797" y="2767203"/>
              <a:chExt cx="2852874" cy="2327674"/>
            </a:xfrm>
          </p:grpSpPr>
          <p:sp>
            <p:nvSpPr>
              <p:cNvPr id="36" name="Hình Bầu dục 35">
                <a:extLst>
                  <a:ext uri="{FF2B5EF4-FFF2-40B4-BE49-F238E27FC236}">
                    <a16:creationId xmlns:a16="http://schemas.microsoft.com/office/drawing/2014/main" id="{9C4B9138-BBCD-2CB7-77F4-45356C67CB4C}"/>
                  </a:ext>
                </a:extLst>
              </p:cNvPr>
              <p:cNvSpPr/>
              <p:nvPr/>
            </p:nvSpPr>
            <p:spPr>
              <a:xfrm>
                <a:off x="4496634" y="3030455"/>
                <a:ext cx="2017485" cy="187506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37" name="Hình ảnh 36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329A7AE4-14B7-31EE-E75A-DC5584F6F7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12680"/>
              <a:stretch/>
            </p:blipFill>
            <p:spPr>
              <a:xfrm>
                <a:off x="4097797" y="2767203"/>
                <a:ext cx="2852874" cy="2327674"/>
              </a:xfrm>
              <a:prstGeom prst="rect">
                <a:avLst/>
              </a:prstGeom>
            </p:spPr>
          </p:pic>
        </p:grp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810523" y="1997306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353766" y="262664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4073289" y="5039412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dành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67245" y="190060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48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1: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E466FA1A-976A-8C2C-1B4A-5D0838F0B21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272" y="204829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73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958501" y="1663791"/>
            <a:ext cx="7613015" cy="1514628"/>
            <a:chOff x="3497380" y="165100"/>
            <a:chExt cx="6516995" cy="792933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497380" y="222156"/>
              <a:ext cx="6516995" cy="735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dành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9779" y="3359941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6193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2: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F10FEAF-8396-D690-B1BA-A687D7CCC74E}"/>
              </a:ext>
            </a:extLst>
          </p:cNvPr>
          <p:cNvGrpSpPr/>
          <p:nvPr/>
        </p:nvGrpSpPr>
        <p:grpSpPr>
          <a:xfrm>
            <a:off x="230174" y="1839029"/>
            <a:ext cx="2411599" cy="5172955"/>
            <a:chOff x="172630" y="1379272"/>
            <a:chExt cx="1808699" cy="3879716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5A580C45-6952-3A24-2DD6-B070A0B55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  <p:pic>
        <p:nvPicPr>
          <p:cNvPr id="46" name="Hình ảnh 45">
            <a:hlinkClick r:id="rId8" action="ppaction://hlinksldjump"/>
            <a:extLst>
              <a:ext uri="{FF2B5EF4-FFF2-40B4-BE49-F238E27FC236}">
                <a16:creationId xmlns:a16="http://schemas.microsoft.com/office/drawing/2014/main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id="{B4600714-CFE8-112B-61E9-BCEC1D23AC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3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898DE33D-EE44-39B8-675C-13A8BD8168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145" y="173913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99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63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6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990</Words>
  <Application>Microsoft Office PowerPoint</Application>
  <PresentationFormat>Widescreen</PresentationFormat>
  <Paragraphs>108</Paragraphs>
  <Slides>30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54" baseType="lpstr">
      <vt:lpstr>#9Slide05 SVNClementine</vt:lpstr>
      <vt:lpstr>#9Slide05 SVNClementine (Headings)</vt:lpstr>
      <vt:lpstr>Alfa Slab One</vt:lpstr>
      <vt:lpstr>Anaheim</vt:lpstr>
      <vt:lpstr>Arial</vt:lpstr>
      <vt:lpstr>Boogaloo</vt:lpstr>
      <vt:lpstr>Calibri</vt:lpstr>
      <vt:lpstr>Cambria</vt:lpstr>
      <vt:lpstr>Catamaran</vt:lpstr>
      <vt:lpstr>Euphoria Script</vt:lpstr>
      <vt:lpstr>iCiel Cadena</vt:lpstr>
      <vt:lpstr>Mouse Memoirs</vt:lpstr>
      <vt:lpstr>Nunito Light</vt:lpstr>
      <vt:lpstr>PT Sans</vt:lpstr>
      <vt:lpstr>Roboto Condensed Light</vt:lpstr>
      <vt:lpstr>Spartan</vt:lpstr>
      <vt:lpstr>Times New Roman</vt:lpstr>
      <vt:lpstr>Wingdings</vt:lpstr>
      <vt:lpstr>Walk to School Day by Slidesgo</vt:lpstr>
      <vt:lpstr>School Bus Drivers Day by Slidesgo</vt:lpstr>
      <vt:lpstr>1_School Bus Drivers Day by Slidesgo</vt:lpstr>
      <vt:lpstr>1_Office Theme</vt:lpstr>
      <vt:lpstr>2_Office Theme</vt:lpstr>
      <vt:lpstr>1_Walk to School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11332</cp:lastModifiedBy>
  <cp:revision>20</cp:revision>
  <dcterms:created xsi:type="dcterms:W3CDTF">2023-01-11T12:02:12Z</dcterms:created>
  <dcterms:modified xsi:type="dcterms:W3CDTF">2025-04-20T16:42:16Z</dcterms:modified>
</cp:coreProperties>
</file>